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2.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3.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0"/>
  </p:notesMasterIdLst>
  <p:sldIdLst>
    <p:sldId id="256" r:id="rId2"/>
    <p:sldId id="287" r:id="rId3"/>
    <p:sldId id="288" r:id="rId4"/>
    <p:sldId id="289" r:id="rId5"/>
    <p:sldId id="596" r:id="rId6"/>
    <p:sldId id="629" r:id="rId7"/>
    <p:sldId id="632" r:id="rId8"/>
    <p:sldId id="633" r:id="rId9"/>
    <p:sldId id="635" r:id="rId10"/>
    <p:sldId id="627" r:id="rId11"/>
    <p:sldId id="290" r:id="rId12"/>
    <p:sldId id="577" r:id="rId13"/>
    <p:sldId id="554" r:id="rId14"/>
    <p:sldId id="595" r:id="rId15"/>
    <p:sldId id="578" r:id="rId16"/>
    <p:sldId id="579" r:id="rId17"/>
    <p:sldId id="638" r:id="rId18"/>
    <p:sldId id="563" r:id="rId19"/>
    <p:sldId id="564" r:id="rId20"/>
    <p:sldId id="636" r:id="rId21"/>
    <p:sldId id="559" r:id="rId22"/>
    <p:sldId id="567" r:id="rId23"/>
    <p:sldId id="589" r:id="rId24"/>
    <p:sldId id="569" r:id="rId25"/>
    <p:sldId id="568" r:id="rId26"/>
    <p:sldId id="584" r:id="rId27"/>
    <p:sldId id="585" r:id="rId28"/>
    <p:sldId id="570" r:id="rId29"/>
    <p:sldId id="637" r:id="rId30"/>
    <p:sldId id="572" r:id="rId31"/>
    <p:sldId id="571" r:id="rId32"/>
    <p:sldId id="586" r:id="rId33"/>
    <p:sldId id="574" r:id="rId34"/>
    <p:sldId id="575" r:id="rId35"/>
    <p:sldId id="587" r:id="rId36"/>
    <p:sldId id="576" r:id="rId37"/>
    <p:sldId id="588" r:id="rId38"/>
    <p:sldId id="590" r:id="rId39"/>
    <p:sldId id="581" r:id="rId40"/>
    <p:sldId id="594" r:id="rId41"/>
    <p:sldId id="592" r:id="rId42"/>
    <p:sldId id="583" r:id="rId43"/>
    <p:sldId id="634" r:id="rId44"/>
    <p:sldId id="580" r:id="rId45"/>
    <p:sldId id="582" r:id="rId46"/>
    <p:sldId id="556" r:id="rId47"/>
    <p:sldId id="558" r:id="rId48"/>
    <p:sldId id="555" r:id="rId49"/>
    <p:sldId id="257" r:id="rId50"/>
    <p:sldId id="258" r:id="rId51"/>
    <p:sldId id="259" r:id="rId52"/>
    <p:sldId id="260" r:id="rId53"/>
    <p:sldId id="262" r:id="rId54"/>
    <p:sldId id="263" r:id="rId55"/>
    <p:sldId id="264" r:id="rId56"/>
    <p:sldId id="265" r:id="rId57"/>
    <p:sldId id="267" r:id="rId58"/>
    <p:sldId id="266" r:id="rId59"/>
    <p:sldId id="268" r:id="rId60"/>
    <p:sldId id="269" r:id="rId61"/>
    <p:sldId id="270" r:id="rId62"/>
    <p:sldId id="271" r:id="rId63"/>
    <p:sldId id="272" r:id="rId64"/>
    <p:sldId id="273" r:id="rId65"/>
    <p:sldId id="274" r:id="rId66"/>
    <p:sldId id="276" r:id="rId67"/>
    <p:sldId id="275" r:id="rId68"/>
    <p:sldId id="277" r:id="rId69"/>
    <p:sldId id="278" r:id="rId70"/>
    <p:sldId id="279" r:id="rId71"/>
    <p:sldId id="280" r:id="rId72"/>
    <p:sldId id="281" r:id="rId73"/>
    <p:sldId id="283" r:id="rId74"/>
    <p:sldId id="282" r:id="rId75"/>
    <p:sldId id="284" r:id="rId76"/>
    <p:sldId id="285" r:id="rId77"/>
    <p:sldId id="286" r:id="rId78"/>
    <p:sldId id="560"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35F4"/>
    <a:srgbClr val="FF7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57385"/>
  </p:normalViewPr>
  <p:slideViewPr>
    <p:cSldViewPr snapToGrid="0">
      <p:cViewPr>
        <p:scale>
          <a:sx n="80" d="100"/>
          <a:sy n="80" d="100"/>
        </p:scale>
        <p:origin x="600" y="1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614788385826773E-2"/>
          <c:y val="4.0558683528624288E-2"/>
          <c:w val="0.90320558562992126"/>
          <c:h val="0.90387857382636727"/>
        </c:manualLayout>
      </c:layout>
      <c:scatterChart>
        <c:scatterStyle val="smoothMarker"/>
        <c:varyColors val="0"/>
        <c:ser>
          <c:idx val="0"/>
          <c:order val="0"/>
          <c:tx>
            <c:strRef>
              <c:f>Sheet1!$D$1</c:f>
              <c:strCache>
                <c:ptCount val="1"/>
                <c:pt idx="0">
                  <c:v>Capybara</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Sheet1!$C:$C</c:f>
              <c:numCache>
                <c:formatCode>General</c:formatCode>
                <c:ptCount val="1048576"/>
                <c:pt idx="1">
                  <c:v>2842</c:v>
                </c:pt>
                <c:pt idx="2">
                  <c:v>2871</c:v>
                </c:pt>
                <c:pt idx="3">
                  <c:v>2898</c:v>
                </c:pt>
                <c:pt idx="4">
                  <c:v>2916</c:v>
                </c:pt>
                <c:pt idx="5">
                  <c:v>2925</c:v>
                </c:pt>
                <c:pt idx="6">
                  <c:v>2928</c:v>
                </c:pt>
                <c:pt idx="7">
                  <c:v>2943</c:v>
                </c:pt>
                <c:pt idx="8">
                  <c:v>2956</c:v>
                </c:pt>
                <c:pt idx="9">
                  <c:v>2961</c:v>
                </c:pt>
                <c:pt idx="10">
                  <c:v>2966</c:v>
                </c:pt>
                <c:pt idx="11">
                  <c:v>2970</c:v>
                </c:pt>
                <c:pt idx="12">
                  <c:v>2976</c:v>
                </c:pt>
                <c:pt idx="13">
                  <c:v>2978</c:v>
                </c:pt>
                <c:pt idx="14">
                  <c:v>2984</c:v>
                </c:pt>
                <c:pt idx="15">
                  <c:v>2994</c:v>
                </c:pt>
                <c:pt idx="16">
                  <c:v>3000</c:v>
                </c:pt>
                <c:pt idx="17">
                  <c:v>3002</c:v>
                </c:pt>
                <c:pt idx="18">
                  <c:v>3007</c:v>
                </c:pt>
                <c:pt idx="19">
                  <c:v>3010</c:v>
                </c:pt>
                <c:pt idx="20">
                  <c:v>3013</c:v>
                </c:pt>
                <c:pt idx="21">
                  <c:v>3016</c:v>
                </c:pt>
                <c:pt idx="22">
                  <c:v>3017</c:v>
                </c:pt>
                <c:pt idx="23">
                  <c:v>3019</c:v>
                </c:pt>
                <c:pt idx="24">
                  <c:v>3020</c:v>
                </c:pt>
                <c:pt idx="25">
                  <c:v>3023</c:v>
                </c:pt>
                <c:pt idx="26">
                  <c:v>3024</c:v>
                </c:pt>
                <c:pt idx="27">
                  <c:v>3024</c:v>
                </c:pt>
                <c:pt idx="28">
                  <c:v>3026</c:v>
                </c:pt>
                <c:pt idx="29">
                  <c:v>3027</c:v>
                </c:pt>
                <c:pt idx="30">
                  <c:v>3030</c:v>
                </c:pt>
                <c:pt idx="31">
                  <c:v>3033</c:v>
                </c:pt>
                <c:pt idx="32">
                  <c:v>3034</c:v>
                </c:pt>
                <c:pt idx="33">
                  <c:v>3039</c:v>
                </c:pt>
                <c:pt idx="34">
                  <c:v>3040</c:v>
                </c:pt>
                <c:pt idx="35">
                  <c:v>3043</c:v>
                </c:pt>
                <c:pt idx="36">
                  <c:v>3046</c:v>
                </c:pt>
                <c:pt idx="37">
                  <c:v>3047</c:v>
                </c:pt>
                <c:pt idx="38">
                  <c:v>3050</c:v>
                </c:pt>
                <c:pt idx="39">
                  <c:v>3053</c:v>
                </c:pt>
                <c:pt idx="40">
                  <c:v>3054</c:v>
                </c:pt>
                <c:pt idx="41">
                  <c:v>3060</c:v>
                </c:pt>
                <c:pt idx="42">
                  <c:v>3062</c:v>
                </c:pt>
                <c:pt idx="43">
                  <c:v>3063</c:v>
                </c:pt>
                <c:pt idx="44">
                  <c:v>3067</c:v>
                </c:pt>
                <c:pt idx="45">
                  <c:v>3067</c:v>
                </c:pt>
                <c:pt idx="46">
                  <c:v>3071</c:v>
                </c:pt>
                <c:pt idx="47">
                  <c:v>3073</c:v>
                </c:pt>
                <c:pt idx="48">
                  <c:v>3074</c:v>
                </c:pt>
                <c:pt idx="49">
                  <c:v>3075</c:v>
                </c:pt>
                <c:pt idx="50">
                  <c:v>3076</c:v>
                </c:pt>
                <c:pt idx="51">
                  <c:v>3077</c:v>
                </c:pt>
                <c:pt idx="52">
                  <c:v>3078</c:v>
                </c:pt>
                <c:pt idx="53">
                  <c:v>3080</c:v>
                </c:pt>
                <c:pt idx="54">
                  <c:v>3081</c:v>
                </c:pt>
                <c:pt idx="55">
                  <c:v>3083</c:v>
                </c:pt>
                <c:pt idx="56">
                  <c:v>3084</c:v>
                </c:pt>
                <c:pt idx="57">
                  <c:v>3086</c:v>
                </c:pt>
                <c:pt idx="58">
                  <c:v>3087</c:v>
                </c:pt>
                <c:pt idx="59">
                  <c:v>3087</c:v>
                </c:pt>
                <c:pt idx="60">
                  <c:v>3089</c:v>
                </c:pt>
                <c:pt idx="61">
                  <c:v>3091</c:v>
                </c:pt>
                <c:pt idx="62">
                  <c:v>3091</c:v>
                </c:pt>
                <c:pt idx="63">
                  <c:v>3092</c:v>
                </c:pt>
                <c:pt idx="64">
                  <c:v>3094</c:v>
                </c:pt>
                <c:pt idx="65">
                  <c:v>3095</c:v>
                </c:pt>
                <c:pt idx="66">
                  <c:v>3096</c:v>
                </c:pt>
                <c:pt idx="67">
                  <c:v>3097</c:v>
                </c:pt>
                <c:pt idx="68">
                  <c:v>3098</c:v>
                </c:pt>
                <c:pt idx="69">
                  <c:v>3102</c:v>
                </c:pt>
                <c:pt idx="70">
                  <c:v>3102</c:v>
                </c:pt>
                <c:pt idx="71">
                  <c:v>3105</c:v>
                </c:pt>
                <c:pt idx="72">
                  <c:v>3105</c:v>
                </c:pt>
                <c:pt idx="73">
                  <c:v>3107</c:v>
                </c:pt>
                <c:pt idx="74">
                  <c:v>3107</c:v>
                </c:pt>
                <c:pt idx="75">
                  <c:v>3108</c:v>
                </c:pt>
                <c:pt idx="76">
                  <c:v>3108</c:v>
                </c:pt>
                <c:pt idx="77">
                  <c:v>3112</c:v>
                </c:pt>
                <c:pt idx="78">
                  <c:v>3112</c:v>
                </c:pt>
                <c:pt idx="79">
                  <c:v>3112</c:v>
                </c:pt>
                <c:pt idx="80">
                  <c:v>3113</c:v>
                </c:pt>
                <c:pt idx="81">
                  <c:v>3115</c:v>
                </c:pt>
                <c:pt idx="82">
                  <c:v>3116</c:v>
                </c:pt>
                <c:pt idx="83">
                  <c:v>3116</c:v>
                </c:pt>
                <c:pt idx="84">
                  <c:v>3118</c:v>
                </c:pt>
                <c:pt idx="85">
                  <c:v>3119</c:v>
                </c:pt>
                <c:pt idx="86">
                  <c:v>3121</c:v>
                </c:pt>
                <c:pt idx="87">
                  <c:v>3123</c:v>
                </c:pt>
                <c:pt idx="88">
                  <c:v>3123</c:v>
                </c:pt>
                <c:pt idx="89">
                  <c:v>3123</c:v>
                </c:pt>
                <c:pt idx="90">
                  <c:v>3126</c:v>
                </c:pt>
                <c:pt idx="91">
                  <c:v>3126</c:v>
                </c:pt>
                <c:pt idx="92">
                  <c:v>3127</c:v>
                </c:pt>
                <c:pt idx="93">
                  <c:v>3129</c:v>
                </c:pt>
                <c:pt idx="94">
                  <c:v>3129</c:v>
                </c:pt>
                <c:pt idx="95">
                  <c:v>3130</c:v>
                </c:pt>
                <c:pt idx="96">
                  <c:v>3132</c:v>
                </c:pt>
                <c:pt idx="97">
                  <c:v>3134</c:v>
                </c:pt>
                <c:pt idx="98">
                  <c:v>3134</c:v>
                </c:pt>
                <c:pt idx="99">
                  <c:v>3138</c:v>
                </c:pt>
                <c:pt idx="100">
                  <c:v>3138</c:v>
                </c:pt>
                <c:pt idx="101">
                  <c:v>3139</c:v>
                </c:pt>
                <c:pt idx="102">
                  <c:v>3140</c:v>
                </c:pt>
                <c:pt idx="103">
                  <c:v>3140</c:v>
                </c:pt>
                <c:pt idx="104">
                  <c:v>3141</c:v>
                </c:pt>
                <c:pt idx="105">
                  <c:v>3144</c:v>
                </c:pt>
                <c:pt idx="106">
                  <c:v>3145</c:v>
                </c:pt>
                <c:pt idx="107">
                  <c:v>3145</c:v>
                </c:pt>
                <c:pt idx="108">
                  <c:v>3147</c:v>
                </c:pt>
                <c:pt idx="109">
                  <c:v>3147</c:v>
                </c:pt>
                <c:pt idx="110">
                  <c:v>3148</c:v>
                </c:pt>
                <c:pt idx="111">
                  <c:v>3148</c:v>
                </c:pt>
                <c:pt idx="112">
                  <c:v>3148</c:v>
                </c:pt>
                <c:pt idx="113">
                  <c:v>3148</c:v>
                </c:pt>
                <c:pt idx="114">
                  <c:v>3149</c:v>
                </c:pt>
                <c:pt idx="115">
                  <c:v>3150</c:v>
                </c:pt>
                <c:pt idx="116">
                  <c:v>3150</c:v>
                </c:pt>
                <c:pt idx="117">
                  <c:v>3150</c:v>
                </c:pt>
                <c:pt idx="118">
                  <c:v>3152</c:v>
                </c:pt>
                <c:pt idx="119">
                  <c:v>3152</c:v>
                </c:pt>
                <c:pt idx="120">
                  <c:v>3153</c:v>
                </c:pt>
                <c:pt idx="121">
                  <c:v>3153</c:v>
                </c:pt>
                <c:pt idx="122">
                  <c:v>3154</c:v>
                </c:pt>
                <c:pt idx="123">
                  <c:v>3154</c:v>
                </c:pt>
                <c:pt idx="124">
                  <c:v>3155</c:v>
                </c:pt>
                <c:pt idx="125">
                  <c:v>3155</c:v>
                </c:pt>
                <c:pt idx="126">
                  <c:v>3157</c:v>
                </c:pt>
                <c:pt idx="127">
                  <c:v>3157</c:v>
                </c:pt>
                <c:pt idx="128">
                  <c:v>3158</c:v>
                </c:pt>
                <c:pt idx="129">
                  <c:v>3160</c:v>
                </c:pt>
                <c:pt idx="130">
                  <c:v>3161</c:v>
                </c:pt>
                <c:pt idx="131">
                  <c:v>3161</c:v>
                </c:pt>
                <c:pt idx="132">
                  <c:v>3162</c:v>
                </c:pt>
                <c:pt idx="133">
                  <c:v>3162</c:v>
                </c:pt>
                <c:pt idx="134">
                  <c:v>3163</c:v>
                </c:pt>
                <c:pt idx="135">
                  <c:v>3165</c:v>
                </c:pt>
                <c:pt idx="136">
                  <c:v>3165</c:v>
                </c:pt>
                <c:pt idx="137">
                  <c:v>3165</c:v>
                </c:pt>
                <c:pt idx="138">
                  <c:v>3166</c:v>
                </c:pt>
                <c:pt idx="139">
                  <c:v>3167</c:v>
                </c:pt>
                <c:pt idx="140">
                  <c:v>3169</c:v>
                </c:pt>
                <c:pt idx="141">
                  <c:v>3170</c:v>
                </c:pt>
                <c:pt idx="142">
                  <c:v>3170</c:v>
                </c:pt>
                <c:pt idx="143">
                  <c:v>3170</c:v>
                </c:pt>
                <c:pt idx="144">
                  <c:v>3172</c:v>
                </c:pt>
                <c:pt idx="145">
                  <c:v>3173</c:v>
                </c:pt>
                <c:pt idx="146">
                  <c:v>3174</c:v>
                </c:pt>
                <c:pt idx="147">
                  <c:v>3175</c:v>
                </c:pt>
                <c:pt idx="148">
                  <c:v>3176</c:v>
                </c:pt>
                <c:pt idx="149">
                  <c:v>3176</c:v>
                </c:pt>
                <c:pt idx="150">
                  <c:v>3177</c:v>
                </c:pt>
                <c:pt idx="151">
                  <c:v>3177</c:v>
                </c:pt>
                <c:pt idx="152">
                  <c:v>3177</c:v>
                </c:pt>
                <c:pt idx="153">
                  <c:v>3178</c:v>
                </c:pt>
                <c:pt idx="154">
                  <c:v>3179</c:v>
                </c:pt>
                <c:pt idx="155">
                  <c:v>3179</c:v>
                </c:pt>
                <c:pt idx="156">
                  <c:v>3179</c:v>
                </c:pt>
                <c:pt idx="157">
                  <c:v>3180</c:v>
                </c:pt>
                <c:pt idx="158">
                  <c:v>3181</c:v>
                </c:pt>
                <c:pt idx="159">
                  <c:v>3181</c:v>
                </c:pt>
                <c:pt idx="160">
                  <c:v>3181</c:v>
                </c:pt>
                <c:pt idx="161">
                  <c:v>3183</c:v>
                </c:pt>
                <c:pt idx="162">
                  <c:v>3185</c:v>
                </c:pt>
                <c:pt idx="163">
                  <c:v>3185</c:v>
                </c:pt>
                <c:pt idx="164">
                  <c:v>3186</c:v>
                </c:pt>
                <c:pt idx="165">
                  <c:v>3186</c:v>
                </c:pt>
                <c:pt idx="166">
                  <c:v>3186</c:v>
                </c:pt>
                <c:pt idx="167">
                  <c:v>3187</c:v>
                </c:pt>
                <c:pt idx="168">
                  <c:v>3188</c:v>
                </c:pt>
                <c:pt idx="169">
                  <c:v>3188</c:v>
                </c:pt>
                <c:pt idx="170">
                  <c:v>3189</c:v>
                </c:pt>
                <c:pt idx="171">
                  <c:v>3190</c:v>
                </c:pt>
                <c:pt idx="172">
                  <c:v>3190</c:v>
                </c:pt>
                <c:pt idx="173">
                  <c:v>3190</c:v>
                </c:pt>
                <c:pt idx="174">
                  <c:v>3190</c:v>
                </c:pt>
                <c:pt idx="175">
                  <c:v>3190</c:v>
                </c:pt>
                <c:pt idx="176">
                  <c:v>3190</c:v>
                </c:pt>
                <c:pt idx="177">
                  <c:v>3193</c:v>
                </c:pt>
                <c:pt idx="178">
                  <c:v>3193</c:v>
                </c:pt>
                <c:pt idx="179">
                  <c:v>3194</c:v>
                </c:pt>
                <c:pt idx="180">
                  <c:v>3195</c:v>
                </c:pt>
                <c:pt idx="181">
                  <c:v>3196</c:v>
                </c:pt>
                <c:pt idx="182">
                  <c:v>3196</c:v>
                </c:pt>
                <c:pt idx="183">
                  <c:v>3197</c:v>
                </c:pt>
                <c:pt idx="184">
                  <c:v>3199</c:v>
                </c:pt>
                <c:pt idx="185">
                  <c:v>3200</c:v>
                </c:pt>
                <c:pt idx="186">
                  <c:v>3200</c:v>
                </c:pt>
                <c:pt idx="187">
                  <c:v>3200</c:v>
                </c:pt>
                <c:pt idx="188">
                  <c:v>3202</c:v>
                </c:pt>
                <c:pt idx="189">
                  <c:v>3202</c:v>
                </c:pt>
                <c:pt idx="190">
                  <c:v>3203</c:v>
                </c:pt>
                <c:pt idx="191">
                  <c:v>3205</c:v>
                </c:pt>
                <c:pt idx="192">
                  <c:v>3206</c:v>
                </c:pt>
                <c:pt idx="193">
                  <c:v>3206</c:v>
                </c:pt>
                <c:pt idx="194">
                  <c:v>3206</c:v>
                </c:pt>
                <c:pt idx="195">
                  <c:v>3207</c:v>
                </c:pt>
                <c:pt idx="196">
                  <c:v>3207</c:v>
                </c:pt>
                <c:pt idx="197">
                  <c:v>3209</c:v>
                </c:pt>
                <c:pt idx="198">
                  <c:v>3209</c:v>
                </c:pt>
                <c:pt idx="199">
                  <c:v>3209</c:v>
                </c:pt>
                <c:pt idx="200">
                  <c:v>3210</c:v>
                </c:pt>
                <c:pt idx="201">
                  <c:v>3210</c:v>
                </c:pt>
                <c:pt idx="202">
                  <c:v>3210</c:v>
                </c:pt>
                <c:pt idx="203">
                  <c:v>3210</c:v>
                </c:pt>
                <c:pt idx="204">
                  <c:v>3212</c:v>
                </c:pt>
                <c:pt idx="205">
                  <c:v>3213</c:v>
                </c:pt>
                <c:pt idx="206">
                  <c:v>3213</c:v>
                </c:pt>
                <c:pt idx="207">
                  <c:v>3213</c:v>
                </c:pt>
                <c:pt idx="208">
                  <c:v>3214</c:v>
                </c:pt>
                <c:pt idx="209">
                  <c:v>3215</c:v>
                </c:pt>
                <c:pt idx="210">
                  <c:v>3215</c:v>
                </c:pt>
                <c:pt idx="211">
                  <c:v>3216</c:v>
                </c:pt>
                <c:pt idx="212">
                  <c:v>3216</c:v>
                </c:pt>
                <c:pt idx="213">
                  <c:v>3216</c:v>
                </c:pt>
                <c:pt idx="214">
                  <c:v>3218</c:v>
                </c:pt>
                <c:pt idx="215">
                  <c:v>3219</c:v>
                </c:pt>
                <c:pt idx="216">
                  <c:v>3220</c:v>
                </c:pt>
                <c:pt idx="217">
                  <c:v>3220</c:v>
                </c:pt>
                <c:pt idx="218">
                  <c:v>3220</c:v>
                </c:pt>
                <c:pt idx="219">
                  <c:v>3220</c:v>
                </c:pt>
                <c:pt idx="220">
                  <c:v>3221</c:v>
                </c:pt>
                <c:pt idx="221">
                  <c:v>3223</c:v>
                </c:pt>
                <c:pt idx="222">
                  <c:v>3223</c:v>
                </c:pt>
                <c:pt idx="223">
                  <c:v>3224</c:v>
                </c:pt>
                <c:pt idx="224">
                  <c:v>3224</c:v>
                </c:pt>
                <c:pt idx="225">
                  <c:v>3225</c:v>
                </c:pt>
                <c:pt idx="226">
                  <c:v>3225</c:v>
                </c:pt>
                <c:pt idx="227">
                  <c:v>3225</c:v>
                </c:pt>
                <c:pt idx="228">
                  <c:v>3225</c:v>
                </c:pt>
                <c:pt idx="229">
                  <c:v>3225</c:v>
                </c:pt>
                <c:pt idx="230">
                  <c:v>3226</c:v>
                </c:pt>
                <c:pt idx="231">
                  <c:v>3226</c:v>
                </c:pt>
                <c:pt idx="232">
                  <c:v>3226</c:v>
                </c:pt>
                <c:pt idx="233">
                  <c:v>3227</c:v>
                </c:pt>
                <c:pt idx="234">
                  <c:v>3227</c:v>
                </c:pt>
                <c:pt idx="235">
                  <c:v>3229</c:v>
                </c:pt>
                <c:pt idx="236">
                  <c:v>3229</c:v>
                </c:pt>
                <c:pt idx="237">
                  <c:v>3229</c:v>
                </c:pt>
                <c:pt idx="238">
                  <c:v>3229</c:v>
                </c:pt>
                <c:pt idx="239">
                  <c:v>3229</c:v>
                </c:pt>
                <c:pt idx="240">
                  <c:v>3230</c:v>
                </c:pt>
                <c:pt idx="241">
                  <c:v>3232</c:v>
                </c:pt>
                <c:pt idx="242">
                  <c:v>3232</c:v>
                </c:pt>
                <c:pt idx="243">
                  <c:v>3233</c:v>
                </c:pt>
                <c:pt idx="244">
                  <c:v>3234</c:v>
                </c:pt>
                <c:pt idx="245">
                  <c:v>3235</c:v>
                </c:pt>
                <c:pt idx="246">
                  <c:v>3236</c:v>
                </c:pt>
                <c:pt idx="247">
                  <c:v>3236</c:v>
                </c:pt>
                <c:pt idx="248">
                  <c:v>3236</c:v>
                </c:pt>
                <c:pt idx="249">
                  <c:v>3237</c:v>
                </c:pt>
                <c:pt idx="250">
                  <c:v>3238</c:v>
                </c:pt>
                <c:pt idx="251">
                  <c:v>3238</c:v>
                </c:pt>
                <c:pt idx="252">
                  <c:v>3238</c:v>
                </c:pt>
                <c:pt idx="253">
                  <c:v>3238</c:v>
                </c:pt>
                <c:pt idx="254">
                  <c:v>3239</c:v>
                </c:pt>
                <c:pt idx="255">
                  <c:v>3239</c:v>
                </c:pt>
                <c:pt idx="256">
                  <c:v>3239</c:v>
                </c:pt>
                <c:pt idx="257">
                  <c:v>3240</c:v>
                </c:pt>
                <c:pt idx="258">
                  <c:v>3240</c:v>
                </c:pt>
                <c:pt idx="259">
                  <c:v>3240</c:v>
                </c:pt>
                <c:pt idx="260">
                  <c:v>3242</c:v>
                </c:pt>
                <c:pt idx="261">
                  <c:v>3243</c:v>
                </c:pt>
                <c:pt idx="262">
                  <c:v>3243</c:v>
                </c:pt>
                <c:pt idx="263">
                  <c:v>3244</c:v>
                </c:pt>
                <c:pt idx="264">
                  <c:v>3245</c:v>
                </c:pt>
                <c:pt idx="265">
                  <c:v>3245</c:v>
                </c:pt>
                <c:pt idx="266">
                  <c:v>3245</c:v>
                </c:pt>
                <c:pt idx="267">
                  <c:v>3245</c:v>
                </c:pt>
                <c:pt idx="268">
                  <c:v>3246</c:v>
                </c:pt>
                <c:pt idx="269">
                  <c:v>3248</c:v>
                </c:pt>
                <c:pt idx="270">
                  <c:v>3249</c:v>
                </c:pt>
                <c:pt idx="271">
                  <c:v>3249</c:v>
                </c:pt>
                <c:pt idx="272">
                  <c:v>3249</c:v>
                </c:pt>
                <c:pt idx="273">
                  <c:v>3249</c:v>
                </c:pt>
                <c:pt idx="274">
                  <c:v>3249</c:v>
                </c:pt>
                <c:pt idx="275">
                  <c:v>3249</c:v>
                </c:pt>
                <c:pt idx="276">
                  <c:v>3249</c:v>
                </c:pt>
                <c:pt idx="277">
                  <c:v>3249</c:v>
                </c:pt>
                <c:pt idx="278">
                  <c:v>3252</c:v>
                </c:pt>
                <c:pt idx="279">
                  <c:v>3252</c:v>
                </c:pt>
                <c:pt idx="280">
                  <c:v>3252</c:v>
                </c:pt>
                <c:pt idx="281">
                  <c:v>3252</c:v>
                </c:pt>
                <c:pt idx="282">
                  <c:v>3252</c:v>
                </c:pt>
                <c:pt idx="283">
                  <c:v>3252</c:v>
                </c:pt>
                <c:pt idx="284">
                  <c:v>3254</c:v>
                </c:pt>
                <c:pt idx="285">
                  <c:v>3254</c:v>
                </c:pt>
                <c:pt idx="286">
                  <c:v>3255</c:v>
                </c:pt>
                <c:pt idx="287">
                  <c:v>3256</c:v>
                </c:pt>
                <c:pt idx="288">
                  <c:v>3256</c:v>
                </c:pt>
                <c:pt idx="289">
                  <c:v>3257</c:v>
                </c:pt>
                <c:pt idx="290">
                  <c:v>3258</c:v>
                </c:pt>
                <c:pt idx="291">
                  <c:v>3258</c:v>
                </c:pt>
                <c:pt idx="292">
                  <c:v>3258</c:v>
                </c:pt>
                <c:pt idx="293">
                  <c:v>3259</c:v>
                </c:pt>
                <c:pt idx="294">
                  <c:v>3259</c:v>
                </c:pt>
                <c:pt idx="295">
                  <c:v>3260</c:v>
                </c:pt>
                <c:pt idx="296">
                  <c:v>3262</c:v>
                </c:pt>
                <c:pt idx="297">
                  <c:v>3262</c:v>
                </c:pt>
                <c:pt idx="298">
                  <c:v>3263</c:v>
                </c:pt>
                <c:pt idx="299">
                  <c:v>3264</c:v>
                </c:pt>
                <c:pt idx="300">
                  <c:v>3264</c:v>
                </c:pt>
                <c:pt idx="301">
                  <c:v>3264</c:v>
                </c:pt>
                <c:pt idx="302">
                  <c:v>3265</c:v>
                </c:pt>
                <c:pt idx="303">
                  <c:v>3265</c:v>
                </c:pt>
                <c:pt idx="304">
                  <c:v>3265</c:v>
                </c:pt>
                <c:pt idx="305">
                  <c:v>3266</c:v>
                </c:pt>
                <c:pt idx="306">
                  <c:v>3266</c:v>
                </c:pt>
                <c:pt idx="307">
                  <c:v>3266</c:v>
                </c:pt>
                <c:pt idx="308">
                  <c:v>3268</c:v>
                </c:pt>
                <c:pt idx="309">
                  <c:v>3269</c:v>
                </c:pt>
                <c:pt idx="310">
                  <c:v>3270</c:v>
                </c:pt>
                <c:pt idx="311">
                  <c:v>3270</c:v>
                </c:pt>
                <c:pt idx="312">
                  <c:v>3271</c:v>
                </c:pt>
                <c:pt idx="313">
                  <c:v>3271</c:v>
                </c:pt>
                <c:pt idx="314">
                  <c:v>3272</c:v>
                </c:pt>
                <c:pt idx="315">
                  <c:v>3272</c:v>
                </c:pt>
                <c:pt idx="316">
                  <c:v>3272</c:v>
                </c:pt>
                <c:pt idx="317">
                  <c:v>3272</c:v>
                </c:pt>
                <c:pt idx="318">
                  <c:v>3272</c:v>
                </c:pt>
                <c:pt idx="319">
                  <c:v>3273</c:v>
                </c:pt>
                <c:pt idx="320">
                  <c:v>3274</c:v>
                </c:pt>
                <c:pt idx="321">
                  <c:v>3274</c:v>
                </c:pt>
                <c:pt idx="322">
                  <c:v>3276</c:v>
                </c:pt>
                <c:pt idx="323">
                  <c:v>3277</c:v>
                </c:pt>
                <c:pt idx="324">
                  <c:v>3277</c:v>
                </c:pt>
                <c:pt idx="325">
                  <c:v>3277</c:v>
                </c:pt>
                <c:pt idx="326">
                  <c:v>3277</c:v>
                </c:pt>
                <c:pt idx="327">
                  <c:v>3277</c:v>
                </c:pt>
                <c:pt idx="328">
                  <c:v>3277</c:v>
                </c:pt>
                <c:pt idx="329">
                  <c:v>3277</c:v>
                </c:pt>
                <c:pt idx="330">
                  <c:v>3277</c:v>
                </c:pt>
                <c:pt idx="331">
                  <c:v>3278</c:v>
                </c:pt>
                <c:pt idx="332">
                  <c:v>3279</c:v>
                </c:pt>
                <c:pt idx="333">
                  <c:v>3279</c:v>
                </c:pt>
                <c:pt idx="334">
                  <c:v>3280</c:v>
                </c:pt>
                <c:pt idx="335">
                  <c:v>3280</c:v>
                </c:pt>
                <c:pt idx="336">
                  <c:v>3280</c:v>
                </c:pt>
                <c:pt idx="337">
                  <c:v>3282</c:v>
                </c:pt>
                <c:pt idx="338">
                  <c:v>3282</c:v>
                </c:pt>
                <c:pt idx="339">
                  <c:v>3283</c:v>
                </c:pt>
                <c:pt idx="340">
                  <c:v>3283</c:v>
                </c:pt>
                <c:pt idx="341">
                  <c:v>3283</c:v>
                </c:pt>
                <c:pt idx="342">
                  <c:v>3285</c:v>
                </c:pt>
                <c:pt idx="343">
                  <c:v>3285</c:v>
                </c:pt>
                <c:pt idx="344">
                  <c:v>3285</c:v>
                </c:pt>
                <c:pt idx="345">
                  <c:v>3286</c:v>
                </c:pt>
                <c:pt idx="346">
                  <c:v>3286</c:v>
                </c:pt>
                <c:pt idx="347">
                  <c:v>3287</c:v>
                </c:pt>
                <c:pt idx="348">
                  <c:v>3288</c:v>
                </c:pt>
                <c:pt idx="349">
                  <c:v>3288</c:v>
                </c:pt>
                <c:pt idx="350">
                  <c:v>3289</c:v>
                </c:pt>
                <c:pt idx="351">
                  <c:v>3289</c:v>
                </c:pt>
                <c:pt idx="352">
                  <c:v>3290</c:v>
                </c:pt>
                <c:pt idx="353">
                  <c:v>3290</c:v>
                </c:pt>
                <c:pt idx="354">
                  <c:v>3290</c:v>
                </c:pt>
                <c:pt idx="355">
                  <c:v>3290</c:v>
                </c:pt>
                <c:pt idx="356">
                  <c:v>3290</c:v>
                </c:pt>
                <c:pt idx="357">
                  <c:v>3292</c:v>
                </c:pt>
                <c:pt idx="358">
                  <c:v>3292</c:v>
                </c:pt>
                <c:pt idx="359">
                  <c:v>3292</c:v>
                </c:pt>
                <c:pt idx="360">
                  <c:v>3293</c:v>
                </c:pt>
                <c:pt idx="361">
                  <c:v>3293</c:v>
                </c:pt>
                <c:pt idx="362">
                  <c:v>3293</c:v>
                </c:pt>
                <c:pt idx="363">
                  <c:v>3293</c:v>
                </c:pt>
                <c:pt idx="364">
                  <c:v>3293</c:v>
                </c:pt>
                <c:pt idx="365">
                  <c:v>3294</c:v>
                </c:pt>
                <c:pt idx="366">
                  <c:v>3294</c:v>
                </c:pt>
                <c:pt idx="367">
                  <c:v>3294</c:v>
                </c:pt>
                <c:pt idx="368">
                  <c:v>3295</c:v>
                </c:pt>
                <c:pt idx="369">
                  <c:v>3296</c:v>
                </c:pt>
                <c:pt idx="370">
                  <c:v>3296</c:v>
                </c:pt>
                <c:pt idx="371">
                  <c:v>3296</c:v>
                </c:pt>
                <c:pt idx="372">
                  <c:v>3296</c:v>
                </c:pt>
                <c:pt idx="373">
                  <c:v>3296</c:v>
                </c:pt>
                <c:pt idx="374">
                  <c:v>3299</c:v>
                </c:pt>
                <c:pt idx="375">
                  <c:v>3299</c:v>
                </c:pt>
                <c:pt idx="376">
                  <c:v>3300</c:v>
                </c:pt>
                <c:pt idx="377">
                  <c:v>3300</c:v>
                </c:pt>
                <c:pt idx="378">
                  <c:v>3300</c:v>
                </c:pt>
                <c:pt idx="379">
                  <c:v>3300</c:v>
                </c:pt>
                <c:pt idx="380">
                  <c:v>3301</c:v>
                </c:pt>
                <c:pt idx="381">
                  <c:v>3301</c:v>
                </c:pt>
                <c:pt idx="382">
                  <c:v>3301</c:v>
                </c:pt>
                <c:pt idx="383">
                  <c:v>3301</c:v>
                </c:pt>
                <c:pt idx="384">
                  <c:v>3301</c:v>
                </c:pt>
                <c:pt idx="385">
                  <c:v>3301</c:v>
                </c:pt>
                <c:pt idx="386">
                  <c:v>3303</c:v>
                </c:pt>
                <c:pt idx="387">
                  <c:v>3303</c:v>
                </c:pt>
                <c:pt idx="388">
                  <c:v>3303</c:v>
                </c:pt>
                <c:pt idx="389">
                  <c:v>3303</c:v>
                </c:pt>
                <c:pt idx="390">
                  <c:v>3303</c:v>
                </c:pt>
                <c:pt idx="391">
                  <c:v>3303</c:v>
                </c:pt>
                <c:pt idx="392">
                  <c:v>3303</c:v>
                </c:pt>
                <c:pt idx="393">
                  <c:v>3304</c:v>
                </c:pt>
                <c:pt idx="394">
                  <c:v>3304</c:v>
                </c:pt>
                <c:pt idx="395">
                  <c:v>3305</c:v>
                </c:pt>
                <c:pt idx="396">
                  <c:v>3307</c:v>
                </c:pt>
                <c:pt idx="397">
                  <c:v>3308</c:v>
                </c:pt>
                <c:pt idx="398">
                  <c:v>3309</c:v>
                </c:pt>
                <c:pt idx="399">
                  <c:v>3309</c:v>
                </c:pt>
                <c:pt idx="400">
                  <c:v>3309</c:v>
                </c:pt>
                <c:pt idx="401">
                  <c:v>3309</c:v>
                </c:pt>
                <c:pt idx="402">
                  <c:v>3309</c:v>
                </c:pt>
                <c:pt idx="403">
                  <c:v>3309</c:v>
                </c:pt>
                <c:pt idx="404">
                  <c:v>3309</c:v>
                </c:pt>
                <c:pt idx="405">
                  <c:v>3311</c:v>
                </c:pt>
                <c:pt idx="406">
                  <c:v>3311</c:v>
                </c:pt>
                <c:pt idx="407">
                  <c:v>3311</c:v>
                </c:pt>
                <c:pt idx="408">
                  <c:v>3311</c:v>
                </c:pt>
                <c:pt idx="409">
                  <c:v>3312</c:v>
                </c:pt>
                <c:pt idx="410">
                  <c:v>3312</c:v>
                </c:pt>
                <c:pt idx="411">
                  <c:v>3312</c:v>
                </c:pt>
                <c:pt idx="412">
                  <c:v>3312</c:v>
                </c:pt>
                <c:pt idx="413">
                  <c:v>3312</c:v>
                </c:pt>
                <c:pt idx="414">
                  <c:v>3315</c:v>
                </c:pt>
                <c:pt idx="415">
                  <c:v>3315</c:v>
                </c:pt>
                <c:pt idx="416">
                  <c:v>3315</c:v>
                </c:pt>
                <c:pt idx="417">
                  <c:v>3315</c:v>
                </c:pt>
                <c:pt idx="418">
                  <c:v>3315</c:v>
                </c:pt>
                <c:pt idx="419">
                  <c:v>3315</c:v>
                </c:pt>
                <c:pt idx="420">
                  <c:v>3317</c:v>
                </c:pt>
                <c:pt idx="421">
                  <c:v>3317</c:v>
                </c:pt>
                <c:pt idx="422">
                  <c:v>3317</c:v>
                </c:pt>
                <c:pt idx="423">
                  <c:v>3317</c:v>
                </c:pt>
                <c:pt idx="424">
                  <c:v>3318</c:v>
                </c:pt>
                <c:pt idx="425">
                  <c:v>3319</c:v>
                </c:pt>
                <c:pt idx="426">
                  <c:v>3319</c:v>
                </c:pt>
                <c:pt idx="427">
                  <c:v>3319</c:v>
                </c:pt>
                <c:pt idx="428">
                  <c:v>3320</c:v>
                </c:pt>
                <c:pt idx="429">
                  <c:v>3320</c:v>
                </c:pt>
                <c:pt idx="430">
                  <c:v>3320</c:v>
                </c:pt>
                <c:pt idx="431">
                  <c:v>3321</c:v>
                </c:pt>
                <c:pt idx="432">
                  <c:v>3321</c:v>
                </c:pt>
                <c:pt idx="433">
                  <c:v>3321</c:v>
                </c:pt>
                <c:pt idx="434">
                  <c:v>3321</c:v>
                </c:pt>
                <c:pt idx="435">
                  <c:v>3321</c:v>
                </c:pt>
                <c:pt idx="436">
                  <c:v>3321</c:v>
                </c:pt>
                <c:pt idx="437">
                  <c:v>3321</c:v>
                </c:pt>
                <c:pt idx="438">
                  <c:v>3321</c:v>
                </c:pt>
                <c:pt idx="439">
                  <c:v>3323</c:v>
                </c:pt>
                <c:pt idx="440">
                  <c:v>3323</c:v>
                </c:pt>
                <c:pt idx="441">
                  <c:v>3323</c:v>
                </c:pt>
                <c:pt idx="442">
                  <c:v>3324</c:v>
                </c:pt>
                <c:pt idx="443">
                  <c:v>3324</c:v>
                </c:pt>
                <c:pt idx="444">
                  <c:v>3325</c:v>
                </c:pt>
                <c:pt idx="445">
                  <c:v>3325</c:v>
                </c:pt>
                <c:pt idx="446">
                  <c:v>3325</c:v>
                </c:pt>
                <c:pt idx="447">
                  <c:v>3325</c:v>
                </c:pt>
                <c:pt idx="448">
                  <c:v>3326</c:v>
                </c:pt>
                <c:pt idx="449">
                  <c:v>3327</c:v>
                </c:pt>
                <c:pt idx="450">
                  <c:v>3327</c:v>
                </c:pt>
                <c:pt idx="451">
                  <c:v>3327</c:v>
                </c:pt>
                <c:pt idx="452">
                  <c:v>3327</c:v>
                </c:pt>
                <c:pt idx="453">
                  <c:v>3327</c:v>
                </c:pt>
                <c:pt idx="454">
                  <c:v>3327</c:v>
                </c:pt>
                <c:pt idx="455">
                  <c:v>3327</c:v>
                </c:pt>
                <c:pt idx="456">
                  <c:v>3327</c:v>
                </c:pt>
                <c:pt idx="457">
                  <c:v>3327</c:v>
                </c:pt>
                <c:pt idx="458">
                  <c:v>3328</c:v>
                </c:pt>
                <c:pt idx="459">
                  <c:v>3328</c:v>
                </c:pt>
                <c:pt idx="460">
                  <c:v>3328</c:v>
                </c:pt>
                <c:pt idx="461">
                  <c:v>3329</c:v>
                </c:pt>
                <c:pt idx="462">
                  <c:v>3329</c:v>
                </c:pt>
                <c:pt idx="463">
                  <c:v>3329</c:v>
                </c:pt>
                <c:pt idx="464">
                  <c:v>3329</c:v>
                </c:pt>
                <c:pt idx="465">
                  <c:v>3329</c:v>
                </c:pt>
                <c:pt idx="466">
                  <c:v>3330</c:v>
                </c:pt>
                <c:pt idx="467">
                  <c:v>3330</c:v>
                </c:pt>
                <c:pt idx="468">
                  <c:v>3330</c:v>
                </c:pt>
                <c:pt idx="469">
                  <c:v>3331</c:v>
                </c:pt>
                <c:pt idx="470">
                  <c:v>3332</c:v>
                </c:pt>
                <c:pt idx="471">
                  <c:v>3333</c:v>
                </c:pt>
                <c:pt idx="472">
                  <c:v>3334</c:v>
                </c:pt>
                <c:pt idx="473">
                  <c:v>3334</c:v>
                </c:pt>
                <c:pt idx="474">
                  <c:v>3334</c:v>
                </c:pt>
                <c:pt idx="475">
                  <c:v>3334</c:v>
                </c:pt>
                <c:pt idx="476">
                  <c:v>3334</c:v>
                </c:pt>
                <c:pt idx="477">
                  <c:v>3334</c:v>
                </c:pt>
                <c:pt idx="478">
                  <c:v>3334</c:v>
                </c:pt>
                <c:pt idx="479">
                  <c:v>3335</c:v>
                </c:pt>
                <c:pt idx="480">
                  <c:v>3335</c:v>
                </c:pt>
                <c:pt idx="481">
                  <c:v>3336</c:v>
                </c:pt>
                <c:pt idx="482">
                  <c:v>3336</c:v>
                </c:pt>
                <c:pt idx="483">
                  <c:v>3336</c:v>
                </c:pt>
                <c:pt idx="484">
                  <c:v>3336</c:v>
                </c:pt>
                <c:pt idx="485">
                  <c:v>3336</c:v>
                </c:pt>
                <c:pt idx="486">
                  <c:v>3337</c:v>
                </c:pt>
                <c:pt idx="487">
                  <c:v>3338</c:v>
                </c:pt>
                <c:pt idx="488">
                  <c:v>3338</c:v>
                </c:pt>
                <c:pt idx="489">
                  <c:v>3338</c:v>
                </c:pt>
                <c:pt idx="490">
                  <c:v>3338</c:v>
                </c:pt>
                <c:pt idx="491">
                  <c:v>3338</c:v>
                </c:pt>
                <c:pt idx="492">
                  <c:v>3339</c:v>
                </c:pt>
                <c:pt idx="493">
                  <c:v>3339</c:v>
                </c:pt>
                <c:pt idx="494">
                  <c:v>3339</c:v>
                </c:pt>
                <c:pt idx="495">
                  <c:v>3340</c:v>
                </c:pt>
                <c:pt idx="496">
                  <c:v>3342</c:v>
                </c:pt>
                <c:pt idx="497">
                  <c:v>3342</c:v>
                </c:pt>
                <c:pt idx="498">
                  <c:v>3342</c:v>
                </c:pt>
                <c:pt idx="499">
                  <c:v>3342</c:v>
                </c:pt>
                <c:pt idx="500">
                  <c:v>3342</c:v>
                </c:pt>
                <c:pt idx="501">
                  <c:v>3342</c:v>
                </c:pt>
                <c:pt idx="502">
                  <c:v>3342</c:v>
                </c:pt>
                <c:pt idx="503">
                  <c:v>3342</c:v>
                </c:pt>
                <c:pt idx="504">
                  <c:v>3342</c:v>
                </c:pt>
                <c:pt idx="505">
                  <c:v>3343</c:v>
                </c:pt>
                <c:pt idx="506">
                  <c:v>3344</c:v>
                </c:pt>
                <c:pt idx="507">
                  <c:v>3344</c:v>
                </c:pt>
                <c:pt idx="508">
                  <c:v>3344</c:v>
                </c:pt>
                <c:pt idx="509">
                  <c:v>3344</c:v>
                </c:pt>
                <c:pt idx="510">
                  <c:v>3344</c:v>
                </c:pt>
                <c:pt idx="511">
                  <c:v>3345</c:v>
                </c:pt>
                <c:pt idx="512">
                  <c:v>3346</c:v>
                </c:pt>
                <c:pt idx="513">
                  <c:v>3346</c:v>
                </c:pt>
                <c:pt idx="514">
                  <c:v>3346</c:v>
                </c:pt>
                <c:pt idx="515">
                  <c:v>3347</c:v>
                </c:pt>
                <c:pt idx="516">
                  <c:v>3347</c:v>
                </c:pt>
                <c:pt idx="517">
                  <c:v>3347</c:v>
                </c:pt>
                <c:pt idx="518">
                  <c:v>3347</c:v>
                </c:pt>
                <c:pt idx="519">
                  <c:v>3348</c:v>
                </c:pt>
                <c:pt idx="520">
                  <c:v>3348</c:v>
                </c:pt>
                <c:pt idx="521">
                  <c:v>3349</c:v>
                </c:pt>
                <c:pt idx="522">
                  <c:v>3349</c:v>
                </c:pt>
                <c:pt idx="523">
                  <c:v>3349</c:v>
                </c:pt>
                <c:pt idx="524">
                  <c:v>3349</c:v>
                </c:pt>
                <c:pt idx="525">
                  <c:v>3350</c:v>
                </c:pt>
                <c:pt idx="526">
                  <c:v>3350</c:v>
                </c:pt>
                <c:pt idx="527">
                  <c:v>3351</c:v>
                </c:pt>
                <c:pt idx="528">
                  <c:v>3351</c:v>
                </c:pt>
                <c:pt idx="529">
                  <c:v>3351</c:v>
                </c:pt>
                <c:pt idx="530">
                  <c:v>3351</c:v>
                </c:pt>
                <c:pt idx="531">
                  <c:v>3351</c:v>
                </c:pt>
                <c:pt idx="532">
                  <c:v>3351</c:v>
                </c:pt>
                <c:pt idx="533">
                  <c:v>3351</c:v>
                </c:pt>
                <c:pt idx="534">
                  <c:v>3351</c:v>
                </c:pt>
                <c:pt idx="535">
                  <c:v>3352</c:v>
                </c:pt>
                <c:pt idx="536">
                  <c:v>3353</c:v>
                </c:pt>
                <c:pt idx="537">
                  <c:v>3354</c:v>
                </c:pt>
                <c:pt idx="538">
                  <c:v>3354</c:v>
                </c:pt>
                <c:pt idx="539">
                  <c:v>3354</c:v>
                </c:pt>
                <c:pt idx="540">
                  <c:v>3354</c:v>
                </c:pt>
                <c:pt idx="541">
                  <c:v>3354</c:v>
                </c:pt>
                <c:pt idx="542">
                  <c:v>3354</c:v>
                </c:pt>
                <c:pt idx="543">
                  <c:v>3354</c:v>
                </c:pt>
                <c:pt idx="544">
                  <c:v>3354</c:v>
                </c:pt>
                <c:pt idx="545">
                  <c:v>3354</c:v>
                </c:pt>
                <c:pt idx="546">
                  <c:v>3354</c:v>
                </c:pt>
                <c:pt idx="547">
                  <c:v>3354</c:v>
                </c:pt>
                <c:pt idx="548">
                  <c:v>3355</c:v>
                </c:pt>
                <c:pt idx="549">
                  <c:v>3356</c:v>
                </c:pt>
                <c:pt idx="550">
                  <c:v>3356</c:v>
                </c:pt>
                <c:pt idx="551">
                  <c:v>3356</c:v>
                </c:pt>
                <c:pt idx="552">
                  <c:v>3356</c:v>
                </c:pt>
                <c:pt idx="553">
                  <c:v>3356</c:v>
                </c:pt>
                <c:pt idx="554">
                  <c:v>3356</c:v>
                </c:pt>
                <c:pt idx="555">
                  <c:v>3357</c:v>
                </c:pt>
                <c:pt idx="556">
                  <c:v>3357</c:v>
                </c:pt>
                <c:pt idx="557">
                  <c:v>3357</c:v>
                </c:pt>
                <c:pt idx="558">
                  <c:v>3358</c:v>
                </c:pt>
                <c:pt idx="559">
                  <c:v>3358</c:v>
                </c:pt>
                <c:pt idx="560">
                  <c:v>3358</c:v>
                </c:pt>
                <c:pt idx="561">
                  <c:v>3358</c:v>
                </c:pt>
                <c:pt idx="562">
                  <c:v>3359</c:v>
                </c:pt>
                <c:pt idx="563">
                  <c:v>3360</c:v>
                </c:pt>
                <c:pt idx="564">
                  <c:v>3360</c:v>
                </c:pt>
                <c:pt idx="565">
                  <c:v>3360</c:v>
                </c:pt>
                <c:pt idx="566">
                  <c:v>3360</c:v>
                </c:pt>
                <c:pt idx="567">
                  <c:v>3360</c:v>
                </c:pt>
                <c:pt idx="568">
                  <c:v>3360</c:v>
                </c:pt>
                <c:pt idx="569">
                  <c:v>3360</c:v>
                </c:pt>
                <c:pt idx="570">
                  <c:v>3360</c:v>
                </c:pt>
                <c:pt idx="571">
                  <c:v>3360</c:v>
                </c:pt>
                <c:pt idx="572">
                  <c:v>3361</c:v>
                </c:pt>
                <c:pt idx="573">
                  <c:v>3361</c:v>
                </c:pt>
                <c:pt idx="574">
                  <c:v>3362</c:v>
                </c:pt>
                <c:pt idx="575">
                  <c:v>3362</c:v>
                </c:pt>
                <c:pt idx="576">
                  <c:v>3363</c:v>
                </c:pt>
                <c:pt idx="577">
                  <c:v>3364</c:v>
                </c:pt>
                <c:pt idx="578">
                  <c:v>3364</c:v>
                </c:pt>
                <c:pt idx="579">
                  <c:v>3364</c:v>
                </c:pt>
                <c:pt idx="580">
                  <c:v>3364</c:v>
                </c:pt>
                <c:pt idx="581">
                  <c:v>3365</c:v>
                </c:pt>
                <c:pt idx="582">
                  <c:v>3365</c:v>
                </c:pt>
                <c:pt idx="583">
                  <c:v>3365</c:v>
                </c:pt>
                <c:pt idx="584">
                  <c:v>3365</c:v>
                </c:pt>
                <c:pt idx="585">
                  <c:v>3365</c:v>
                </c:pt>
                <c:pt idx="586">
                  <c:v>3365</c:v>
                </c:pt>
                <c:pt idx="587">
                  <c:v>3366</c:v>
                </c:pt>
                <c:pt idx="588">
                  <c:v>3366</c:v>
                </c:pt>
                <c:pt idx="589">
                  <c:v>3367</c:v>
                </c:pt>
                <c:pt idx="590">
                  <c:v>3367</c:v>
                </c:pt>
                <c:pt idx="591">
                  <c:v>3367</c:v>
                </c:pt>
                <c:pt idx="592">
                  <c:v>3368</c:v>
                </c:pt>
                <c:pt idx="593">
                  <c:v>3369</c:v>
                </c:pt>
                <c:pt idx="594">
                  <c:v>3369</c:v>
                </c:pt>
                <c:pt idx="595">
                  <c:v>3369</c:v>
                </c:pt>
                <c:pt idx="596">
                  <c:v>3369</c:v>
                </c:pt>
                <c:pt idx="597">
                  <c:v>3369</c:v>
                </c:pt>
                <c:pt idx="598">
                  <c:v>3369</c:v>
                </c:pt>
                <c:pt idx="599">
                  <c:v>3369</c:v>
                </c:pt>
                <c:pt idx="600">
                  <c:v>3369</c:v>
                </c:pt>
                <c:pt idx="601">
                  <c:v>3370</c:v>
                </c:pt>
                <c:pt idx="602">
                  <c:v>3370</c:v>
                </c:pt>
                <c:pt idx="603">
                  <c:v>3370</c:v>
                </c:pt>
                <c:pt idx="604">
                  <c:v>3370</c:v>
                </c:pt>
                <c:pt idx="605">
                  <c:v>3371</c:v>
                </c:pt>
                <c:pt idx="606">
                  <c:v>3371</c:v>
                </c:pt>
                <c:pt idx="607">
                  <c:v>3371</c:v>
                </c:pt>
                <c:pt idx="608">
                  <c:v>3371</c:v>
                </c:pt>
                <c:pt idx="609">
                  <c:v>3371</c:v>
                </c:pt>
                <c:pt idx="610">
                  <c:v>3372</c:v>
                </c:pt>
                <c:pt idx="611">
                  <c:v>3372</c:v>
                </c:pt>
                <c:pt idx="612">
                  <c:v>3373</c:v>
                </c:pt>
                <c:pt idx="613">
                  <c:v>3373</c:v>
                </c:pt>
                <c:pt idx="614">
                  <c:v>3373</c:v>
                </c:pt>
                <c:pt idx="615">
                  <c:v>3374</c:v>
                </c:pt>
                <c:pt idx="616">
                  <c:v>3374</c:v>
                </c:pt>
                <c:pt idx="617">
                  <c:v>3374</c:v>
                </c:pt>
                <c:pt idx="618">
                  <c:v>3374</c:v>
                </c:pt>
                <c:pt idx="619">
                  <c:v>3374</c:v>
                </c:pt>
                <c:pt idx="620">
                  <c:v>3374</c:v>
                </c:pt>
                <c:pt idx="621">
                  <c:v>3375</c:v>
                </c:pt>
                <c:pt idx="622">
                  <c:v>3375</c:v>
                </c:pt>
                <c:pt idx="623">
                  <c:v>3375</c:v>
                </c:pt>
                <c:pt idx="624">
                  <c:v>3375</c:v>
                </c:pt>
                <c:pt idx="625">
                  <c:v>3375</c:v>
                </c:pt>
                <c:pt idx="626">
                  <c:v>3375</c:v>
                </c:pt>
                <c:pt idx="627">
                  <c:v>3375</c:v>
                </c:pt>
                <c:pt idx="628">
                  <c:v>3375</c:v>
                </c:pt>
                <c:pt idx="629">
                  <c:v>3375</c:v>
                </c:pt>
                <c:pt idx="630">
                  <c:v>3376</c:v>
                </c:pt>
                <c:pt idx="631">
                  <c:v>3376</c:v>
                </c:pt>
                <c:pt idx="632">
                  <c:v>3376</c:v>
                </c:pt>
                <c:pt idx="633">
                  <c:v>3378</c:v>
                </c:pt>
                <c:pt idx="634">
                  <c:v>3378</c:v>
                </c:pt>
                <c:pt idx="635">
                  <c:v>3378</c:v>
                </c:pt>
                <c:pt idx="636">
                  <c:v>3378</c:v>
                </c:pt>
                <c:pt idx="637">
                  <c:v>3378</c:v>
                </c:pt>
                <c:pt idx="638">
                  <c:v>3378</c:v>
                </c:pt>
                <c:pt idx="639">
                  <c:v>3378</c:v>
                </c:pt>
                <c:pt idx="640">
                  <c:v>3379</c:v>
                </c:pt>
                <c:pt idx="641">
                  <c:v>3379</c:v>
                </c:pt>
                <c:pt idx="642">
                  <c:v>3379</c:v>
                </c:pt>
                <c:pt idx="643">
                  <c:v>3380</c:v>
                </c:pt>
                <c:pt idx="644">
                  <c:v>3380</c:v>
                </c:pt>
                <c:pt idx="645">
                  <c:v>3380</c:v>
                </c:pt>
                <c:pt idx="646">
                  <c:v>3380</c:v>
                </c:pt>
                <c:pt idx="647">
                  <c:v>3380</c:v>
                </c:pt>
                <c:pt idx="648">
                  <c:v>3380</c:v>
                </c:pt>
                <c:pt idx="649">
                  <c:v>3380</c:v>
                </c:pt>
                <c:pt idx="650">
                  <c:v>3381</c:v>
                </c:pt>
                <c:pt idx="651">
                  <c:v>3382</c:v>
                </c:pt>
                <c:pt idx="652">
                  <c:v>3383</c:v>
                </c:pt>
                <c:pt idx="653">
                  <c:v>3383</c:v>
                </c:pt>
                <c:pt idx="654">
                  <c:v>3384</c:v>
                </c:pt>
                <c:pt idx="655">
                  <c:v>3384</c:v>
                </c:pt>
                <c:pt idx="656">
                  <c:v>3384</c:v>
                </c:pt>
                <c:pt idx="657">
                  <c:v>3384</c:v>
                </c:pt>
                <c:pt idx="658">
                  <c:v>3385</c:v>
                </c:pt>
                <c:pt idx="659">
                  <c:v>3385</c:v>
                </c:pt>
                <c:pt idx="660">
                  <c:v>3385</c:v>
                </c:pt>
                <c:pt idx="661">
                  <c:v>3385</c:v>
                </c:pt>
                <c:pt idx="662">
                  <c:v>3385</c:v>
                </c:pt>
                <c:pt idx="663">
                  <c:v>3385</c:v>
                </c:pt>
                <c:pt idx="664">
                  <c:v>3385</c:v>
                </c:pt>
                <c:pt idx="665">
                  <c:v>3385</c:v>
                </c:pt>
                <c:pt idx="666">
                  <c:v>3385</c:v>
                </c:pt>
                <c:pt idx="667">
                  <c:v>3385</c:v>
                </c:pt>
                <c:pt idx="668">
                  <c:v>3387</c:v>
                </c:pt>
                <c:pt idx="669">
                  <c:v>3387</c:v>
                </c:pt>
                <c:pt idx="670">
                  <c:v>3387</c:v>
                </c:pt>
                <c:pt idx="671">
                  <c:v>3388</c:v>
                </c:pt>
                <c:pt idx="672">
                  <c:v>3388</c:v>
                </c:pt>
                <c:pt idx="673">
                  <c:v>3388</c:v>
                </c:pt>
                <c:pt idx="674">
                  <c:v>3388</c:v>
                </c:pt>
                <c:pt idx="675">
                  <c:v>3388</c:v>
                </c:pt>
                <c:pt idx="676">
                  <c:v>3388</c:v>
                </c:pt>
                <c:pt idx="677">
                  <c:v>3388</c:v>
                </c:pt>
                <c:pt idx="678">
                  <c:v>3388</c:v>
                </c:pt>
                <c:pt idx="679">
                  <c:v>3388</c:v>
                </c:pt>
                <c:pt idx="680">
                  <c:v>3388</c:v>
                </c:pt>
                <c:pt idx="681">
                  <c:v>3388</c:v>
                </c:pt>
                <c:pt idx="682">
                  <c:v>3389</c:v>
                </c:pt>
                <c:pt idx="683">
                  <c:v>3389</c:v>
                </c:pt>
                <c:pt idx="684">
                  <c:v>3389</c:v>
                </c:pt>
                <c:pt idx="685">
                  <c:v>3389</c:v>
                </c:pt>
                <c:pt idx="686">
                  <c:v>3389</c:v>
                </c:pt>
                <c:pt idx="687">
                  <c:v>3389</c:v>
                </c:pt>
                <c:pt idx="688">
                  <c:v>3389</c:v>
                </c:pt>
                <c:pt idx="689">
                  <c:v>3390</c:v>
                </c:pt>
                <c:pt idx="690">
                  <c:v>3390</c:v>
                </c:pt>
                <c:pt idx="691">
                  <c:v>3390</c:v>
                </c:pt>
                <c:pt idx="692">
                  <c:v>3390</c:v>
                </c:pt>
                <c:pt idx="693">
                  <c:v>3390</c:v>
                </c:pt>
                <c:pt idx="694">
                  <c:v>3390</c:v>
                </c:pt>
                <c:pt idx="695">
                  <c:v>3391</c:v>
                </c:pt>
                <c:pt idx="696">
                  <c:v>3392</c:v>
                </c:pt>
                <c:pt idx="697">
                  <c:v>3393</c:v>
                </c:pt>
                <c:pt idx="698">
                  <c:v>3393</c:v>
                </c:pt>
                <c:pt idx="699">
                  <c:v>3393</c:v>
                </c:pt>
                <c:pt idx="700">
                  <c:v>3393</c:v>
                </c:pt>
                <c:pt idx="701">
                  <c:v>3393</c:v>
                </c:pt>
                <c:pt idx="702">
                  <c:v>3394</c:v>
                </c:pt>
                <c:pt idx="703">
                  <c:v>3394</c:v>
                </c:pt>
                <c:pt idx="704">
                  <c:v>3394</c:v>
                </c:pt>
                <c:pt idx="705">
                  <c:v>3394</c:v>
                </c:pt>
                <c:pt idx="706">
                  <c:v>3394</c:v>
                </c:pt>
                <c:pt idx="707">
                  <c:v>3394</c:v>
                </c:pt>
                <c:pt idx="708">
                  <c:v>3394</c:v>
                </c:pt>
                <c:pt idx="709">
                  <c:v>3394</c:v>
                </c:pt>
                <c:pt idx="710">
                  <c:v>3395</c:v>
                </c:pt>
                <c:pt idx="711">
                  <c:v>3395</c:v>
                </c:pt>
                <c:pt idx="712">
                  <c:v>3395</c:v>
                </c:pt>
                <c:pt idx="713">
                  <c:v>3395</c:v>
                </c:pt>
                <c:pt idx="714">
                  <c:v>3395</c:v>
                </c:pt>
                <c:pt idx="715">
                  <c:v>3395</c:v>
                </c:pt>
                <c:pt idx="716">
                  <c:v>3396</c:v>
                </c:pt>
                <c:pt idx="717">
                  <c:v>3396</c:v>
                </c:pt>
                <c:pt idx="718">
                  <c:v>3396</c:v>
                </c:pt>
                <c:pt idx="719">
                  <c:v>3396</c:v>
                </c:pt>
                <c:pt idx="720">
                  <c:v>3396</c:v>
                </c:pt>
                <c:pt idx="721">
                  <c:v>3396</c:v>
                </c:pt>
                <c:pt idx="722">
                  <c:v>3396</c:v>
                </c:pt>
                <c:pt idx="723">
                  <c:v>3397</c:v>
                </c:pt>
                <c:pt idx="724">
                  <c:v>3397</c:v>
                </c:pt>
                <c:pt idx="725">
                  <c:v>3398</c:v>
                </c:pt>
                <c:pt idx="726">
                  <c:v>3400</c:v>
                </c:pt>
                <c:pt idx="727">
                  <c:v>3400</c:v>
                </c:pt>
                <c:pt idx="728">
                  <c:v>3400</c:v>
                </c:pt>
                <c:pt idx="729">
                  <c:v>3400</c:v>
                </c:pt>
                <c:pt idx="730">
                  <c:v>3400</c:v>
                </c:pt>
                <c:pt idx="731">
                  <c:v>3400</c:v>
                </c:pt>
                <c:pt idx="732">
                  <c:v>3401</c:v>
                </c:pt>
                <c:pt idx="733">
                  <c:v>3401</c:v>
                </c:pt>
                <c:pt idx="734">
                  <c:v>3401</c:v>
                </c:pt>
                <c:pt idx="735">
                  <c:v>3401</c:v>
                </c:pt>
                <c:pt idx="736">
                  <c:v>3401</c:v>
                </c:pt>
                <c:pt idx="737">
                  <c:v>3401</c:v>
                </c:pt>
                <c:pt idx="738">
                  <c:v>3401</c:v>
                </c:pt>
                <c:pt idx="739">
                  <c:v>3401</c:v>
                </c:pt>
                <c:pt idx="740">
                  <c:v>3401</c:v>
                </c:pt>
                <c:pt idx="741">
                  <c:v>3401</c:v>
                </c:pt>
                <c:pt idx="742">
                  <c:v>3401</c:v>
                </c:pt>
                <c:pt idx="743">
                  <c:v>3401</c:v>
                </c:pt>
                <c:pt idx="744">
                  <c:v>3402</c:v>
                </c:pt>
                <c:pt idx="745">
                  <c:v>3403</c:v>
                </c:pt>
                <c:pt idx="746">
                  <c:v>3403</c:v>
                </c:pt>
                <c:pt idx="747">
                  <c:v>3403</c:v>
                </c:pt>
                <c:pt idx="748">
                  <c:v>3403</c:v>
                </c:pt>
                <c:pt idx="749">
                  <c:v>3403</c:v>
                </c:pt>
                <c:pt idx="750">
                  <c:v>3404</c:v>
                </c:pt>
                <c:pt idx="751">
                  <c:v>3404</c:v>
                </c:pt>
                <c:pt idx="752">
                  <c:v>3404</c:v>
                </c:pt>
                <c:pt idx="753">
                  <c:v>3404</c:v>
                </c:pt>
                <c:pt idx="754">
                  <c:v>3404</c:v>
                </c:pt>
                <c:pt idx="755">
                  <c:v>3404</c:v>
                </c:pt>
                <c:pt idx="756">
                  <c:v>3405</c:v>
                </c:pt>
                <c:pt idx="757">
                  <c:v>3406</c:v>
                </c:pt>
                <c:pt idx="758">
                  <c:v>3406</c:v>
                </c:pt>
                <c:pt idx="759">
                  <c:v>3406</c:v>
                </c:pt>
                <c:pt idx="760">
                  <c:v>3407</c:v>
                </c:pt>
                <c:pt idx="761">
                  <c:v>3407</c:v>
                </c:pt>
                <c:pt idx="762">
                  <c:v>3408</c:v>
                </c:pt>
                <c:pt idx="763">
                  <c:v>3408</c:v>
                </c:pt>
                <c:pt idx="764">
                  <c:v>3408</c:v>
                </c:pt>
                <c:pt idx="765">
                  <c:v>3408</c:v>
                </c:pt>
                <c:pt idx="766">
                  <c:v>3408</c:v>
                </c:pt>
                <c:pt idx="767">
                  <c:v>3408</c:v>
                </c:pt>
                <c:pt idx="768">
                  <c:v>3410</c:v>
                </c:pt>
                <c:pt idx="769">
                  <c:v>3410</c:v>
                </c:pt>
                <c:pt idx="770">
                  <c:v>3410</c:v>
                </c:pt>
                <c:pt idx="771">
                  <c:v>3410</c:v>
                </c:pt>
                <c:pt idx="772">
                  <c:v>3411</c:v>
                </c:pt>
                <c:pt idx="773">
                  <c:v>3411</c:v>
                </c:pt>
                <c:pt idx="774">
                  <c:v>3411</c:v>
                </c:pt>
                <c:pt idx="775">
                  <c:v>3411</c:v>
                </c:pt>
                <c:pt idx="776">
                  <c:v>3411</c:v>
                </c:pt>
                <c:pt idx="777">
                  <c:v>3411</c:v>
                </c:pt>
                <c:pt idx="778">
                  <c:v>3411</c:v>
                </c:pt>
                <c:pt idx="779">
                  <c:v>3411</c:v>
                </c:pt>
                <c:pt idx="780">
                  <c:v>3411</c:v>
                </c:pt>
                <c:pt idx="781">
                  <c:v>3411</c:v>
                </c:pt>
                <c:pt idx="782">
                  <c:v>3413</c:v>
                </c:pt>
                <c:pt idx="783">
                  <c:v>3414</c:v>
                </c:pt>
                <c:pt idx="784">
                  <c:v>3414</c:v>
                </c:pt>
                <c:pt idx="785">
                  <c:v>3414</c:v>
                </c:pt>
                <c:pt idx="786">
                  <c:v>3414</c:v>
                </c:pt>
                <c:pt idx="787">
                  <c:v>3414</c:v>
                </c:pt>
                <c:pt idx="788">
                  <c:v>3414</c:v>
                </c:pt>
                <c:pt idx="789">
                  <c:v>3414</c:v>
                </c:pt>
                <c:pt idx="790">
                  <c:v>3414</c:v>
                </c:pt>
                <c:pt idx="791">
                  <c:v>3414</c:v>
                </c:pt>
                <c:pt idx="792">
                  <c:v>3414</c:v>
                </c:pt>
                <c:pt idx="793">
                  <c:v>3414</c:v>
                </c:pt>
                <c:pt idx="794">
                  <c:v>3414</c:v>
                </c:pt>
                <c:pt idx="795">
                  <c:v>3414</c:v>
                </c:pt>
                <c:pt idx="796">
                  <c:v>3414</c:v>
                </c:pt>
                <c:pt idx="797">
                  <c:v>3414</c:v>
                </c:pt>
                <c:pt idx="798">
                  <c:v>3414</c:v>
                </c:pt>
                <c:pt idx="799">
                  <c:v>3414</c:v>
                </c:pt>
                <c:pt idx="800">
                  <c:v>3414</c:v>
                </c:pt>
                <c:pt idx="801">
                  <c:v>3415</c:v>
                </c:pt>
                <c:pt idx="802">
                  <c:v>3416</c:v>
                </c:pt>
                <c:pt idx="803">
                  <c:v>3416</c:v>
                </c:pt>
                <c:pt idx="804">
                  <c:v>3417</c:v>
                </c:pt>
                <c:pt idx="805">
                  <c:v>3417</c:v>
                </c:pt>
                <c:pt idx="806">
                  <c:v>3417</c:v>
                </c:pt>
                <c:pt idx="807">
                  <c:v>3417</c:v>
                </c:pt>
                <c:pt idx="808">
                  <c:v>3417</c:v>
                </c:pt>
                <c:pt idx="809">
                  <c:v>3417</c:v>
                </c:pt>
                <c:pt idx="810">
                  <c:v>3417</c:v>
                </c:pt>
                <c:pt idx="811">
                  <c:v>3417</c:v>
                </c:pt>
                <c:pt idx="812">
                  <c:v>3418</c:v>
                </c:pt>
                <c:pt idx="813">
                  <c:v>3419</c:v>
                </c:pt>
                <c:pt idx="814">
                  <c:v>3419</c:v>
                </c:pt>
                <c:pt idx="815">
                  <c:v>3419</c:v>
                </c:pt>
                <c:pt idx="816">
                  <c:v>3420</c:v>
                </c:pt>
                <c:pt idx="817">
                  <c:v>3420</c:v>
                </c:pt>
                <c:pt idx="818">
                  <c:v>3420</c:v>
                </c:pt>
                <c:pt idx="819">
                  <c:v>3421</c:v>
                </c:pt>
                <c:pt idx="820">
                  <c:v>3421</c:v>
                </c:pt>
                <c:pt idx="821">
                  <c:v>3421</c:v>
                </c:pt>
                <c:pt idx="822">
                  <c:v>3421</c:v>
                </c:pt>
                <c:pt idx="823">
                  <c:v>3421</c:v>
                </c:pt>
                <c:pt idx="824">
                  <c:v>3421</c:v>
                </c:pt>
                <c:pt idx="825">
                  <c:v>3421</c:v>
                </c:pt>
                <c:pt idx="826">
                  <c:v>3421</c:v>
                </c:pt>
                <c:pt idx="827">
                  <c:v>3421</c:v>
                </c:pt>
                <c:pt idx="828">
                  <c:v>3421</c:v>
                </c:pt>
                <c:pt idx="829">
                  <c:v>3423</c:v>
                </c:pt>
                <c:pt idx="830">
                  <c:v>3423</c:v>
                </c:pt>
                <c:pt idx="831">
                  <c:v>3424</c:v>
                </c:pt>
                <c:pt idx="832">
                  <c:v>3424</c:v>
                </c:pt>
                <c:pt idx="833">
                  <c:v>3424</c:v>
                </c:pt>
                <c:pt idx="834">
                  <c:v>3424</c:v>
                </c:pt>
                <c:pt idx="835">
                  <c:v>3424</c:v>
                </c:pt>
                <c:pt idx="836">
                  <c:v>3424</c:v>
                </c:pt>
                <c:pt idx="837">
                  <c:v>3425</c:v>
                </c:pt>
                <c:pt idx="838">
                  <c:v>3425</c:v>
                </c:pt>
                <c:pt idx="839">
                  <c:v>3426</c:v>
                </c:pt>
                <c:pt idx="840">
                  <c:v>3427</c:v>
                </c:pt>
                <c:pt idx="841">
                  <c:v>3427</c:v>
                </c:pt>
                <c:pt idx="842">
                  <c:v>3427</c:v>
                </c:pt>
                <c:pt idx="843">
                  <c:v>3427</c:v>
                </c:pt>
                <c:pt idx="844">
                  <c:v>3427</c:v>
                </c:pt>
                <c:pt idx="845">
                  <c:v>3427</c:v>
                </c:pt>
                <c:pt idx="846">
                  <c:v>3427</c:v>
                </c:pt>
                <c:pt idx="847">
                  <c:v>3427</c:v>
                </c:pt>
                <c:pt idx="848">
                  <c:v>3427</c:v>
                </c:pt>
                <c:pt idx="849">
                  <c:v>3427</c:v>
                </c:pt>
                <c:pt idx="850">
                  <c:v>3428</c:v>
                </c:pt>
                <c:pt idx="851">
                  <c:v>3429</c:v>
                </c:pt>
                <c:pt idx="852">
                  <c:v>3429</c:v>
                </c:pt>
                <c:pt idx="853">
                  <c:v>3429</c:v>
                </c:pt>
                <c:pt idx="854">
                  <c:v>3429</c:v>
                </c:pt>
                <c:pt idx="855">
                  <c:v>3429</c:v>
                </c:pt>
                <c:pt idx="856">
                  <c:v>3429</c:v>
                </c:pt>
                <c:pt idx="857">
                  <c:v>3429</c:v>
                </c:pt>
                <c:pt idx="858">
                  <c:v>3429</c:v>
                </c:pt>
                <c:pt idx="859">
                  <c:v>3429</c:v>
                </c:pt>
                <c:pt idx="860">
                  <c:v>3429</c:v>
                </c:pt>
                <c:pt idx="861">
                  <c:v>3429</c:v>
                </c:pt>
                <c:pt idx="862">
                  <c:v>3429</c:v>
                </c:pt>
                <c:pt idx="863">
                  <c:v>3430</c:v>
                </c:pt>
                <c:pt idx="864">
                  <c:v>3430</c:v>
                </c:pt>
                <c:pt idx="865">
                  <c:v>3431</c:v>
                </c:pt>
                <c:pt idx="866">
                  <c:v>3431</c:v>
                </c:pt>
                <c:pt idx="867">
                  <c:v>3431</c:v>
                </c:pt>
                <c:pt idx="868">
                  <c:v>3432</c:v>
                </c:pt>
                <c:pt idx="869">
                  <c:v>3433</c:v>
                </c:pt>
                <c:pt idx="870">
                  <c:v>3434</c:v>
                </c:pt>
                <c:pt idx="871">
                  <c:v>3434</c:v>
                </c:pt>
                <c:pt idx="872">
                  <c:v>3434</c:v>
                </c:pt>
                <c:pt idx="873">
                  <c:v>3434</c:v>
                </c:pt>
                <c:pt idx="874">
                  <c:v>3434</c:v>
                </c:pt>
                <c:pt idx="875">
                  <c:v>3434</c:v>
                </c:pt>
                <c:pt idx="876">
                  <c:v>3434</c:v>
                </c:pt>
                <c:pt idx="877">
                  <c:v>3434</c:v>
                </c:pt>
                <c:pt idx="878">
                  <c:v>3434</c:v>
                </c:pt>
                <c:pt idx="879">
                  <c:v>3434</c:v>
                </c:pt>
                <c:pt idx="880">
                  <c:v>3434</c:v>
                </c:pt>
                <c:pt idx="881">
                  <c:v>3434</c:v>
                </c:pt>
                <c:pt idx="882">
                  <c:v>3434</c:v>
                </c:pt>
                <c:pt idx="883">
                  <c:v>3434</c:v>
                </c:pt>
                <c:pt idx="884">
                  <c:v>3434</c:v>
                </c:pt>
                <c:pt idx="885">
                  <c:v>3435</c:v>
                </c:pt>
                <c:pt idx="886">
                  <c:v>3435</c:v>
                </c:pt>
                <c:pt idx="887">
                  <c:v>3435</c:v>
                </c:pt>
                <c:pt idx="888">
                  <c:v>3435</c:v>
                </c:pt>
                <c:pt idx="889">
                  <c:v>3436</c:v>
                </c:pt>
                <c:pt idx="890">
                  <c:v>3436</c:v>
                </c:pt>
                <c:pt idx="891">
                  <c:v>3436</c:v>
                </c:pt>
                <c:pt idx="892">
                  <c:v>3436</c:v>
                </c:pt>
                <c:pt idx="893">
                  <c:v>3436</c:v>
                </c:pt>
                <c:pt idx="894">
                  <c:v>3437</c:v>
                </c:pt>
                <c:pt idx="895">
                  <c:v>3437</c:v>
                </c:pt>
                <c:pt idx="896">
                  <c:v>3437</c:v>
                </c:pt>
                <c:pt idx="897">
                  <c:v>3437</c:v>
                </c:pt>
                <c:pt idx="898">
                  <c:v>3438</c:v>
                </c:pt>
                <c:pt idx="899">
                  <c:v>3438</c:v>
                </c:pt>
                <c:pt idx="900">
                  <c:v>3439</c:v>
                </c:pt>
                <c:pt idx="901">
                  <c:v>3439</c:v>
                </c:pt>
                <c:pt idx="902">
                  <c:v>3439</c:v>
                </c:pt>
                <c:pt idx="903">
                  <c:v>3439</c:v>
                </c:pt>
                <c:pt idx="904">
                  <c:v>3440</c:v>
                </c:pt>
                <c:pt idx="905">
                  <c:v>3440</c:v>
                </c:pt>
                <c:pt idx="906">
                  <c:v>3440</c:v>
                </c:pt>
                <c:pt idx="907">
                  <c:v>3440</c:v>
                </c:pt>
                <c:pt idx="908">
                  <c:v>3440</c:v>
                </c:pt>
                <c:pt idx="909">
                  <c:v>3440</c:v>
                </c:pt>
                <c:pt idx="910">
                  <c:v>3440</c:v>
                </c:pt>
                <c:pt idx="911">
                  <c:v>3440</c:v>
                </c:pt>
                <c:pt idx="912">
                  <c:v>3440</c:v>
                </c:pt>
                <c:pt idx="913">
                  <c:v>3440</c:v>
                </c:pt>
                <c:pt idx="914">
                  <c:v>3440</c:v>
                </c:pt>
                <c:pt idx="915">
                  <c:v>3440</c:v>
                </c:pt>
                <c:pt idx="916">
                  <c:v>3440</c:v>
                </c:pt>
                <c:pt idx="917">
                  <c:v>3440</c:v>
                </c:pt>
                <c:pt idx="918">
                  <c:v>3440</c:v>
                </c:pt>
                <c:pt idx="919">
                  <c:v>3440</c:v>
                </c:pt>
                <c:pt idx="920">
                  <c:v>3441</c:v>
                </c:pt>
                <c:pt idx="921">
                  <c:v>3441</c:v>
                </c:pt>
                <c:pt idx="922">
                  <c:v>3442</c:v>
                </c:pt>
                <c:pt idx="923">
                  <c:v>3442</c:v>
                </c:pt>
                <c:pt idx="924">
                  <c:v>3442</c:v>
                </c:pt>
                <c:pt idx="925">
                  <c:v>3442</c:v>
                </c:pt>
                <c:pt idx="926">
                  <c:v>3442</c:v>
                </c:pt>
                <c:pt idx="927">
                  <c:v>3442</c:v>
                </c:pt>
                <c:pt idx="928">
                  <c:v>3443</c:v>
                </c:pt>
                <c:pt idx="929">
                  <c:v>3443</c:v>
                </c:pt>
                <c:pt idx="930">
                  <c:v>3443</c:v>
                </c:pt>
                <c:pt idx="931">
                  <c:v>3443</c:v>
                </c:pt>
                <c:pt idx="932">
                  <c:v>3443</c:v>
                </c:pt>
                <c:pt idx="933">
                  <c:v>3443</c:v>
                </c:pt>
                <c:pt idx="934">
                  <c:v>3443</c:v>
                </c:pt>
                <c:pt idx="935">
                  <c:v>3443</c:v>
                </c:pt>
                <c:pt idx="936">
                  <c:v>3443</c:v>
                </c:pt>
                <c:pt idx="937">
                  <c:v>3443</c:v>
                </c:pt>
                <c:pt idx="938">
                  <c:v>3444</c:v>
                </c:pt>
                <c:pt idx="939">
                  <c:v>3445</c:v>
                </c:pt>
                <c:pt idx="940">
                  <c:v>3445</c:v>
                </c:pt>
                <c:pt idx="941">
                  <c:v>3445</c:v>
                </c:pt>
                <c:pt idx="942">
                  <c:v>3445</c:v>
                </c:pt>
                <c:pt idx="943">
                  <c:v>3445</c:v>
                </c:pt>
                <c:pt idx="944">
                  <c:v>3445</c:v>
                </c:pt>
                <c:pt idx="945">
                  <c:v>3445</c:v>
                </c:pt>
                <c:pt idx="946">
                  <c:v>3445</c:v>
                </c:pt>
                <c:pt idx="947">
                  <c:v>3445</c:v>
                </c:pt>
                <c:pt idx="948">
                  <c:v>3445</c:v>
                </c:pt>
                <c:pt idx="949">
                  <c:v>3446</c:v>
                </c:pt>
                <c:pt idx="950">
                  <c:v>3447</c:v>
                </c:pt>
                <c:pt idx="951">
                  <c:v>3448</c:v>
                </c:pt>
                <c:pt idx="952">
                  <c:v>3448</c:v>
                </c:pt>
                <c:pt idx="953">
                  <c:v>3449</c:v>
                </c:pt>
                <c:pt idx="954">
                  <c:v>3449</c:v>
                </c:pt>
                <c:pt idx="955">
                  <c:v>3449</c:v>
                </c:pt>
                <c:pt idx="956">
                  <c:v>3449</c:v>
                </c:pt>
                <c:pt idx="957">
                  <c:v>3449</c:v>
                </c:pt>
                <c:pt idx="958">
                  <c:v>3449</c:v>
                </c:pt>
                <c:pt idx="959">
                  <c:v>3449</c:v>
                </c:pt>
                <c:pt idx="960">
                  <c:v>3449</c:v>
                </c:pt>
                <c:pt idx="961">
                  <c:v>3449</c:v>
                </c:pt>
                <c:pt idx="962">
                  <c:v>3449</c:v>
                </c:pt>
                <c:pt idx="963">
                  <c:v>3449</c:v>
                </c:pt>
                <c:pt idx="964">
                  <c:v>3449</c:v>
                </c:pt>
                <c:pt idx="965">
                  <c:v>3449</c:v>
                </c:pt>
                <c:pt idx="966">
                  <c:v>3449</c:v>
                </c:pt>
                <c:pt idx="967">
                  <c:v>3450</c:v>
                </c:pt>
                <c:pt idx="968">
                  <c:v>3450</c:v>
                </c:pt>
                <c:pt idx="969">
                  <c:v>3450</c:v>
                </c:pt>
                <c:pt idx="970">
                  <c:v>3451</c:v>
                </c:pt>
                <c:pt idx="971">
                  <c:v>3451</c:v>
                </c:pt>
                <c:pt idx="972">
                  <c:v>3451</c:v>
                </c:pt>
                <c:pt idx="973">
                  <c:v>3451</c:v>
                </c:pt>
                <c:pt idx="974">
                  <c:v>3451</c:v>
                </c:pt>
                <c:pt idx="975">
                  <c:v>3451</c:v>
                </c:pt>
                <c:pt idx="976">
                  <c:v>3451</c:v>
                </c:pt>
                <c:pt idx="977">
                  <c:v>3452</c:v>
                </c:pt>
                <c:pt idx="978">
                  <c:v>3452</c:v>
                </c:pt>
                <c:pt idx="979">
                  <c:v>3452</c:v>
                </c:pt>
                <c:pt idx="980">
                  <c:v>3452</c:v>
                </c:pt>
                <c:pt idx="981">
                  <c:v>3452</c:v>
                </c:pt>
                <c:pt idx="982">
                  <c:v>3452</c:v>
                </c:pt>
                <c:pt idx="983">
                  <c:v>3452</c:v>
                </c:pt>
                <c:pt idx="984">
                  <c:v>3453</c:v>
                </c:pt>
                <c:pt idx="985">
                  <c:v>3453</c:v>
                </c:pt>
                <c:pt idx="986">
                  <c:v>3453</c:v>
                </c:pt>
                <c:pt idx="987">
                  <c:v>3453</c:v>
                </c:pt>
                <c:pt idx="988">
                  <c:v>3453</c:v>
                </c:pt>
                <c:pt idx="989">
                  <c:v>3453</c:v>
                </c:pt>
                <c:pt idx="990">
                  <c:v>3453</c:v>
                </c:pt>
                <c:pt idx="991">
                  <c:v>3453</c:v>
                </c:pt>
                <c:pt idx="992">
                  <c:v>3453</c:v>
                </c:pt>
                <c:pt idx="993">
                  <c:v>3454</c:v>
                </c:pt>
                <c:pt idx="994">
                  <c:v>3454</c:v>
                </c:pt>
                <c:pt idx="995">
                  <c:v>3454</c:v>
                </c:pt>
                <c:pt idx="996">
                  <c:v>3454</c:v>
                </c:pt>
                <c:pt idx="997">
                  <c:v>3454</c:v>
                </c:pt>
                <c:pt idx="998">
                  <c:v>3455</c:v>
                </c:pt>
                <c:pt idx="999">
                  <c:v>3455</c:v>
                </c:pt>
                <c:pt idx="1000">
                  <c:v>3456</c:v>
                </c:pt>
                <c:pt idx="1001">
                  <c:v>3456</c:v>
                </c:pt>
                <c:pt idx="1002">
                  <c:v>3457</c:v>
                </c:pt>
                <c:pt idx="1003">
                  <c:v>3457</c:v>
                </c:pt>
                <c:pt idx="1004">
                  <c:v>3457</c:v>
                </c:pt>
                <c:pt idx="1005">
                  <c:v>3457</c:v>
                </c:pt>
                <c:pt idx="1006">
                  <c:v>3457</c:v>
                </c:pt>
                <c:pt idx="1007">
                  <c:v>3457</c:v>
                </c:pt>
                <c:pt idx="1008">
                  <c:v>3458</c:v>
                </c:pt>
                <c:pt idx="1009">
                  <c:v>3458</c:v>
                </c:pt>
                <c:pt idx="1010">
                  <c:v>3458</c:v>
                </c:pt>
                <c:pt idx="1011">
                  <c:v>3458</c:v>
                </c:pt>
                <c:pt idx="1012">
                  <c:v>3458</c:v>
                </c:pt>
                <c:pt idx="1013">
                  <c:v>3458</c:v>
                </c:pt>
                <c:pt idx="1014">
                  <c:v>3458</c:v>
                </c:pt>
                <c:pt idx="1015">
                  <c:v>3458</c:v>
                </c:pt>
                <c:pt idx="1016">
                  <c:v>3458</c:v>
                </c:pt>
                <c:pt idx="1017">
                  <c:v>3459</c:v>
                </c:pt>
                <c:pt idx="1018">
                  <c:v>3459</c:v>
                </c:pt>
                <c:pt idx="1019">
                  <c:v>3459</c:v>
                </c:pt>
                <c:pt idx="1020">
                  <c:v>3459</c:v>
                </c:pt>
                <c:pt idx="1021">
                  <c:v>3459</c:v>
                </c:pt>
                <c:pt idx="1022">
                  <c:v>3459</c:v>
                </c:pt>
                <c:pt idx="1023">
                  <c:v>3459</c:v>
                </c:pt>
                <c:pt idx="1024">
                  <c:v>3459</c:v>
                </c:pt>
                <c:pt idx="1025">
                  <c:v>3460</c:v>
                </c:pt>
                <c:pt idx="1026">
                  <c:v>3460</c:v>
                </c:pt>
                <c:pt idx="1027">
                  <c:v>3460</c:v>
                </c:pt>
                <c:pt idx="1028">
                  <c:v>3460</c:v>
                </c:pt>
                <c:pt idx="1029">
                  <c:v>3460</c:v>
                </c:pt>
                <c:pt idx="1030">
                  <c:v>3460</c:v>
                </c:pt>
                <c:pt idx="1031">
                  <c:v>3460</c:v>
                </c:pt>
                <c:pt idx="1032">
                  <c:v>3461</c:v>
                </c:pt>
                <c:pt idx="1033">
                  <c:v>3461</c:v>
                </c:pt>
                <c:pt idx="1034">
                  <c:v>3462</c:v>
                </c:pt>
                <c:pt idx="1035">
                  <c:v>3462</c:v>
                </c:pt>
                <c:pt idx="1036">
                  <c:v>3462</c:v>
                </c:pt>
                <c:pt idx="1037">
                  <c:v>3463</c:v>
                </c:pt>
                <c:pt idx="1038">
                  <c:v>3463</c:v>
                </c:pt>
                <c:pt idx="1039">
                  <c:v>3463</c:v>
                </c:pt>
                <c:pt idx="1040">
                  <c:v>3463</c:v>
                </c:pt>
                <c:pt idx="1041">
                  <c:v>3463</c:v>
                </c:pt>
                <c:pt idx="1042">
                  <c:v>3463</c:v>
                </c:pt>
                <c:pt idx="1043">
                  <c:v>3463</c:v>
                </c:pt>
                <c:pt idx="1044">
                  <c:v>3463</c:v>
                </c:pt>
                <c:pt idx="1045">
                  <c:v>3463</c:v>
                </c:pt>
                <c:pt idx="1046">
                  <c:v>3463</c:v>
                </c:pt>
                <c:pt idx="1047">
                  <c:v>3463</c:v>
                </c:pt>
                <c:pt idx="1048">
                  <c:v>3463</c:v>
                </c:pt>
                <c:pt idx="1049">
                  <c:v>3463</c:v>
                </c:pt>
                <c:pt idx="1050">
                  <c:v>3463</c:v>
                </c:pt>
                <c:pt idx="1051">
                  <c:v>3463</c:v>
                </c:pt>
                <c:pt idx="1052">
                  <c:v>3463</c:v>
                </c:pt>
                <c:pt idx="1053">
                  <c:v>3464</c:v>
                </c:pt>
                <c:pt idx="1054">
                  <c:v>3465</c:v>
                </c:pt>
                <c:pt idx="1055">
                  <c:v>3465</c:v>
                </c:pt>
                <c:pt idx="1056">
                  <c:v>3465</c:v>
                </c:pt>
                <c:pt idx="1057">
                  <c:v>3465</c:v>
                </c:pt>
                <c:pt idx="1058">
                  <c:v>3465</c:v>
                </c:pt>
                <c:pt idx="1059">
                  <c:v>3465</c:v>
                </c:pt>
                <c:pt idx="1060">
                  <c:v>3465</c:v>
                </c:pt>
                <c:pt idx="1061">
                  <c:v>3465</c:v>
                </c:pt>
                <c:pt idx="1062">
                  <c:v>3466</c:v>
                </c:pt>
                <c:pt idx="1063">
                  <c:v>3466</c:v>
                </c:pt>
                <c:pt idx="1064">
                  <c:v>3466</c:v>
                </c:pt>
                <c:pt idx="1065">
                  <c:v>3466</c:v>
                </c:pt>
                <c:pt idx="1066">
                  <c:v>3466</c:v>
                </c:pt>
                <c:pt idx="1067">
                  <c:v>3466</c:v>
                </c:pt>
                <c:pt idx="1068">
                  <c:v>3466</c:v>
                </c:pt>
                <c:pt idx="1069">
                  <c:v>3466</c:v>
                </c:pt>
                <c:pt idx="1070">
                  <c:v>3467</c:v>
                </c:pt>
                <c:pt idx="1071">
                  <c:v>3467</c:v>
                </c:pt>
                <c:pt idx="1072">
                  <c:v>3468</c:v>
                </c:pt>
                <c:pt idx="1073">
                  <c:v>3468</c:v>
                </c:pt>
                <c:pt idx="1074">
                  <c:v>3468</c:v>
                </c:pt>
                <c:pt idx="1075">
                  <c:v>3468</c:v>
                </c:pt>
                <c:pt idx="1076">
                  <c:v>3468</c:v>
                </c:pt>
                <c:pt idx="1077">
                  <c:v>3468</c:v>
                </c:pt>
                <c:pt idx="1078">
                  <c:v>3468</c:v>
                </c:pt>
                <c:pt idx="1079">
                  <c:v>3468</c:v>
                </c:pt>
                <c:pt idx="1080">
                  <c:v>3468</c:v>
                </c:pt>
                <c:pt idx="1081">
                  <c:v>3468</c:v>
                </c:pt>
                <c:pt idx="1082">
                  <c:v>3470</c:v>
                </c:pt>
                <c:pt idx="1083">
                  <c:v>3471</c:v>
                </c:pt>
                <c:pt idx="1084">
                  <c:v>3471</c:v>
                </c:pt>
                <c:pt idx="1085">
                  <c:v>3471</c:v>
                </c:pt>
                <c:pt idx="1086">
                  <c:v>3471</c:v>
                </c:pt>
                <c:pt idx="1087">
                  <c:v>3472</c:v>
                </c:pt>
                <c:pt idx="1088">
                  <c:v>3472</c:v>
                </c:pt>
                <c:pt idx="1089">
                  <c:v>3472</c:v>
                </c:pt>
                <c:pt idx="1090">
                  <c:v>3472</c:v>
                </c:pt>
                <c:pt idx="1091">
                  <c:v>3472</c:v>
                </c:pt>
                <c:pt idx="1092">
                  <c:v>3472</c:v>
                </c:pt>
                <c:pt idx="1093">
                  <c:v>3472</c:v>
                </c:pt>
                <c:pt idx="1094">
                  <c:v>3472</c:v>
                </c:pt>
                <c:pt idx="1095">
                  <c:v>3472</c:v>
                </c:pt>
                <c:pt idx="1096">
                  <c:v>3472</c:v>
                </c:pt>
                <c:pt idx="1097">
                  <c:v>3472</c:v>
                </c:pt>
                <c:pt idx="1098">
                  <c:v>3472</c:v>
                </c:pt>
                <c:pt idx="1099">
                  <c:v>3472</c:v>
                </c:pt>
                <c:pt idx="1100">
                  <c:v>3472</c:v>
                </c:pt>
                <c:pt idx="1101">
                  <c:v>3472</c:v>
                </c:pt>
                <c:pt idx="1102">
                  <c:v>3472</c:v>
                </c:pt>
                <c:pt idx="1103">
                  <c:v>3473</c:v>
                </c:pt>
                <c:pt idx="1104">
                  <c:v>3473</c:v>
                </c:pt>
                <c:pt idx="1105">
                  <c:v>3473</c:v>
                </c:pt>
                <c:pt idx="1106">
                  <c:v>3474</c:v>
                </c:pt>
                <c:pt idx="1107">
                  <c:v>3474</c:v>
                </c:pt>
                <c:pt idx="1108">
                  <c:v>3474</c:v>
                </c:pt>
                <c:pt idx="1109">
                  <c:v>3474</c:v>
                </c:pt>
                <c:pt idx="1110">
                  <c:v>3474</c:v>
                </c:pt>
                <c:pt idx="1111">
                  <c:v>3474</c:v>
                </c:pt>
                <c:pt idx="1112">
                  <c:v>3474</c:v>
                </c:pt>
                <c:pt idx="1113">
                  <c:v>3474</c:v>
                </c:pt>
                <c:pt idx="1114">
                  <c:v>3475</c:v>
                </c:pt>
                <c:pt idx="1115">
                  <c:v>3476</c:v>
                </c:pt>
                <c:pt idx="1116">
                  <c:v>3476</c:v>
                </c:pt>
                <c:pt idx="1117">
                  <c:v>3476</c:v>
                </c:pt>
                <c:pt idx="1118">
                  <c:v>3476</c:v>
                </c:pt>
                <c:pt idx="1119">
                  <c:v>3476</c:v>
                </c:pt>
                <c:pt idx="1120">
                  <c:v>3476</c:v>
                </c:pt>
                <c:pt idx="1121">
                  <c:v>3476</c:v>
                </c:pt>
                <c:pt idx="1122">
                  <c:v>3476</c:v>
                </c:pt>
                <c:pt idx="1123">
                  <c:v>3476</c:v>
                </c:pt>
                <c:pt idx="1124">
                  <c:v>3476</c:v>
                </c:pt>
                <c:pt idx="1125">
                  <c:v>3476</c:v>
                </c:pt>
                <c:pt idx="1126">
                  <c:v>3476</c:v>
                </c:pt>
                <c:pt idx="1127">
                  <c:v>3477</c:v>
                </c:pt>
                <c:pt idx="1128">
                  <c:v>3477</c:v>
                </c:pt>
                <c:pt idx="1129">
                  <c:v>3477</c:v>
                </c:pt>
                <c:pt idx="1130">
                  <c:v>3477</c:v>
                </c:pt>
                <c:pt idx="1131">
                  <c:v>3477</c:v>
                </c:pt>
                <c:pt idx="1132">
                  <c:v>3477</c:v>
                </c:pt>
                <c:pt idx="1133">
                  <c:v>3477</c:v>
                </c:pt>
                <c:pt idx="1134">
                  <c:v>3477</c:v>
                </c:pt>
                <c:pt idx="1135">
                  <c:v>3477</c:v>
                </c:pt>
                <c:pt idx="1136">
                  <c:v>3477</c:v>
                </c:pt>
                <c:pt idx="1137">
                  <c:v>3477</c:v>
                </c:pt>
                <c:pt idx="1138">
                  <c:v>3478</c:v>
                </c:pt>
                <c:pt idx="1139">
                  <c:v>3478</c:v>
                </c:pt>
                <c:pt idx="1140">
                  <c:v>3478</c:v>
                </c:pt>
                <c:pt idx="1141">
                  <c:v>3478</c:v>
                </c:pt>
                <c:pt idx="1142">
                  <c:v>3479</c:v>
                </c:pt>
                <c:pt idx="1143">
                  <c:v>3479</c:v>
                </c:pt>
                <c:pt idx="1144">
                  <c:v>3479</c:v>
                </c:pt>
                <c:pt idx="1145">
                  <c:v>3479</c:v>
                </c:pt>
                <c:pt idx="1146">
                  <c:v>3479</c:v>
                </c:pt>
                <c:pt idx="1147">
                  <c:v>3480</c:v>
                </c:pt>
                <c:pt idx="1148">
                  <c:v>3480</c:v>
                </c:pt>
                <c:pt idx="1149">
                  <c:v>3480</c:v>
                </c:pt>
                <c:pt idx="1150">
                  <c:v>3480</c:v>
                </c:pt>
                <c:pt idx="1151">
                  <c:v>3480</c:v>
                </c:pt>
                <c:pt idx="1152">
                  <c:v>3480</c:v>
                </c:pt>
                <c:pt idx="1153">
                  <c:v>3481</c:v>
                </c:pt>
                <c:pt idx="1154">
                  <c:v>3481</c:v>
                </c:pt>
                <c:pt idx="1155">
                  <c:v>3481</c:v>
                </c:pt>
                <c:pt idx="1156">
                  <c:v>3481</c:v>
                </c:pt>
                <c:pt idx="1157">
                  <c:v>3481</c:v>
                </c:pt>
                <c:pt idx="1158">
                  <c:v>3482</c:v>
                </c:pt>
                <c:pt idx="1159">
                  <c:v>3483</c:v>
                </c:pt>
                <c:pt idx="1160">
                  <c:v>3483</c:v>
                </c:pt>
                <c:pt idx="1161">
                  <c:v>3483</c:v>
                </c:pt>
                <c:pt idx="1162">
                  <c:v>3483</c:v>
                </c:pt>
                <c:pt idx="1163">
                  <c:v>3483</c:v>
                </c:pt>
                <c:pt idx="1164">
                  <c:v>3483</c:v>
                </c:pt>
                <c:pt idx="1165">
                  <c:v>3484</c:v>
                </c:pt>
                <c:pt idx="1166">
                  <c:v>3484</c:v>
                </c:pt>
                <c:pt idx="1167">
                  <c:v>3484</c:v>
                </c:pt>
                <c:pt idx="1168">
                  <c:v>3484</c:v>
                </c:pt>
                <c:pt idx="1169">
                  <c:v>3485</c:v>
                </c:pt>
                <c:pt idx="1170">
                  <c:v>3485</c:v>
                </c:pt>
                <c:pt idx="1171">
                  <c:v>3485</c:v>
                </c:pt>
                <c:pt idx="1172">
                  <c:v>3485</c:v>
                </c:pt>
                <c:pt idx="1173">
                  <c:v>3485</c:v>
                </c:pt>
                <c:pt idx="1174">
                  <c:v>3485</c:v>
                </c:pt>
                <c:pt idx="1175">
                  <c:v>3485</c:v>
                </c:pt>
                <c:pt idx="1176">
                  <c:v>3485</c:v>
                </c:pt>
                <c:pt idx="1177">
                  <c:v>3485</c:v>
                </c:pt>
                <c:pt idx="1178">
                  <c:v>3485</c:v>
                </c:pt>
                <c:pt idx="1179">
                  <c:v>3485</c:v>
                </c:pt>
                <c:pt idx="1180">
                  <c:v>3485</c:v>
                </c:pt>
                <c:pt idx="1181">
                  <c:v>3485</c:v>
                </c:pt>
                <c:pt idx="1182">
                  <c:v>3486</c:v>
                </c:pt>
                <c:pt idx="1183">
                  <c:v>3486</c:v>
                </c:pt>
                <c:pt idx="1184">
                  <c:v>3486</c:v>
                </c:pt>
                <c:pt idx="1185">
                  <c:v>3486</c:v>
                </c:pt>
                <c:pt idx="1186">
                  <c:v>3487</c:v>
                </c:pt>
                <c:pt idx="1187">
                  <c:v>3488</c:v>
                </c:pt>
                <c:pt idx="1188">
                  <c:v>3488</c:v>
                </c:pt>
                <c:pt idx="1189">
                  <c:v>3488</c:v>
                </c:pt>
                <c:pt idx="1190">
                  <c:v>3488</c:v>
                </c:pt>
                <c:pt idx="1191">
                  <c:v>3488</c:v>
                </c:pt>
                <c:pt idx="1192">
                  <c:v>3488</c:v>
                </c:pt>
                <c:pt idx="1193">
                  <c:v>3488</c:v>
                </c:pt>
                <c:pt idx="1194">
                  <c:v>3489</c:v>
                </c:pt>
                <c:pt idx="1195">
                  <c:v>3489</c:v>
                </c:pt>
                <c:pt idx="1196">
                  <c:v>3489</c:v>
                </c:pt>
                <c:pt idx="1197">
                  <c:v>3489</c:v>
                </c:pt>
                <c:pt idx="1198">
                  <c:v>3489</c:v>
                </c:pt>
                <c:pt idx="1199">
                  <c:v>3489</c:v>
                </c:pt>
                <c:pt idx="1200">
                  <c:v>3489</c:v>
                </c:pt>
                <c:pt idx="1201">
                  <c:v>3489</c:v>
                </c:pt>
                <c:pt idx="1202">
                  <c:v>3489</c:v>
                </c:pt>
                <c:pt idx="1203">
                  <c:v>3489</c:v>
                </c:pt>
                <c:pt idx="1204">
                  <c:v>3489</c:v>
                </c:pt>
                <c:pt idx="1205">
                  <c:v>3489</c:v>
                </c:pt>
                <c:pt idx="1206">
                  <c:v>3489</c:v>
                </c:pt>
                <c:pt idx="1207">
                  <c:v>3489</c:v>
                </c:pt>
                <c:pt idx="1208">
                  <c:v>3489</c:v>
                </c:pt>
                <c:pt idx="1209">
                  <c:v>3489</c:v>
                </c:pt>
                <c:pt idx="1210">
                  <c:v>3489</c:v>
                </c:pt>
                <c:pt idx="1211">
                  <c:v>3489</c:v>
                </c:pt>
                <c:pt idx="1212">
                  <c:v>3489</c:v>
                </c:pt>
                <c:pt idx="1213">
                  <c:v>3489</c:v>
                </c:pt>
                <c:pt idx="1214">
                  <c:v>3489</c:v>
                </c:pt>
                <c:pt idx="1215">
                  <c:v>3489</c:v>
                </c:pt>
                <c:pt idx="1216">
                  <c:v>3489</c:v>
                </c:pt>
                <c:pt idx="1217">
                  <c:v>3490</c:v>
                </c:pt>
                <c:pt idx="1218">
                  <c:v>3490</c:v>
                </c:pt>
                <c:pt idx="1219">
                  <c:v>3490</c:v>
                </c:pt>
                <c:pt idx="1220">
                  <c:v>3492</c:v>
                </c:pt>
                <c:pt idx="1221">
                  <c:v>3492</c:v>
                </c:pt>
                <c:pt idx="1222">
                  <c:v>3492</c:v>
                </c:pt>
                <c:pt idx="1223">
                  <c:v>3492</c:v>
                </c:pt>
                <c:pt idx="1224">
                  <c:v>3492</c:v>
                </c:pt>
                <c:pt idx="1225">
                  <c:v>3492</c:v>
                </c:pt>
                <c:pt idx="1226">
                  <c:v>3492</c:v>
                </c:pt>
                <c:pt idx="1227">
                  <c:v>3493</c:v>
                </c:pt>
                <c:pt idx="1228">
                  <c:v>3493</c:v>
                </c:pt>
                <c:pt idx="1229">
                  <c:v>3493</c:v>
                </c:pt>
                <c:pt idx="1230">
                  <c:v>3493</c:v>
                </c:pt>
                <c:pt idx="1231">
                  <c:v>3493</c:v>
                </c:pt>
                <c:pt idx="1232">
                  <c:v>3493</c:v>
                </c:pt>
                <c:pt idx="1233">
                  <c:v>3494</c:v>
                </c:pt>
                <c:pt idx="1234">
                  <c:v>3494</c:v>
                </c:pt>
                <c:pt idx="1235">
                  <c:v>3494</c:v>
                </c:pt>
                <c:pt idx="1236">
                  <c:v>3494</c:v>
                </c:pt>
                <c:pt idx="1237">
                  <c:v>3494</c:v>
                </c:pt>
                <c:pt idx="1238">
                  <c:v>3494</c:v>
                </c:pt>
                <c:pt idx="1239">
                  <c:v>3494</c:v>
                </c:pt>
                <c:pt idx="1240">
                  <c:v>3495</c:v>
                </c:pt>
                <c:pt idx="1241">
                  <c:v>3495</c:v>
                </c:pt>
                <c:pt idx="1242">
                  <c:v>3495</c:v>
                </c:pt>
                <c:pt idx="1243">
                  <c:v>3495</c:v>
                </c:pt>
                <c:pt idx="1244">
                  <c:v>3495</c:v>
                </c:pt>
                <c:pt idx="1245">
                  <c:v>3495</c:v>
                </c:pt>
                <c:pt idx="1246">
                  <c:v>3495</c:v>
                </c:pt>
                <c:pt idx="1247">
                  <c:v>3495</c:v>
                </c:pt>
                <c:pt idx="1248">
                  <c:v>3496</c:v>
                </c:pt>
                <c:pt idx="1249">
                  <c:v>3496</c:v>
                </c:pt>
                <c:pt idx="1250">
                  <c:v>3496</c:v>
                </c:pt>
                <c:pt idx="1251">
                  <c:v>3496</c:v>
                </c:pt>
                <c:pt idx="1252">
                  <c:v>3496</c:v>
                </c:pt>
                <c:pt idx="1253">
                  <c:v>3496</c:v>
                </c:pt>
                <c:pt idx="1254">
                  <c:v>3496</c:v>
                </c:pt>
                <c:pt idx="1255">
                  <c:v>3497</c:v>
                </c:pt>
                <c:pt idx="1256">
                  <c:v>3497</c:v>
                </c:pt>
                <c:pt idx="1257">
                  <c:v>3497</c:v>
                </c:pt>
                <c:pt idx="1258">
                  <c:v>3497</c:v>
                </c:pt>
                <c:pt idx="1259">
                  <c:v>3498</c:v>
                </c:pt>
                <c:pt idx="1260">
                  <c:v>3498</c:v>
                </c:pt>
                <c:pt idx="1261">
                  <c:v>3498</c:v>
                </c:pt>
                <c:pt idx="1262">
                  <c:v>3498</c:v>
                </c:pt>
                <c:pt idx="1263">
                  <c:v>3498</c:v>
                </c:pt>
                <c:pt idx="1264">
                  <c:v>3498</c:v>
                </c:pt>
                <c:pt idx="1265">
                  <c:v>3498</c:v>
                </c:pt>
                <c:pt idx="1266">
                  <c:v>3498</c:v>
                </c:pt>
                <c:pt idx="1267">
                  <c:v>3498</c:v>
                </c:pt>
                <c:pt idx="1268">
                  <c:v>3498</c:v>
                </c:pt>
                <c:pt idx="1269">
                  <c:v>3498</c:v>
                </c:pt>
                <c:pt idx="1270">
                  <c:v>3499</c:v>
                </c:pt>
                <c:pt idx="1271">
                  <c:v>3499</c:v>
                </c:pt>
                <c:pt idx="1272">
                  <c:v>3499</c:v>
                </c:pt>
                <c:pt idx="1273">
                  <c:v>3499</c:v>
                </c:pt>
                <c:pt idx="1274">
                  <c:v>3499</c:v>
                </c:pt>
                <c:pt idx="1275">
                  <c:v>3499</c:v>
                </c:pt>
                <c:pt idx="1276">
                  <c:v>3499</c:v>
                </c:pt>
                <c:pt idx="1277">
                  <c:v>3499</c:v>
                </c:pt>
                <c:pt idx="1278">
                  <c:v>3499</c:v>
                </c:pt>
                <c:pt idx="1279">
                  <c:v>3500</c:v>
                </c:pt>
                <c:pt idx="1280">
                  <c:v>3500</c:v>
                </c:pt>
                <c:pt idx="1281">
                  <c:v>3500</c:v>
                </c:pt>
                <c:pt idx="1282">
                  <c:v>3500</c:v>
                </c:pt>
                <c:pt idx="1283">
                  <c:v>3500</c:v>
                </c:pt>
                <c:pt idx="1284">
                  <c:v>3501</c:v>
                </c:pt>
                <c:pt idx="1285">
                  <c:v>3501</c:v>
                </c:pt>
                <c:pt idx="1286">
                  <c:v>3501</c:v>
                </c:pt>
                <c:pt idx="1287">
                  <c:v>3501</c:v>
                </c:pt>
                <c:pt idx="1288">
                  <c:v>3501</c:v>
                </c:pt>
                <c:pt idx="1289">
                  <c:v>3501</c:v>
                </c:pt>
                <c:pt idx="1290">
                  <c:v>3501</c:v>
                </c:pt>
                <c:pt idx="1291">
                  <c:v>3501</c:v>
                </c:pt>
                <c:pt idx="1292">
                  <c:v>3501</c:v>
                </c:pt>
                <c:pt idx="1293">
                  <c:v>3502</c:v>
                </c:pt>
                <c:pt idx="1294">
                  <c:v>3502</c:v>
                </c:pt>
                <c:pt idx="1295">
                  <c:v>3502</c:v>
                </c:pt>
                <c:pt idx="1296">
                  <c:v>3502</c:v>
                </c:pt>
                <c:pt idx="1297">
                  <c:v>3502</c:v>
                </c:pt>
                <c:pt idx="1298">
                  <c:v>3502</c:v>
                </c:pt>
                <c:pt idx="1299">
                  <c:v>3502</c:v>
                </c:pt>
                <c:pt idx="1300">
                  <c:v>3502</c:v>
                </c:pt>
                <c:pt idx="1301">
                  <c:v>3502</c:v>
                </c:pt>
                <c:pt idx="1302">
                  <c:v>3502</c:v>
                </c:pt>
                <c:pt idx="1303">
                  <c:v>3502</c:v>
                </c:pt>
                <c:pt idx="1304">
                  <c:v>3502</c:v>
                </c:pt>
                <c:pt idx="1305">
                  <c:v>3502</c:v>
                </c:pt>
                <c:pt idx="1306">
                  <c:v>3502</c:v>
                </c:pt>
                <c:pt idx="1307">
                  <c:v>3502</c:v>
                </c:pt>
                <c:pt idx="1308">
                  <c:v>3502</c:v>
                </c:pt>
                <c:pt idx="1309">
                  <c:v>3503</c:v>
                </c:pt>
                <c:pt idx="1310">
                  <c:v>3503</c:v>
                </c:pt>
                <c:pt idx="1311">
                  <c:v>3505</c:v>
                </c:pt>
                <c:pt idx="1312">
                  <c:v>3505</c:v>
                </c:pt>
                <c:pt idx="1313">
                  <c:v>3505</c:v>
                </c:pt>
                <c:pt idx="1314">
                  <c:v>3505</c:v>
                </c:pt>
                <c:pt idx="1315">
                  <c:v>3505</c:v>
                </c:pt>
                <c:pt idx="1316">
                  <c:v>3505</c:v>
                </c:pt>
                <c:pt idx="1317">
                  <c:v>3506</c:v>
                </c:pt>
                <c:pt idx="1318">
                  <c:v>3506</c:v>
                </c:pt>
                <c:pt idx="1319">
                  <c:v>3506</c:v>
                </c:pt>
                <c:pt idx="1320">
                  <c:v>3506</c:v>
                </c:pt>
                <c:pt idx="1321">
                  <c:v>3507</c:v>
                </c:pt>
                <c:pt idx="1322">
                  <c:v>3507</c:v>
                </c:pt>
                <c:pt idx="1323">
                  <c:v>3507</c:v>
                </c:pt>
                <c:pt idx="1324">
                  <c:v>3507</c:v>
                </c:pt>
                <c:pt idx="1325">
                  <c:v>3507</c:v>
                </c:pt>
                <c:pt idx="1326">
                  <c:v>3507</c:v>
                </c:pt>
                <c:pt idx="1327">
                  <c:v>3507</c:v>
                </c:pt>
                <c:pt idx="1328">
                  <c:v>3507</c:v>
                </c:pt>
                <c:pt idx="1329">
                  <c:v>3507</c:v>
                </c:pt>
                <c:pt idx="1330">
                  <c:v>3507</c:v>
                </c:pt>
                <c:pt idx="1331">
                  <c:v>3508</c:v>
                </c:pt>
                <c:pt idx="1332">
                  <c:v>3508</c:v>
                </c:pt>
                <c:pt idx="1333">
                  <c:v>3508</c:v>
                </c:pt>
                <c:pt idx="1334">
                  <c:v>3508</c:v>
                </c:pt>
                <c:pt idx="1335">
                  <c:v>3508</c:v>
                </c:pt>
                <c:pt idx="1336">
                  <c:v>3508</c:v>
                </c:pt>
                <c:pt idx="1337">
                  <c:v>3508</c:v>
                </c:pt>
                <c:pt idx="1338">
                  <c:v>3508</c:v>
                </c:pt>
                <c:pt idx="1339">
                  <c:v>3508</c:v>
                </c:pt>
                <c:pt idx="1340">
                  <c:v>3508</c:v>
                </c:pt>
                <c:pt idx="1341">
                  <c:v>3508</c:v>
                </c:pt>
                <c:pt idx="1342">
                  <c:v>3508</c:v>
                </c:pt>
                <c:pt idx="1343">
                  <c:v>3508</c:v>
                </c:pt>
                <c:pt idx="1344">
                  <c:v>3508</c:v>
                </c:pt>
                <c:pt idx="1345">
                  <c:v>3508</c:v>
                </c:pt>
                <c:pt idx="1346">
                  <c:v>3508</c:v>
                </c:pt>
                <c:pt idx="1347">
                  <c:v>3509</c:v>
                </c:pt>
                <c:pt idx="1348">
                  <c:v>3510</c:v>
                </c:pt>
                <c:pt idx="1349">
                  <c:v>3510</c:v>
                </c:pt>
                <c:pt idx="1350">
                  <c:v>3510</c:v>
                </c:pt>
                <c:pt idx="1351">
                  <c:v>3510</c:v>
                </c:pt>
                <c:pt idx="1352">
                  <c:v>3511</c:v>
                </c:pt>
                <c:pt idx="1353">
                  <c:v>3512</c:v>
                </c:pt>
                <c:pt idx="1354">
                  <c:v>3512</c:v>
                </c:pt>
                <c:pt idx="1355">
                  <c:v>3512</c:v>
                </c:pt>
                <c:pt idx="1356">
                  <c:v>3512</c:v>
                </c:pt>
                <c:pt idx="1357">
                  <c:v>3512</c:v>
                </c:pt>
                <c:pt idx="1358">
                  <c:v>3512</c:v>
                </c:pt>
                <c:pt idx="1359">
                  <c:v>3512</c:v>
                </c:pt>
                <c:pt idx="1360">
                  <c:v>3512</c:v>
                </c:pt>
                <c:pt idx="1361">
                  <c:v>3512</c:v>
                </c:pt>
                <c:pt idx="1362">
                  <c:v>3512</c:v>
                </c:pt>
                <c:pt idx="1363">
                  <c:v>3512</c:v>
                </c:pt>
                <c:pt idx="1364">
                  <c:v>3512</c:v>
                </c:pt>
                <c:pt idx="1365">
                  <c:v>3512</c:v>
                </c:pt>
                <c:pt idx="1366">
                  <c:v>3512</c:v>
                </c:pt>
                <c:pt idx="1367">
                  <c:v>3512</c:v>
                </c:pt>
                <c:pt idx="1368">
                  <c:v>3512</c:v>
                </c:pt>
                <c:pt idx="1369">
                  <c:v>3512</c:v>
                </c:pt>
                <c:pt idx="1370">
                  <c:v>3512</c:v>
                </c:pt>
                <c:pt idx="1371">
                  <c:v>3512</c:v>
                </c:pt>
                <c:pt idx="1372">
                  <c:v>3513</c:v>
                </c:pt>
                <c:pt idx="1373">
                  <c:v>3513</c:v>
                </c:pt>
                <c:pt idx="1374">
                  <c:v>3513</c:v>
                </c:pt>
                <c:pt idx="1375">
                  <c:v>3513</c:v>
                </c:pt>
                <c:pt idx="1376">
                  <c:v>3513</c:v>
                </c:pt>
                <c:pt idx="1377">
                  <c:v>3513</c:v>
                </c:pt>
                <c:pt idx="1378">
                  <c:v>3514</c:v>
                </c:pt>
                <c:pt idx="1379">
                  <c:v>3514</c:v>
                </c:pt>
                <c:pt idx="1380">
                  <c:v>3514</c:v>
                </c:pt>
                <c:pt idx="1381">
                  <c:v>3514</c:v>
                </c:pt>
                <c:pt idx="1382">
                  <c:v>3516</c:v>
                </c:pt>
                <c:pt idx="1383">
                  <c:v>3516</c:v>
                </c:pt>
                <c:pt idx="1384">
                  <c:v>3516</c:v>
                </c:pt>
                <c:pt idx="1385">
                  <c:v>3516</c:v>
                </c:pt>
                <c:pt idx="1386">
                  <c:v>3516</c:v>
                </c:pt>
                <c:pt idx="1387">
                  <c:v>3516</c:v>
                </c:pt>
                <c:pt idx="1388">
                  <c:v>3516</c:v>
                </c:pt>
                <c:pt idx="1389">
                  <c:v>3516</c:v>
                </c:pt>
                <c:pt idx="1390">
                  <c:v>3516</c:v>
                </c:pt>
                <c:pt idx="1391">
                  <c:v>3516</c:v>
                </c:pt>
                <c:pt idx="1392">
                  <c:v>3516</c:v>
                </c:pt>
                <c:pt idx="1393">
                  <c:v>3516</c:v>
                </c:pt>
                <c:pt idx="1394">
                  <c:v>3517</c:v>
                </c:pt>
                <c:pt idx="1395">
                  <c:v>3517</c:v>
                </c:pt>
                <c:pt idx="1396">
                  <c:v>3517</c:v>
                </c:pt>
                <c:pt idx="1397">
                  <c:v>3517</c:v>
                </c:pt>
                <c:pt idx="1398">
                  <c:v>3517</c:v>
                </c:pt>
                <c:pt idx="1399">
                  <c:v>3518</c:v>
                </c:pt>
                <c:pt idx="1400">
                  <c:v>3518</c:v>
                </c:pt>
                <c:pt idx="1401">
                  <c:v>3518</c:v>
                </c:pt>
                <c:pt idx="1402">
                  <c:v>3518</c:v>
                </c:pt>
                <c:pt idx="1403">
                  <c:v>3518</c:v>
                </c:pt>
                <c:pt idx="1404">
                  <c:v>3518</c:v>
                </c:pt>
                <c:pt idx="1405">
                  <c:v>3518</c:v>
                </c:pt>
                <c:pt idx="1406">
                  <c:v>3518</c:v>
                </c:pt>
                <c:pt idx="1407">
                  <c:v>3518</c:v>
                </c:pt>
                <c:pt idx="1408">
                  <c:v>3518</c:v>
                </c:pt>
                <c:pt idx="1409">
                  <c:v>3518</c:v>
                </c:pt>
                <c:pt idx="1410">
                  <c:v>3518</c:v>
                </c:pt>
                <c:pt idx="1411">
                  <c:v>3518</c:v>
                </c:pt>
                <c:pt idx="1412">
                  <c:v>3518</c:v>
                </c:pt>
                <c:pt idx="1413">
                  <c:v>3518</c:v>
                </c:pt>
                <c:pt idx="1414">
                  <c:v>3519</c:v>
                </c:pt>
                <c:pt idx="1415">
                  <c:v>3519</c:v>
                </c:pt>
                <c:pt idx="1416">
                  <c:v>3519</c:v>
                </c:pt>
                <c:pt idx="1417">
                  <c:v>3519</c:v>
                </c:pt>
                <c:pt idx="1418">
                  <c:v>3519</c:v>
                </c:pt>
                <c:pt idx="1419">
                  <c:v>3520</c:v>
                </c:pt>
                <c:pt idx="1420">
                  <c:v>3520</c:v>
                </c:pt>
                <c:pt idx="1421">
                  <c:v>3520</c:v>
                </c:pt>
                <c:pt idx="1422">
                  <c:v>3520</c:v>
                </c:pt>
                <c:pt idx="1423">
                  <c:v>3520</c:v>
                </c:pt>
                <c:pt idx="1424">
                  <c:v>3521</c:v>
                </c:pt>
                <c:pt idx="1425">
                  <c:v>3521</c:v>
                </c:pt>
                <c:pt idx="1426">
                  <c:v>3521</c:v>
                </c:pt>
                <c:pt idx="1427">
                  <c:v>3521</c:v>
                </c:pt>
                <c:pt idx="1428">
                  <c:v>3521</c:v>
                </c:pt>
                <c:pt idx="1429">
                  <c:v>3521</c:v>
                </c:pt>
                <c:pt idx="1430">
                  <c:v>3521</c:v>
                </c:pt>
                <c:pt idx="1431">
                  <c:v>3521</c:v>
                </c:pt>
                <c:pt idx="1432">
                  <c:v>3521</c:v>
                </c:pt>
                <c:pt idx="1433">
                  <c:v>3521</c:v>
                </c:pt>
                <c:pt idx="1434">
                  <c:v>3521</c:v>
                </c:pt>
                <c:pt idx="1435">
                  <c:v>3522</c:v>
                </c:pt>
                <c:pt idx="1436">
                  <c:v>3522</c:v>
                </c:pt>
                <c:pt idx="1437">
                  <c:v>3522</c:v>
                </c:pt>
                <c:pt idx="1438">
                  <c:v>3522</c:v>
                </c:pt>
                <c:pt idx="1439">
                  <c:v>3522</c:v>
                </c:pt>
                <c:pt idx="1440">
                  <c:v>3522</c:v>
                </c:pt>
                <c:pt idx="1441">
                  <c:v>3522</c:v>
                </c:pt>
                <c:pt idx="1442">
                  <c:v>3522</c:v>
                </c:pt>
                <c:pt idx="1443">
                  <c:v>3522</c:v>
                </c:pt>
                <c:pt idx="1444">
                  <c:v>3522</c:v>
                </c:pt>
                <c:pt idx="1445">
                  <c:v>3522</c:v>
                </c:pt>
                <c:pt idx="1446">
                  <c:v>3523</c:v>
                </c:pt>
                <c:pt idx="1447">
                  <c:v>3523</c:v>
                </c:pt>
                <c:pt idx="1448">
                  <c:v>3523</c:v>
                </c:pt>
                <c:pt idx="1449">
                  <c:v>3523</c:v>
                </c:pt>
                <c:pt idx="1450">
                  <c:v>3524</c:v>
                </c:pt>
                <c:pt idx="1451">
                  <c:v>3524</c:v>
                </c:pt>
                <c:pt idx="1452">
                  <c:v>3524</c:v>
                </c:pt>
                <c:pt idx="1453">
                  <c:v>3524</c:v>
                </c:pt>
                <c:pt idx="1454">
                  <c:v>3524</c:v>
                </c:pt>
                <c:pt idx="1455">
                  <c:v>3524</c:v>
                </c:pt>
                <c:pt idx="1456">
                  <c:v>3524</c:v>
                </c:pt>
                <c:pt idx="1457">
                  <c:v>3524</c:v>
                </c:pt>
                <c:pt idx="1458">
                  <c:v>3524</c:v>
                </c:pt>
                <c:pt idx="1459">
                  <c:v>3524</c:v>
                </c:pt>
                <c:pt idx="1460">
                  <c:v>3524</c:v>
                </c:pt>
                <c:pt idx="1461">
                  <c:v>3524</c:v>
                </c:pt>
                <c:pt idx="1462">
                  <c:v>3524</c:v>
                </c:pt>
                <c:pt idx="1463">
                  <c:v>3524</c:v>
                </c:pt>
                <c:pt idx="1464">
                  <c:v>3524</c:v>
                </c:pt>
                <c:pt idx="1465">
                  <c:v>3526</c:v>
                </c:pt>
                <c:pt idx="1466">
                  <c:v>3526</c:v>
                </c:pt>
                <c:pt idx="1467">
                  <c:v>3526</c:v>
                </c:pt>
                <c:pt idx="1468">
                  <c:v>3526</c:v>
                </c:pt>
                <c:pt idx="1469">
                  <c:v>3526</c:v>
                </c:pt>
                <c:pt idx="1470">
                  <c:v>3527</c:v>
                </c:pt>
                <c:pt idx="1471">
                  <c:v>3527</c:v>
                </c:pt>
                <c:pt idx="1472">
                  <c:v>3527</c:v>
                </c:pt>
                <c:pt idx="1473">
                  <c:v>3527</c:v>
                </c:pt>
                <c:pt idx="1474">
                  <c:v>3528</c:v>
                </c:pt>
                <c:pt idx="1475">
                  <c:v>3529</c:v>
                </c:pt>
                <c:pt idx="1476">
                  <c:v>3529</c:v>
                </c:pt>
                <c:pt idx="1477">
                  <c:v>3529</c:v>
                </c:pt>
                <c:pt idx="1478">
                  <c:v>3529</c:v>
                </c:pt>
                <c:pt idx="1479">
                  <c:v>3529</c:v>
                </c:pt>
                <c:pt idx="1480">
                  <c:v>3529</c:v>
                </c:pt>
                <c:pt idx="1481">
                  <c:v>3529</c:v>
                </c:pt>
                <c:pt idx="1482">
                  <c:v>3529</c:v>
                </c:pt>
                <c:pt idx="1483">
                  <c:v>3529</c:v>
                </c:pt>
                <c:pt idx="1484">
                  <c:v>3529</c:v>
                </c:pt>
                <c:pt idx="1485">
                  <c:v>3529</c:v>
                </c:pt>
                <c:pt idx="1486">
                  <c:v>3529</c:v>
                </c:pt>
                <c:pt idx="1487">
                  <c:v>3529</c:v>
                </c:pt>
                <c:pt idx="1488">
                  <c:v>3529</c:v>
                </c:pt>
                <c:pt idx="1489">
                  <c:v>3529</c:v>
                </c:pt>
                <c:pt idx="1490">
                  <c:v>3529</c:v>
                </c:pt>
                <c:pt idx="1491">
                  <c:v>3530</c:v>
                </c:pt>
                <c:pt idx="1492">
                  <c:v>3530</c:v>
                </c:pt>
                <c:pt idx="1493">
                  <c:v>3530</c:v>
                </c:pt>
                <c:pt idx="1494">
                  <c:v>3530</c:v>
                </c:pt>
                <c:pt idx="1495">
                  <c:v>3530</c:v>
                </c:pt>
                <c:pt idx="1496">
                  <c:v>3530</c:v>
                </c:pt>
                <c:pt idx="1497">
                  <c:v>3530</c:v>
                </c:pt>
                <c:pt idx="1498">
                  <c:v>3530</c:v>
                </c:pt>
                <c:pt idx="1499">
                  <c:v>3530</c:v>
                </c:pt>
                <c:pt idx="1500">
                  <c:v>3530</c:v>
                </c:pt>
                <c:pt idx="1501">
                  <c:v>3530</c:v>
                </c:pt>
                <c:pt idx="1502">
                  <c:v>3530</c:v>
                </c:pt>
                <c:pt idx="1503">
                  <c:v>3530</c:v>
                </c:pt>
                <c:pt idx="1504">
                  <c:v>3530</c:v>
                </c:pt>
                <c:pt idx="1505">
                  <c:v>3530</c:v>
                </c:pt>
                <c:pt idx="1506">
                  <c:v>3530</c:v>
                </c:pt>
                <c:pt idx="1507">
                  <c:v>3531</c:v>
                </c:pt>
                <c:pt idx="1508">
                  <c:v>3532</c:v>
                </c:pt>
                <c:pt idx="1509">
                  <c:v>3532</c:v>
                </c:pt>
                <c:pt idx="1510">
                  <c:v>3532</c:v>
                </c:pt>
                <c:pt idx="1511">
                  <c:v>3532</c:v>
                </c:pt>
                <c:pt idx="1512">
                  <c:v>3532</c:v>
                </c:pt>
                <c:pt idx="1513">
                  <c:v>3532</c:v>
                </c:pt>
                <c:pt idx="1514">
                  <c:v>3533</c:v>
                </c:pt>
                <c:pt idx="1515">
                  <c:v>3533</c:v>
                </c:pt>
                <c:pt idx="1516">
                  <c:v>3534</c:v>
                </c:pt>
                <c:pt idx="1517">
                  <c:v>3534</c:v>
                </c:pt>
                <c:pt idx="1518">
                  <c:v>3534</c:v>
                </c:pt>
                <c:pt idx="1519">
                  <c:v>3534</c:v>
                </c:pt>
                <c:pt idx="1520">
                  <c:v>3534</c:v>
                </c:pt>
                <c:pt idx="1521">
                  <c:v>3534</c:v>
                </c:pt>
                <c:pt idx="1522">
                  <c:v>3534</c:v>
                </c:pt>
                <c:pt idx="1523">
                  <c:v>3534</c:v>
                </c:pt>
                <c:pt idx="1524">
                  <c:v>3534</c:v>
                </c:pt>
                <c:pt idx="1525">
                  <c:v>3534</c:v>
                </c:pt>
                <c:pt idx="1526">
                  <c:v>3534</c:v>
                </c:pt>
                <c:pt idx="1527">
                  <c:v>3534</c:v>
                </c:pt>
                <c:pt idx="1528">
                  <c:v>3534</c:v>
                </c:pt>
                <c:pt idx="1529">
                  <c:v>3534</c:v>
                </c:pt>
                <c:pt idx="1530">
                  <c:v>3534</c:v>
                </c:pt>
                <c:pt idx="1531">
                  <c:v>3534</c:v>
                </c:pt>
                <c:pt idx="1532">
                  <c:v>3534</c:v>
                </c:pt>
                <c:pt idx="1533">
                  <c:v>3534</c:v>
                </c:pt>
                <c:pt idx="1534">
                  <c:v>3534</c:v>
                </c:pt>
                <c:pt idx="1535">
                  <c:v>3534</c:v>
                </c:pt>
                <c:pt idx="1536">
                  <c:v>3534</c:v>
                </c:pt>
                <c:pt idx="1537">
                  <c:v>3535</c:v>
                </c:pt>
                <c:pt idx="1538">
                  <c:v>3535</c:v>
                </c:pt>
                <c:pt idx="1539">
                  <c:v>3535</c:v>
                </c:pt>
                <c:pt idx="1540">
                  <c:v>3535</c:v>
                </c:pt>
                <c:pt idx="1541">
                  <c:v>3535</c:v>
                </c:pt>
                <c:pt idx="1542">
                  <c:v>3536</c:v>
                </c:pt>
                <c:pt idx="1543">
                  <c:v>3536</c:v>
                </c:pt>
                <c:pt idx="1544">
                  <c:v>3536</c:v>
                </c:pt>
                <c:pt idx="1545">
                  <c:v>3537</c:v>
                </c:pt>
                <c:pt idx="1546">
                  <c:v>3537</c:v>
                </c:pt>
                <c:pt idx="1547">
                  <c:v>3537</c:v>
                </c:pt>
                <c:pt idx="1548">
                  <c:v>3538</c:v>
                </c:pt>
                <c:pt idx="1549">
                  <c:v>3539</c:v>
                </c:pt>
                <c:pt idx="1550">
                  <c:v>3539</c:v>
                </c:pt>
                <c:pt idx="1551">
                  <c:v>3539</c:v>
                </c:pt>
                <c:pt idx="1552">
                  <c:v>3539</c:v>
                </c:pt>
                <c:pt idx="1553">
                  <c:v>3539</c:v>
                </c:pt>
                <c:pt idx="1554">
                  <c:v>3539</c:v>
                </c:pt>
                <c:pt idx="1555">
                  <c:v>3539</c:v>
                </c:pt>
                <c:pt idx="1556">
                  <c:v>3539</c:v>
                </c:pt>
                <c:pt idx="1557">
                  <c:v>3539</c:v>
                </c:pt>
                <c:pt idx="1558">
                  <c:v>3539</c:v>
                </c:pt>
                <c:pt idx="1559">
                  <c:v>3539</c:v>
                </c:pt>
                <c:pt idx="1560">
                  <c:v>3539</c:v>
                </c:pt>
                <c:pt idx="1561">
                  <c:v>3539</c:v>
                </c:pt>
                <c:pt idx="1562">
                  <c:v>3539</c:v>
                </c:pt>
                <c:pt idx="1563">
                  <c:v>3540</c:v>
                </c:pt>
                <c:pt idx="1564">
                  <c:v>3540</c:v>
                </c:pt>
                <c:pt idx="1565">
                  <c:v>3540</c:v>
                </c:pt>
                <c:pt idx="1566">
                  <c:v>3540</c:v>
                </c:pt>
                <c:pt idx="1567">
                  <c:v>3540</c:v>
                </c:pt>
                <c:pt idx="1568">
                  <c:v>3540</c:v>
                </c:pt>
                <c:pt idx="1569">
                  <c:v>3540</c:v>
                </c:pt>
                <c:pt idx="1570">
                  <c:v>3541</c:v>
                </c:pt>
                <c:pt idx="1571">
                  <c:v>3541</c:v>
                </c:pt>
                <c:pt idx="1572">
                  <c:v>3541</c:v>
                </c:pt>
                <c:pt idx="1573">
                  <c:v>3541</c:v>
                </c:pt>
                <c:pt idx="1574">
                  <c:v>3541</c:v>
                </c:pt>
                <c:pt idx="1575">
                  <c:v>3541</c:v>
                </c:pt>
                <c:pt idx="1576">
                  <c:v>3541</c:v>
                </c:pt>
                <c:pt idx="1577">
                  <c:v>3541</c:v>
                </c:pt>
                <c:pt idx="1578">
                  <c:v>3541</c:v>
                </c:pt>
                <c:pt idx="1579">
                  <c:v>3541</c:v>
                </c:pt>
                <c:pt idx="1580">
                  <c:v>3541</c:v>
                </c:pt>
                <c:pt idx="1581">
                  <c:v>3541</c:v>
                </c:pt>
                <c:pt idx="1582">
                  <c:v>3541</c:v>
                </c:pt>
                <c:pt idx="1583">
                  <c:v>3541</c:v>
                </c:pt>
                <c:pt idx="1584">
                  <c:v>3542</c:v>
                </c:pt>
                <c:pt idx="1585">
                  <c:v>3542</c:v>
                </c:pt>
                <c:pt idx="1586">
                  <c:v>3542</c:v>
                </c:pt>
                <c:pt idx="1587">
                  <c:v>3542</c:v>
                </c:pt>
                <c:pt idx="1588">
                  <c:v>3542</c:v>
                </c:pt>
                <c:pt idx="1589">
                  <c:v>3542</c:v>
                </c:pt>
                <c:pt idx="1590">
                  <c:v>3542</c:v>
                </c:pt>
                <c:pt idx="1591">
                  <c:v>3543</c:v>
                </c:pt>
                <c:pt idx="1592">
                  <c:v>3543</c:v>
                </c:pt>
                <c:pt idx="1593">
                  <c:v>3543</c:v>
                </c:pt>
                <c:pt idx="1594">
                  <c:v>3543</c:v>
                </c:pt>
                <c:pt idx="1595">
                  <c:v>3543</c:v>
                </c:pt>
                <c:pt idx="1596">
                  <c:v>3543</c:v>
                </c:pt>
                <c:pt idx="1597">
                  <c:v>3543</c:v>
                </c:pt>
                <c:pt idx="1598">
                  <c:v>3543</c:v>
                </c:pt>
                <c:pt idx="1599">
                  <c:v>3543</c:v>
                </c:pt>
                <c:pt idx="1600">
                  <c:v>3544</c:v>
                </c:pt>
                <c:pt idx="1601">
                  <c:v>3544</c:v>
                </c:pt>
                <c:pt idx="1602">
                  <c:v>3544</c:v>
                </c:pt>
                <c:pt idx="1603">
                  <c:v>3545</c:v>
                </c:pt>
                <c:pt idx="1604">
                  <c:v>3545</c:v>
                </c:pt>
                <c:pt idx="1605">
                  <c:v>3545</c:v>
                </c:pt>
                <c:pt idx="1606">
                  <c:v>3545</c:v>
                </c:pt>
                <c:pt idx="1607">
                  <c:v>3545</c:v>
                </c:pt>
                <c:pt idx="1608">
                  <c:v>3545</c:v>
                </c:pt>
                <c:pt idx="1609">
                  <c:v>3545</c:v>
                </c:pt>
                <c:pt idx="1610">
                  <c:v>3545</c:v>
                </c:pt>
                <c:pt idx="1611">
                  <c:v>3545</c:v>
                </c:pt>
                <c:pt idx="1612">
                  <c:v>3545</c:v>
                </c:pt>
                <c:pt idx="1613">
                  <c:v>3546</c:v>
                </c:pt>
                <c:pt idx="1614">
                  <c:v>3546</c:v>
                </c:pt>
                <c:pt idx="1615">
                  <c:v>3546</c:v>
                </c:pt>
                <c:pt idx="1616">
                  <c:v>3546</c:v>
                </c:pt>
                <c:pt idx="1617">
                  <c:v>3546</c:v>
                </c:pt>
                <c:pt idx="1618">
                  <c:v>3546</c:v>
                </c:pt>
                <c:pt idx="1619">
                  <c:v>3546</c:v>
                </c:pt>
                <c:pt idx="1620">
                  <c:v>3546</c:v>
                </c:pt>
                <c:pt idx="1621">
                  <c:v>3546</c:v>
                </c:pt>
                <c:pt idx="1622">
                  <c:v>3546</c:v>
                </c:pt>
                <c:pt idx="1623">
                  <c:v>3546</c:v>
                </c:pt>
                <c:pt idx="1624">
                  <c:v>3546</c:v>
                </c:pt>
                <c:pt idx="1625">
                  <c:v>3546</c:v>
                </c:pt>
                <c:pt idx="1626">
                  <c:v>3546</c:v>
                </c:pt>
                <c:pt idx="1627">
                  <c:v>3546</c:v>
                </c:pt>
                <c:pt idx="1628">
                  <c:v>3546</c:v>
                </c:pt>
                <c:pt idx="1629">
                  <c:v>3546</c:v>
                </c:pt>
                <c:pt idx="1630">
                  <c:v>3546</c:v>
                </c:pt>
                <c:pt idx="1631">
                  <c:v>3546</c:v>
                </c:pt>
                <c:pt idx="1632">
                  <c:v>3547</c:v>
                </c:pt>
                <c:pt idx="1633">
                  <c:v>3547</c:v>
                </c:pt>
                <c:pt idx="1634">
                  <c:v>3547</c:v>
                </c:pt>
                <c:pt idx="1635">
                  <c:v>3547</c:v>
                </c:pt>
                <c:pt idx="1636">
                  <c:v>3547</c:v>
                </c:pt>
                <c:pt idx="1637">
                  <c:v>3547</c:v>
                </c:pt>
                <c:pt idx="1638">
                  <c:v>3548</c:v>
                </c:pt>
                <c:pt idx="1639">
                  <c:v>3548</c:v>
                </c:pt>
                <c:pt idx="1640">
                  <c:v>3548</c:v>
                </c:pt>
                <c:pt idx="1641">
                  <c:v>3548</c:v>
                </c:pt>
                <c:pt idx="1642">
                  <c:v>3549</c:v>
                </c:pt>
                <c:pt idx="1643">
                  <c:v>3549</c:v>
                </c:pt>
                <c:pt idx="1644">
                  <c:v>3549</c:v>
                </c:pt>
                <c:pt idx="1645">
                  <c:v>3550</c:v>
                </c:pt>
                <c:pt idx="1646">
                  <c:v>3550</c:v>
                </c:pt>
                <c:pt idx="1647">
                  <c:v>3550</c:v>
                </c:pt>
                <c:pt idx="1648">
                  <c:v>3550</c:v>
                </c:pt>
                <c:pt idx="1649">
                  <c:v>3550</c:v>
                </c:pt>
                <c:pt idx="1650">
                  <c:v>3550</c:v>
                </c:pt>
                <c:pt idx="1651">
                  <c:v>3550</c:v>
                </c:pt>
                <c:pt idx="1652">
                  <c:v>3551</c:v>
                </c:pt>
                <c:pt idx="1653">
                  <c:v>3551</c:v>
                </c:pt>
                <c:pt idx="1654">
                  <c:v>3551</c:v>
                </c:pt>
                <c:pt idx="1655">
                  <c:v>3552</c:v>
                </c:pt>
                <c:pt idx="1656">
                  <c:v>3552</c:v>
                </c:pt>
                <c:pt idx="1657">
                  <c:v>3552</c:v>
                </c:pt>
                <c:pt idx="1658">
                  <c:v>3552</c:v>
                </c:pt>
                <c:pt idx="1659">
                  <c:v>3553</c:v>
                </c:pt>
                <c:pt idx="1660">
                  <c:v>3553</c:v>
                </c:pt>
                <c:pt idx="1661">
                  <c:v>3553</c:v>
                </c:pt>
                <c:pt idx="1662">
                  <c:v>3553</c:v>
                </c:pt>
                <c:pt idx="1663">
                  <c:v>3553</c:v>
                </c:pt>
                <c:pt idx="1664">
                  <c:v>3553</c:v>
                </c:pt>
                <c:pt idx="1665">
                  <c:v>3553</c:v>
                </c:pt>
                <c:pt idx="1666">
                  <c:v>3553</c:v>
                </c:pt>
                <c:pt idx="1667">
                  <c:v>3553</c:v>
                </c:pt>
                <c:pt idx="1668">
                  <c:v>3553</c:v>
                </c:pt>
                <c:pt idx="1669">
                  <c:v>3553</c:v>
                </c:pt>
                <c:pt idx="1670">
                  <c:v>3553</c:v>
                </c:pt>
                <c:pt idx="1671">
                  <c:v>3553</c:v>
                </c:pt>
                <c:pt idx="1672">
                  <c:v>3553</c:v>
                </c:pt>
                <c:pt idx="1673">
                  <c:v>3553</c:v>
                </c:pt>
                <c:pt idx="1674">
                  <c:v>3553</c:v>
                </c:pt>
                <c:pt idx="1675">
                  <c:v>3553</c:v>
                </c:pt>
                <c:pt idx="1676">
                  <c:v>3553</c:v>
                </c:pt>
                <c:pt idx="1677">
                  <c:v>3553</c:v>
                </c:pt>
                <c:pt idx="1678">
                  <c:v>3553</c:v>
                </c:pt>
                <c:pt idx="1679">
                  <c:v>3553</c:v>
                </c:pt>
                <c:pt idx="1680">
                  <c:v>3554</c:v>
                </c:pt>
                <c:pt idx="1681">
                  <c:v>3554</c:v>
                </c:pt>
                <c:pt idx="1682">
                  <c:v>3554</c:v>
                </c:pt>
                <c:pt idx="1683">
                  <c:v>3554</c:v>
                </c:pt>
                <c:pt idx="1684">
                  <c:v>3554</c:v>
                </c:pt>
                <c:pt idx="1685">
                  <c:v>3555</c:v>
                </c:pt>
                <c:pt idx="1686">
                  <c:v>3555</c:v>
                </c:pt>
                <c:pt idx="1687">
                  <c:v>3555</c:v>
                </c:pt>
                <c:pt idx="1688">
                  <c:v>3555</c:v>
                </c:pt>
                <c:pt idx="1689">
                  <c:v>3555</c:v>
                </c:pt>
                <c:pt idx="1690">
                  <c:v>3556</c:v>
                </c:pt>
                <c:pt idx="1691">
                  <c:v>3556</c:v>
                </c:pt>
                <c:pt idx="1692">
                  <c:v>3556</c:v>
                </c:pt>
                <c:pt idx="1693">
                  <c:v>3556</c:v>
                </c:pt>
                <c:pt idx="1694">
                  <c:v>3556</c:v>
                </c:pt>
                <c:pt idx="1695">
                  <c:v>3556</c:v>
                </c:pt>
                <c:pt idx="1696">
                  <c:v>3556</c:v>
                </c:pt>
                <c:pt idx="1697">
                  <c:v>3556</c:v>
                </c:pt>
                <c:pt idx="1698">
                  <c:v>3557</c:v>
                </c:pt>
                <c:pt idx="1699">
                  <c:v>3557</c:v>
                </c:pt>
                <c:pt idx="1700">
                  <c:v>3557</c:v>
                </c:pt>
                <c:pt idx="1701">
                  <c:v>3557</c:v>
                </c:pt>
                <c:pt idx="1702">
                  <c:v>3557</c:v>
                </c:pt>
                <c:pt idx="1703">
                  <c:v>3557</c:v>
                </c:pt>
                <c:pt idx="1704">
                  <c:v>3557</c:v>
                </c:pt>
                <c:pt idx="1705">
                  <c:v>3557</c:v>
                </c:pt>
                <c:pt idx="1706">
                  <c:v>3558</c:v>
                </c:pt>
                <c:pt idx="1707">
                  <c:v>3558</c:v>
                </c:pt>
                <c:pt idx="1708">
                  <c:v>3558</c:v>
                </c:pt>
                <c:pt idx="1709">
                  <c:v>3558</c:v>
                </c:pt>
                <c:pt idx="1710">
                  <c:v>3558</c:v>
                </c:pt>
                <c:pt idx="1711">
                  <c:v>3558</c:v>
                </c:pt>
                <c:pt idx="1712">
                  <c:v>3558</c:v>
                </c:pt>
                <c:pt idx="1713">
                  <c:v>3558</c:v>
                </c:pt>
                <c:pt idx="1714">
                  <c:v>3558</c:v>
                </c:pt>
                <c:pt idx="1715">
                  <c:v>3558</c:v>
                </c:pt>
                <c:pt idx="1716">
                  <c:v>3558</c:v>
                </c:pt>
                <c:pt idx="1717">
                  <c:v>3558</c:v>
                </c:pt>
                <c:pt idx="1718">
                  <c:v>3558</c:v>
                </c:pt>
                <c:pt idx="1719">
                  <c:v>3558</c:v>
                </c:pt>
                <c:pt idx="1720">
                  <c:v>3558</c:v>
                </c:pt>
                <c:pt idx="1721">
                  <c:v>3559</c:v>
                </c:pt>
                <c:pt idx="1722">
                  <c:v>3559</c:v>
                </c:pt>
                <c:pt idx="1723">
                  <c:v>3559</c:v>
                </c:pt>
                <c:pt idx="1724">
                  <c:v>3559</c:v>
                </c:pt>
                <c:pt idx="1725">
                  <c:v>3559</c:v>
                </c:pt>
                <c:pt idx="1726">
                  <c:v>3559</c:v>
                </c:pt>
                <c:pt idx="1727">
                  <c:v>3559</c:v>
                </c:pt>
                <c:pt idx="1728">
                  <c:v>3559</c:v>
                </c:pt>
                <c:pt idx="1729">
                  <c:v>3559</c:v>
                </c:pt>
                <c:pt idx="1730">
                  <c:v>3559</c:v>
                </c:pt>
                <c:pt idx="1731">
                  <c:v>3559</c:v>
                </c:pt>
                <c:pt idx="1732">
                  <c:v>3559</c:v>
                </c:pt>
                <c:pt idx="1733">
                  <c:v>3559</c:v>
                </c:pt>
                <c:pt idx="1734">
                  <c:v>3559</c:v>
                </c:pt>
                <c:pt idx="1735">
                  <c:v>3559</c:v>
                </c:pt>
                <c:pt idx="1736">
                  <c:v>3559</c:v>
                </c:pt>
                <c:pt idx="1737">
                  <c:v>3559</c:v>
                </c:pt>
                <c:pt idx="1738">
                  <c:v>3560</c:v>
                </c:pt>
                <c:pt idx="1739">
                  <c:v>3560</c:v>
                </c:pt>
                <c:pt idx="1740">
                  <c:v>3560</c:v>
                </c:pt>
                <c:pt idx="1741">
                  <c:v>3560</c:v>
                </c:pt>
                <c:pt idx="1742">
                  <c:v>3560</c:v>
                </c:pt>
                <c:pt idx="1743">
                  <c:v>3561</c:v>
                </c:pt>
                <c:pt idx="1744">
                  <c:v>3561</c:v>
                </c:pt>
                <c:pt idx="1745">
                  <c:v>3561</c:v>
                </c:pt>
                <c:pt idx="1746">
                  <c:v>3562</c:v>
                </c:pt>
                <c:pt idx="1747">
                  <c:v>3562</c:v>
                </c:pt>
                <c:pt idx="1748">
                  <c:v>3562</c:v>
                </c:pt>
                <c:pt idx="1749">
                  <c:v>3563</c:v>
                </c:pt>
                <c:pt idx="1750">
                  <c:v>3563</c:v>
                </c:pt>
                <c:pt idx="1751">
                  <c:v>3563</c:v>
                </c:pt>
                <c:pt idx="1752">
                  <c:v>3563</c:v>
                </c:pt>
                <c:pt idx="1753">
                  <c:v>3563</c:v>
                </c:pt>
                <c:pt idx="1754">
                  <c:v>3563</c:v>
                </c:pt>
                <c:pt idx="1755">
                  <c:v>3563</c:v>
                </c:pt>
                <c:pt idx="1756">
                  <c:v>3563</c:v>
                </c:pt>
                <c:pt idx="1757">
                  <c:v>3563</c:v>
                </c:pt>
                <c:pt idx="1758">
                  <c:v>3563</c:v>
                </c:pt>
                <c:pt idx="1759">
                  <c:v>3563</c:v>
                </c:pt>
                <c:pt idx="1760">
                  <c:v>3563</c:v>
                </c:pt>
                <c:pt idx="1761">
                  <c:v>3563</c:v>
                </c:pt>
                <c:pt idx="1762">
                  <c:v>3563</c:v>
                </c:pt>
                <c:pt idx="1763">
                  <c:v>3563</c:v>
                </c:pt>
                <c:pt idx="1764">
                  <c:v>3563</c:v>
                </c:pt>
                <c:pt idx="1765">
                  <c:v>3563</c:v>
                </c:pt>
                <c:pt idx="1766">
                  <c:v>3565</c:v>
                </c:pt>
                <c:pt idx="1767">
                  <c:v>3565</c:v>
                </c:pt>
                <c:pt idx="1768">
                  <c:v>3565</c:v>
                </c:pt>
                <c:pt idx="1769">
                  <c:v>3565</c:v>
                </c:pt>
                <c:pt idx="1770">
                  <c:v>3565</c:v>
                </c:pt>
                <c:pt idx="1771">
                  <c:v>3565</c:v>
                </c:pt>
                <c:pt idx="1772">
                  <c:v>3565</c:v>
                </c:pt>
                <c:pt idx="1773">
                  <c:v>3565</c:v>
                </c:pt>
                <c:pt idx="1774">
                  <c:v>3565</c:v>
                </c:pt>
                <c:pt idx="1775">
                  <c:v>3565</c:v>
                </c:pt>
                <c:pt idx="1776">
                  <c:v>3565</c:v>
                </c:pt>
                <c:pt idx="1777">
                  <c:v>3565</c:v>
                </c:pt>
                <c:pt idx="1778">
                  <c:v>3565</c:v>
                </c:pt>
                <c:pt idx="1779">
                  <c:v>3565</c:v>
                </c:pt>
                <c:pt idx="1780">
                  <c:v>3565</c:v>
                </c:pt>
                <c:pt idx="1781">
                  <c:v>3565</c:v>
                </c:pt>
                <c:pt idx="1782">
                  <c:v>3565</c:v>
                </c:pt>
                <c:pt idx="1783">
                  <c:v>3565</c:v>
                </c:pt>
                <c:pt idx="1784">
                  <c:v>3565</c:v>
                </c:pt>
                <c:pt idx="1785">
                  <c:v>3565</c:v>
                </c:pt>
                <c:pt idx="1786">
                  <c:v>3565</c:v>
                </c:pt>
                <c:pt idx="1787">
                  <c:v>3565</c:v>
                </c:pt>
                <c:pt idx="1788">
                  <c:v>3565</c:v>
                </c:pt>
                <c:pt idx="1789">
                  <c:v>3565</c:v>
                </c:pt>
                <c:pt idx="1790">
                  <c:v>3565</c:v>
                </c:pt>
                <c:pt idx="1791">
                  <c:v>3565</c:v>
                </c:pt>
                <c:pt idx="1792">
                  <c:v>3565</c:v>
                </c:pt>
                <c:pt idx="1793">
                  <c:v>3565</c:v>
                </c:pt>
                <c:pt idx="1794">
                  <c:v>3565</c:v>
                </c:pt>
                <c:pt idx="1795">
                  <c:v>3565</c:v>
                </c:pt>
                <c:pt idx="1796">
                  <c:v>3565</c:v>
                </c:pt>
                <c:pt idx="1797">
                  <c:v>3565</c:v>
                </c:pt>
                <c:pt idx="1798">
                  <c:v>3565</c:v>
                </c:pt>
                <c:pt idx="1799">
                  <c:v>3565</c:v>
                </c:pt>
                <c:pt idx="1800">
                  <c:v>3567</c:v>
                </c:pt>
                <c:pt idx="1801">
                  <c:v>3567</c:v>
                </c:pt>
                <c:pt idx="1802">
                  <c:v>3568</c:v>
                </c:pt>
                <c:pt idx="1803">
                  <c:v>3568</c:v>
                </c:pt>
                <c:pt idx="1804">
                  <c:v>3568</c:v>
                </c:pt>
                <c:pt idx="1805">
                  <c:v>3568</c:v>
                </c:pt>
                <c:pt idx="1806">
                  <c:v>3568</c:v>
                </c:pt>
                <c:pt idx="1807">
                  <c:v>3568</c:v>
                </c:pt>
                <c:pt idx="1808">
                  <c:v>3568</c:v>
                </c:pt>
                <c:pt idx="1809">
                  <c:v>3569</c:v>
                </c:pt>
                <c:pt idx="1810">
                  <c:v>3569</c:v>
                </c:pt>
                <c:pt idx="1811">
                  <c:v>3569</c:v>
                </c:pt>
                <c:pt idx="1812">
                  <c:v>3569</c:v>
                </c:pt>
                <c:pt idx="1813">
                  <c:v>3569</c:v>
                </c:pt>
                <c:pt idx="1814">
                  <c:v>3569</c:v>
                </c:pt>
                <c:pt idx="1815">
                  <c:v>3569</c:v>
                </c:pt>
                <c:pt idx="1816">
                  <c:v>3569</c:v>
                </c:pt>
                <c:pt idx="1817">
                  <c:v>3569</c:v>
                </c:pt>
                <c:pt idx="1818">
                  <c:v>3569</c:v>
                </c:pt>
                <c:pt idx="1819">
                  <c:v>3569</c:v>
                </c:pt>
                <c:pt idx="1820">
                  <c:v>3569</c:v>
                </c:pt>
                <c:pt idx="1821">
                  <c:v>3569</c:v>
                </c:pt>
                <c:pt idx="1822">
                  <c:v>3569</c:v>
                </c:pt>
                <c:pt idx="1823">
                  <c:v>3569</c:v>
                </c:pt>
                <c:pt idx="1824">
                  <c:v>3569</c:v>
                </c:pt>
                <c:pt idx="1825">
                  <c:v>3569</c:v>
                </c:pt>
                <c:pt idx="1826">
                  <c:v>3569</c:v>
                </c:pt>
                <c:pt idx="1827">
                  <c:v>3569</c:v>
                </c:pt>
                <c:pt idx="1828">
                  <c:v>3569</c:v>
                </c:pt>
                <c:pt idx="1829">
                  <c:v>3569</c:v>
                </c:pt>
                <c:pt idx="1830">
                  <c:v>3570</c:v>
                </c:pt>
                <c:pt idx="1831">
                  <c:v>3570</c:v>
                </c:pt>
                <c:pt idx="1832">
                  <c:v>3571</c:v>
                </c:pt>
                <c:pt idx="1833">
                  <c:v>3571</c:v>
                </c:pt>
                <c:pt idx="1834">
                  <c:v>3571</c:v>
                </c:pt>
                <c:pt idx="1835">
                  <c:v>3571</c:v>
                </c:pt>
                <c:pt idx="1836">
                  <c:v>3571</c:v>
                </c:pt>
                <c:pt idx="1837">
                  <c:v>3571</c:v>
                </c:pt>
                <c:pt idx="1838">
                  <c:v>3571</c:v>
                </c:pt>
                <c:pt idx="1839">
                  <c:v>3571</c:v>
                </c:pt>
                <c:pt idx="1840">
                  <c:v>3571</c:v>
                </c:pt>
                <c:pt idx="1841">
                  <c:v>3572</c:v>
                </c:pt>
                <c:pt idx="1842">
                  <c:v>3572</c:v>
                </c:pt>
                <c:pt idx="1843">
                  <c:v>3572</c:v>
                </c:pt>
                <c:pt idx="1844">
                  <c:v>3572</c:v>
                </c:pt>
                <c:pt idx="1845">
                  <c:v>3572</c:v>
                </c:pt>
                <c:pt idx="1846">
                  <c:v>3572</c:v>
                </c:pt>
                <c:pt idx="1847">
                  <c:v>3572</c:v>
                </c:pt>
                <c:pt idx="1848">
                  <c:v>3572</c:v>
                </c:pt>
                <c:pt idx="1849">
                  <c:v>3572</c:v>
                </c:pt>
                <c:pt idx="1850">
                  <c:v>3572</c:v>
                </c:pt>
                <c:pt idx="1851">
                  <c:v>3572</c:v>
                </c:pt>
                <c:pt idx="1852">
                  <c:v>3572</c:v>
                </c:pt>
                <c:pt idx="1853">
                  <c:v>3573</c:v>
                </c:pt>
                <c:pt idx="1854">
                  <c:v>3573</c:v>
                </c:pt>
                <c:pt idx="1855">
                  <c:v>3573</c:v>
                </c:pt>
                <c:pt idx="1856">
                  <c:v>3573</c:v>
                </c:pt>
                <c:pt idx="1857">
                  <c:v>3573</c:v>
                </c:pt>
                <c:pt idx="1858">
                  <c:v>3573</c:v>
                </c:pt>
                <c:pt idx="1859">
                  <c:v>3574</c:v>
                </c:pt>
                <c:pt idx="1860">
                  <c:v>3574</c:v>
                </c:pt>
                <c:pt idx="1861">
                  <c:v>3574</c:v>
                </c:pt>
                <c:pt idx="1862">
                  <c:v>3574</c:v>
                </c:pt>
                <c:pt idx="1863">
                  <c:v>3575</c:v>
                </c:pt>
                <c:pt idx="1864">
                  <c:v>3575</c:v>
                </c:pt>
                <c:pt idx="1865">
                  <c:v>3575</c:v>
                </c:pt>
                <c:pt idx="1866">
                  <c:v>3575</c:v>
                </c:pt>
                <c:pt idx="1867">
                  <c:v>3575</c:v>
                </c:pt>
                <c:pt idx="1868">
                  <c:v>3575</c:v>
                </c:pt>
                <c:pt idx="1869">
                  <c:v>3575</c:v>
                </c:pt>
                <c:pt idx="1870">
                  <c:v>3575</c:v>
                </c:pt>
                <c:pt idx="1871">
                  <c:v>3575</c:v>
                </c:pt>
                <c:pt idx="1872">
                  <c:v>3575</c:v>
                </c:pt>
                <c:pt idx="1873">
                  <c:v>3575</c:v>
                </c:pt>
                <c:pt idx="1874">
                  <c:v>3575</c:v>
                </c:pt>
                <c:pt idx="1875">
                  <c:v>3575</c:v>
                </c:pt>
                <c:pt idx="1876">
                  <c:v>3575</c:v>
                </c:pt>
                <c:pt idx="1877">
                  <c:v>3575</c:v>
                </c:pt>
                <c:pt idx="1878">
                  <c:v>3575</c:v>
                </c:pt>
                <c:pt idx="1879">
                  <c:v>3576</c:v>
                </c:pt>
                <c:pt idx="1880">
                  <c:v>3576</c:v>
                </c:pt>
                <c:pt idx="1881">
                  <c:v>3576</c:v>
                </c:pt>
                <c:pt idx="1882">
                  <c:v>3576</c:v>
                </c:pt>
                <c:pt idx="1883">
                  <c:v>3576</c:v>
                </c:pt>
                <c:pt idx="1884">
                  <c:v>3576</c:v>
                </c:pt>
                <c:pt idx="1885">
                  <c:v>3576</c:v>
                </c:pt>
                <c:pt idx="1886">
                  <c:v>3576</c:v>
                </c:pt>
                <c:pt idx="1887">
                  <c:v>3576</c:v>
                </c:pt>
                <c:pt idx="1888">
                  <c:v>3576</c:v>
                </c:pt>
                <c:pt idx="1889">
                  <c:v>3576</c:v>
                </c:pt>
                <c:pt idx="1890">
                  <c:v>3576</c:v>
                </c:pt>
                <c:pt idx="1891">
                  <c:v>3576</c:v>
                </c:pt>
                <c:pt idx="1892">
                  <c:v>3576</c:v>
                </c:pt>
                <c:pt idx="1893">
                  <c:v>3576</c:v>
                </c:pt>
                <c:pt idx="1894">
                  <c:v>3576</c:v>
                </c:pt>
                <c:pt idx="1895">
                  <c:v>3576</c:v>
                </c:pt>
                <c:pt idx="1896">
                  <c:v>3576</c:v>
                </c:pt>
                <c:pt idx="1897">
                  <c:v>3576</c:v>
                </c:pt>
                <c:pt idx="1898">
                  <c:v>3576</c:v>
                </c:pt>
                <c:pt idx="1899">
                  <c:v>3576</c:v>
                </c:pt>
                <c:pt idx="1900">
                  <c:v>3576</c:v>
                </c:pt>
                <c:pt idx="1901">
                  <c:v>3576</c:v>
                </c:pt>
                <c:pt idx="1902">
                  <c:v>3577</c:v>
                </c:pt>
                <c:pt idx="1903">
                  <c:v>3577</c:v>
                </c:pt>
                <c:pt idx="1904">
                  <c:v>3577</c:v>
                </c:pt>
                <c:pt idx="1905">
                  <c:v>3577</c:v>
                </c:pt>
                <c:pt idx="1906">
                  <c:v>3578</c:v>
                </c:pt>
                <c:pt idx="1907">
                  <c:v>3578</c:v>
                </c:pt>
                <c:pt idx="1908">
                  <c:v>3578</c:v>
                </c:pt>
                <c:pt idx="1909">
                  <c:v>3579</c:v>
                </c:pt>
                <c:pt idx="1910">
                  <c:v>3579</c:v>
                </c:pt>
                <c:pt idx="1911">
                  <c:v>3579</c:v>
                </c:pt>
                <c:pt idx="1912">
                  <c:v>3579</c:v>
                </c:pt>
                <c:pt idx="1913">
                  <c:v>3579</c:v>
                </c:pt>
                <c:pt idx="1914">
                  <c:v>3579</c:v>
                </c:pt>
                <c:pt idx="1915">
                  <c:v>3579</c:v>
                </c:pt>
                <c:pt idx="1916">
                  <c:v>3579</c:v>
                </c:pt>
                <c:pt idx="1917">
                  <c:v>3579</c:v>
                </c:pt>
                <c:pt idx="1918">
                  <c:v>3579</c:v>
                </c:pt>
                <c:pt idx="1919">
                  <c:v>3579</c:v>
                </c:pt>
                <c:pt idx="1920">
                  <c:v>3579</c:v>
                </c:pt>
                <c:pt idx="1921">
                  <c:v>3580</c:v>
                </c:pt>
                <c:pt idx="1922">
                  <c:v>3580</c:v>
                </c:pt>
                <c:pt idx="1923">
                  <c:v>3580</c:v>
                </c:pt>
                <c:pt idx="1924">
                  <c:v>3580</c:v>
                </c:pt>
                <c:pt idx="1925">
                  <c:v>3580</c:v>
                </c:pt>
                <c:pt idx="1926">
                  <c:v>3580</c:v>
                </c:pt>
                <c:pt idx="1927">
                  <c:v>3581</c:v>
                </c:pt>
                <c:pt idx="1928">
                  <c:v>3581</c:v>
                </c:pt>
                <c:pt idx="1929">
                  <c:v>3581</c:v>
                </c:pt>
                <c:pt idx="1930">
                  <c:v>3581</c:v>
                </c:pt>
                <c:pt idx="1931">
                  <c:v>3581</c:v>
                </c:pt>
                <c:pt idx="1932">
                  <c:v>3581</c:v>
                </c:pt>
                <c:pt idx="1933">
                  <c:v>3581</c:v>
                </c:pt>
                <c:pt idx="1934">
                  <c:v>3581</c:v>
                </c:pt>
                <c:pt idx="1935">
                  <c:v>3582</c:v>
                </c:pt>
                <c:pt idx="1936">
                  <c:v>3582</c:v>
                </c:pt>
                <c:pt idx="1937">
                  <c:v>3582</c:v>
                </c:pt>
                <c:pt idx="1938">
                  <c:v>3582</c:v>
                </c:pt>
                <c:pt idx="1939">
                  <c:v>3582</c:v>
                </c:pt>
                <c:pt idx="1940">
                  <c:v>3582</c:v>
                </c:pt>
                <c:pt idx="1941">
                  <c:v>3582</c:v>
                </c:pt>
                <c:pt idx="1942">
                  <c:v>3582</c:v>
                </c:pt>
                <c:pt idx="1943">
                  <c:v>3582</c:v>
                </c:pt>
                <c:pt idx="1944">
                  <c:v>3582</c:v>
                </c:pt>
                <c:pt idx="1945">
                  <c:v>3582</c:v>
                </c:pt>
                <c:pt idx="1946">
                  <c:v>3582</c:v>
                </c:pt>
                <c:pt idx="1947">
                  <c:v>3582</c:v>
                </c:pt>
                <c:pt idx="1948">
                  <c:v>3582</c:v>
                </c:pt>
                <c:pt idx="1949">
                  <c:v>3582</c:v>
                </c:pt>
                <c:pt idx="1950">
                  <c:v>3582</c:v>
                </c:pt>
                <c:pt idx="1951">
                  <c:v>3582</c:v>
                </c:pt>
                <c:pt idx="1952">
                  <c:v>3582</c:v>
                </c:pt>
                <c:pt idx="1953">
                  <c:v>3582</c:v>
                </c:pt>
                <c:pt idx="1954">
                  <c:v>3582</c:v>
                </c:pt>
                <c:pt idx="1955">
                  <c:v>3582</c:v>
                </c:pt>
                <c:pt idx="1956">
                  <c:v>3582</c:v>
                </c:pt>
                <c:pt idx="1957">
                  <c:v>3582</c:v>
                </c:pt>
                <c:pt idx="1958">
                  <c:v>3582</c:v>
                </c:pt>
                <c:pt idx="1959">
                  <c:v>3582</c:v>
                </c:pt>
                <c:pt idx="1960">
                  <c:v>3582</c:v>
                </c:pt>
                <c:pt idx="1961">
                  <c:v>3582</c:v>
                </c:pt>
                <c:pt idx="1962">
                  <c:v>3582</c:v>
                </c:pt>
                <c:pt idx="1963">
                  <c:v>3582</c:v>
                </c:pt>
                <c:pt idx="1964">
                  <c:v>3583</c:v>
                </c:pt>
                <c:pt idx="1965">
                  <c:v>3584</c:v>
                </c:pt>
                <c:pt idx="1966">
                  <c:v>3584</c:v>
                </c:pt>
                <c:pt idx="1967">
                  <c:v>3584</c:v>
                </c:pt>
                <c:pt idx="1968">
                  <c:v>3584</c:v>
                </c:pt>
                <c:pt idx="1969">
                  <c:v>3584</c:v>
                </c:pt>
                <c:pt idx="1970">
                  <c:v>3584</c:v>
                </c:pt>
                <c:pt idx="1971">
                  <c:v>3584</c:v>
                </c:pt>
                <c:pt idx="1972">
                  <c:v>3584</c:v>
                </c:pt>
                <c:pt idx="1973">
                  <c:v>3584</c:v>
                </c:pt>
                <c:pt idx="1974">
                  <c:v>3584</c:v>
                </c:pt>
                <c:pt idx="1975">
                  <c:v>3584</c:v>
                </c:pt>
                <c:pt idx="1976">
                  <c:v>3584</c:v>
                </c:pt>
                <c:pt idx="1977">
                  <c:v>3584</c:v>
                </c:pt>
                <c:pt idx="1978">
                  <c:v>3584</c:v>
                </c:pt>
                <c:pt idx="1979">
                  <c:v>3584</c:v>
                </c:pt>
                <c:pt idx="1980">
                  <c:v>3584</c:v>
                </c:pt>
                <c:pt idx="1981">
                  <c:v>3585</c:v>
                </c:pt>
                <c:pt idx="1982">
                  <c:v>3585</c:v>
                </c:pt>
                <c:pt idx="1983">
                  <c:v>3585</c:v>
                </c:pt>
                <c:pt idx="1984">
                  <c:v>3585</c:v>
                </c:pt>
                <c:pt idx="1985">
                  <c:v>3585</c:v>
                </c:pt>
                <c:pt idx="1986">
                  <c:v>3586</c:v>
                </c:pt>
                <c:pt idx="1987">
                  <c:v>3586</c:v>
                </c:pt>
                <c:pt idx="1988">
                  <c:v>3586</c:v>
                </c:pt>
                <c:pt idx="1989">
                  <c:v>3586</c:v>
                </c:pt>
                <c:pt idx="1990">
                  <c:v>3586</c:v>
                </c:pt>
                <c:pt idx="1991">
                  <c:v>3586</c:v>
                </c:pt>
                <c:pt idx="1992">
                  <c:v>3586</c:v>
                </c:pt>
                <c:pt idx="1993">
                  <c:v>3586</c:v>
                </c:pt>
                <c:pt idx="1994">
                  <c:v>3586</c:v>
                </c:pt>
                <c:pt idx="1995">
                  <c:v>3586</c:v>
                </c:pt>
                <c:pt idx="1996">
                  <c:v>3586</c:v>
                </c:pt>
                <c:pt idx="1997">
                  <c:v>3586</c:v>
                </c:pt>
                <c:pt idx="1998">
                  <c:v>3586</c:v>
                </c:pt>
                <c:pt idx="1999">
                  <c:v>3586</c:v>
                </c:pt>
                <c:pt idx="2000">
                  <c:v>3586</c:v>
                </c:pt>
                <c:pt idx="2001">
                  <c:v>3586</c:v>
                </c:pt>
                <c:pt idx="2002">
                  <c:v>3586</c:v>
                </c:pt>
                <c:pt idx="2003">
                  <c:v>3586</c:v>
                </c:pt>
                <c:pt idx="2004">
                  <c:v>3586</c:v>
                </c:pt>
                <c:pt idx="2005">
                  <c:v>3588</c:v>
                </c:pt>
                <c:pt idx="2006">
                  <c:v>3588</c:v>
                </c:pt>
                <c:pt idx="2007">
                  <c:v>3588</c:v>
                </c:pt>
                <c:pt idx="2008">
                  <c:v>3588</c:v>
                </c:pt>
                <c:pt idx="2009">
                  <c:v>3588</c:v>
                </c:pt>
                <c:pt idx="2010">
                  <c:v>3588</c:v>
                </c:pt>
                <c:pt idx="2011">
                  <c:v>3588</c:v>
                </c:pt>
                <c:pt idx="2012">
                  <c:v>3588</c:v>
                </c:pt>
                <c:pt idx="2013">
                  <c:v>3588</c:v>
                </c:pt>
                <c:pt idx="2014">
                  <c:v>3588</c:v>
                </c:pt>
                <c:pt idx="2015">
                  <c:v>3588</c:v>
                </c:pt>
                <c:pt idx="2016">
                  <c:v>3588</c:v>
                </c:pt>
                <c:pt idx="2017">
                  <c:v>3588</c:v>
                </c:pt>
                <c:pt idx="2018">
                  <c:v>3588</c:v>
                </c:pt>
                <c:pt idx="2019">
                  <c:v>3588</c:v>
                </c:pt>
                <c:pt idx="2020">
                  <c:v>3588</c:v>
                </c:pt>
                <c:pt idx="2021">
                  <c:v>3588</c:v>
                </c:pt>
                <c:pt idx="2022">
                  <c:v>3588</c:v>
                </c:pt>
                <c:pt idx="2023">
                  <c:v>3588</c:v>
                </c:pt>
                <c:pt idx="2024">
                  <c:v>3588</c:v>
                </c:pt>
                <c:pt idx="2025">
                  <c:v>3588</c:v>
                </c:pt>
                <c:pt idx="2026">
                  <c:v>3588</c:v>
                </c:pt>
                <c:pt idx="2027">
                  <c:v>3588</c:v>
                </c:pt>
                <c:pt idx="2028">
                  <c:v>3588</c:v>
                </c:pt>
                <c:pt idx="2029">
                  <c:v>3588</c:v>
                </c:pt>
                <c:pt idx="2030">
                  <c:v>3588</c:v>
                </c:pt>
                <c:pt idx="2031">
                  <c:v>3589</c:v>
                </c:pt>
                <c:pt idx="2032">
                  <c:v>3589</c:v>
                </c:pt>
                <c:pt idx="2033">
                  <c:v>3589</c:v>
                </c:pt>
                <c:pt idx="2034">
                  <c:v>3589</c:v>
                </c:pt>
                <c:pt idx="2035">
                  <c:v>3590</c:v>
                </c:pt>
                <c:pt idx="2036">
                  <c:v>3590</c:v>
                </c:pt>
                <c:pt idx="2037">
                  <c:v>3590</c:v>
                </c:pt>
                <c:pt idx="2038">
                  <c:v>3591</c:v>
                </c:pt>
                <c:pt idx="2039">
                  <c:v>3591</c:v>
                </c:pt>
                <c:pt idx="2040">
                  <c:v>3591</c:v>
                </c:pt>
                <c:pt idx="2041">
                  <c:v>3591</c:v>
                </c:pt>
                <c:pt idx="2042">
                  <c:v>3591</c:v>
                </c:pt>
                <c:pt idx="2043">
                  <c:v>3591</c:v>
                </c:pt>
                <c:pt idx="2044">
                  <c:v>3591</c:v>
                </c:pt>
                <c:pt idx="2045">
                  <c:v>3591</c:v>
                </c:pt>
                <c:pt idx="2046">
                  <c:v>3591</c:v>
                </c:pt>
                <c:pt idx="2047">
                  <c:v>3591</c:v>
                </c:pt>
                <c:pt idx="2048">
                  <c:v>3591</c:v>
                </c:pt>
                <c:pt idx="2049">
                  <c:v>3591</c:v>
                </c:pt>
                <c:pt idx="2050">
                  <c:v>3591</c:v>
                </c:pt>
                <c:pt idx="2051">
                  <c:v>3591</c:v>
                </c:pt>
                <c:pt idx="2052">
                  <c:v>3591</c:v>
                </c:pt>
                <c:pt idx="2053">
                  <c:v>3592</c:v>
                </c:pt>
                <c:pt idx="2054">
                  <c:v>3592</c:v>
                </c:pt>
                <c:pt idx="2055">
                  <c:v>3592</c:v>
                </c:pt>
                <c:pt idx="2056">
                  <c:v>3592</c:v>
                </c:pt>
                <c:pt idx="2057">
                  <c:v>3592</c:v>
                </c:pt>
                <c:pt idx="2058">
                  <c:v>3592</c:v>
                </c:pt>
                <c:pt idx="2059">
                  <c:v>3592</c:v>
                </c:pt>
                <c:pt idx="2060">
                  <c:v>3592</c:v>
                </c:pt>
                <c:pt idx="2061">
                  <c:v>3592</c:v>
                </c:pt>
                <c:pt idx="2062">
                  <c:v>3592</c:v>
                </c:pt>
                <c:pt idx="2063">
                  <c:v>3592</c:v>
                </c:pt>
                <c:pt idx="2064">
                  <c:v>3592</c:v>
                </c:pt>
                <c:pt idx="2065">
                  <c:v>3592</c:v>
                </c:pt>
                <c:pt idx="2066">
                  <c:v>3592</c:v>
                </c:pt>
                <c:pt idx="2067">
                  <c:v>3592</c:v>
                </c:pt>
                <c:pt idx="2068">
                  <c:v>3592</c:v>
                </c:pt>
                <c:pt idx="2069">
                  <c:v>3592</c:v>
                </c:pt>
                <c:pt idx="2070">
                  <c:v>3593</c:v>
                </c:pt>
                <c:pt idx="2071">
                  <c:v>3593</c:v>
                </c:pt>
                <c:pt idx="2072">
                  <c:v>3593</c:v>
                </c:pt>
                <c:pt idx="2073">
                  <c:v>3593</c:v>
                </c:pt>
                <c:pt idx="2074">
                  <c:v>3593</c:v>
                </c:pt>
                <c:pt idx="2075">
                  <c:v>3593</c:v>
                </c:pt>
                <c:pt idx="2076">
                  <c:v>3593</c:v>
                </c:pt>
                <c:pt idx="2077">
                  <c:v>3593</c:v>
                </c:pt>
                <c:pt idx="2078">
                  <c:v>3593</c:v>
                </c:pt>
                <c:pt idx="2079">
                  <c:v>3593</c:v>
                </c:pt>
                <c:pt idx="2080">
                  <c:v>3594</c:v>
                </c:pt>
                <c:pt idx="2081">
                  <c:v>3594</c:v>
                </c:pt>
                <c:pt idx="2082">
                  <c:v>3594</c:v>
                </c:pt>
                <c:pt idx="2083">
                  <c:v>3594</c:v>
                </c:pt>
                <c:pt idx="2084">
                  <c:v>3594</c:v>
                </c:pt>
                <c:pt idx="2085">
                  <c:v>3594</c:v>
                </c:pt>
                <c:pt idx="2086">
                  <c:v>3594</c:v>
                </c:pt>
                <c:pt idx="2087">
                  <c:v>3594</c:v>
                </c:pt>
                <c:pt idx="2088">
                  <c:v>3594</c:v>
                </c:pt>
                <c:pt idx="2089">
                  <c:v>3594</c:v>
                </c:pt>
                <c:pt idx="2090">
                  <c:v>3594</c:v>
                </c:pt>
                <c:pt idx="2091">
                  <c:v>3594</c:v>
                </c:pt>
                <c:pt idx="2092">
                  <c:v>3595</c:v>
                </c:pt>
                <c:pt idx="2093">
                  <c:v>3595</c:v>
                </c:pt>
                <c:pt idx="2094">
                  <c:v>3595</c:v>
                </c:pt>
                <c:pt idx="2095">
                  <c:v>3595</c:v>
                </c:pt>
                <c:pt idx="2096">
                  <c:v>3595</c:v>
                </c:pt>
                <c:pt idx="2097">
                  <c:v>3595</c:v>
                </c:pt>
                <c:pt idx="2098">
                  <c:v>3595</c:v>
                </c:pt>
                <c:pt idx="2099">
                  <c:v>3595</c:v>
                </c:pt>
                <c:pt idx="2100">
                  <c:v>3595</c:v>
                </c:pt>
                <c:pt idx="2101">
                  <c:v>3595</c:v>
                </c:pt>
                <c:pt idx="2102">
                  <c:v>3595</c:v>
                </c:pt>
                <c:pt idx="2103">
                  <c:v>3595</c:v>
                </c:pt>
                <c:pt idx="2104">
                  <c:v>3595</c:v>
                </c:pt>
                <c:pt idx="2105">
                  <c:v>3595</c:v>
                </c:pt>
                <c:pt idx="2106">
                  <c:v>3595</c:v>
                </c:pt>
                <c:pt idx="2107">
                  <c:v>3595</c:v>
                </c:pt>
                <c:pt idx="2108">
                  <c:v>3595</c:v>
                </c:pt>
                <c:pt idx="2109">
                  <c:v>3595</c:v>
                </c:pt>
                <c:pt idx="2110">
                  <c:v>3595</c:v>
                </c:pt>
                <c:pt idx="2111">
                  <c:v>3596</c:v>
                </c:pt>
                <c:pt idx="2112">
                  <c:v>3596</c:v>
                </c:pt>
                <c:pt idx="2113">
                  <c:v>3596</c:v>
                </c:pt>
                <c:pt idx="2114">
                  <c:v>3596</c:v>
                </c:pt>
                <c:pt idx="2115">
                  <c:v>3596</c:v>
                </c:pt>
                <c:pt idx="2116">
                  <c:v>3596</c:v>
                </c:pt>
                <c:pt idx="2117">
                  <c:v>3596</c:v>
                </c:pt>
                <c:pt idx="2118">
                  <c:v>3596</c:v>
                </c:pt>
                <c:pt idx="2119">
                  <c:v>3596</c:v>
                </c:pt>
                <c:pt idx="2120">
                  <c:v>3596</c:v>
                </c:pt>
                <c:pt idx="2121">
                  <c:v>3596</c:v>
                </c:pt>
                <c:pt idx="2122">
                  <c:v>3597</c:v>
                </c:pt>
                <c:pt idx="2123">
                  <c:v>3597</c:v>
                </c:pt>
                <c:pt idx="2124">
                  <c:v>3597</c:v>
                </c:pt>
                <c:pt idx="2125">
                  <c:v>3597</c:v>
                </c:pt>
                <c:pt idx="2126">
                  <c:v>3597</c:v>
                </c:pt>
                <c:pt idx="2127">
                  <c:v>3597</c:v>
                </c:pt>
                <c:pt idx="2128">
                  <c:v>3597</c:v>
                </c:pt>
                <c:pt idx="2129">
                  <c:v>3597</c:v>
                </c:pt>
                <c:pt idx="2130">
                  <c:v>3598</c:v>
                </c:pt>
                <c:pt idx="2131">
                  <c:v>3598</c:v>
                </c:pt>
                <c:pt idx="2132">
                  <c:v>3598</c:v>
                </c:pt>
                <c:pt idx="2133">
                  <c:v>3598</c:v>
                </c:pt>
                <c:pt idx="2134">
                  <c:v>3598</c:v>
                </c:pt>
                <c:pt idx="2135">
                  <c:v>3598</c:v>
                </c:pt>
                <c:pt idx="2136">
                  <c:v>3598</c:v>
                </c:pt>
                <c:pt idx="2137">
                  <c:v>3598</c:v>
                </c:pt>
                <c:pt idx="2138">
                  <c:v>3598</c:v>
                </c:pt>
                <c:pt idx="2139">
                  <c:v>3598</c:v>
                </c:pt>
                <c:pt idx="2140">
                  <c:v>3598</c:v>
                </c:pt>
                <c:pt idx="2141">
                  <c:v>3598</c:v>
                </c:pt>
                <c:pt idx="2142">
                  <c:v>3599</c:v>
                </c:pt>
                <c:pt idx="2143">
                  <c:v>3599</c:v>
                </c:pt>
                <c:pt idx="2144">
                  <c:v>3599</c:v>
                </c:pt>
                <c:pt idx="2145">
                  <c:v>3599</c:v>
                </c:pt>
                <c:pt idx="2146">
                  <c:v>3599</c:v>
                </c:pt>
                <c:pt idx="2147">
                  <c:v>3600</c:v>
                </c:pt>
                <c:pt idx="2148">
                  <c:v>3600</c:v>
                </c:pt>
                <c:pt idx="2149">
                  <c:v>3600</c:v>
                </c:pt>
                <c:pt idx="2150">
                  <c:v>3601</c:v>
                </c:pt>
                <c:pt idx="2151">
                  <c:v>3601</c:v>
                </c:pt>
                <c:pt idx="2152">
                  <c:v>3601</c:v>
                </c:pt>
                <c:pt idx="2153">
                  <c:v>3601</c:v>
                </c:pt>
                <c:pt idx="2154">
                  <c:v>3601</c:v>
                </c:pt>
                <c:pt idx="2155">
                  <c:v>3601</c:v>
                </c:pt>
                <c:pt idx="2156">
                  <c:v>3601</c:v>
                </c:pt>
                <c:pt idx="2157">
                  <c:v>3601</c:v>
                </c:pt>
                <c:pt idx="2158">
                  <c:v>3601</c:v>
                </c:pt>
                <c:pt idx="2159">
                  <c:v>3601</c:v>
                </c:pt>
                <c:pt idx="2160">
                  <c:v>3601</c:v>
                </c:pt>
                <c:pt idx="2161">
                  <c:v>3601</c:v>
                </c:pt>
                <c:pt idx="2162">
                  <c:v>3601</c:v>
                </c:pt>
                <c:pt idx="2163">
                  <c:v>3601</c:v>
                </c:pt>
                <c:pt idx="2164">
                  <c:v>3601</c:v>
                </c:pt>
                <c:pt idx="2165">
                  <c:v>3601</c:v>
                </c:pt>
                <c:pt idx="2166">
                  <c:v>3601</c:v>
                </c:pt>
                <c:pt idx="2167">
                  <c:v>3602</c:v>
                </c:pt>
                <c:pt idx="2168">
                  <c:v>3602</c:v>
                </c:pt>
                <c:pt idx="2169">
                  <c:v>3602</c:v>
                </c:pt>
                <c:pt idx="2170">
                  <c:v>3602</c:v>
                </c:pt>
                <c:pt idx="2171">
                  <c:v>3602</c:v>
                </c:pt>
                <c:pt idx="2172">
                  <c:v>3602</c:v>
                </c:pt>
                <c:pt idx="2173">
                  <c:v>3602</c:v>
                </c:pt>
                <c:pt idx="2174">
                  <c:v>3602</c:v>
                </c:pt>
                <c:pt idx="2175">
                  <c:v>3602</c:v>
                </c:pt>
                <c:pt idx="2176">
                  <c:v>3602</c:v>
                </c:pt>
                <c:pt idx="2177">
                  <c:v>3602</c:v>
                </c:pt>
                <c:pt idx="2178">
                  <c:v>3602</c:v>
                </c:pt>
                <c:pt idx="2179">
                  <c:v>3602</c:v>
                </c:pt>
                <c:pt idx="2180">
                  <c:v>3602</c:v>
                </c:pt>
                <c:pt idx="2181">
                  <c:v>3602</c:v>
                </c:pt>
                <c:pt idx="2182">
                  <c:v>3603</c:v>
                </c:pt>
                <c:pt idx="2183">
                  <c:v>3603</c:v>
                </c:pt>
                <c:pt idx="2184">
                  <c:v>3603</c:v>
                </c:pt>
                <c:pt idx="2185">
                  <c:v>3603</c:v>
                </c:pt>
                <c:pt idx="2186">
                  <c:v>3603</c:v>
                </c:pt>
                <c:pt idx="2187">
                  <c:v>3603</c:v>
                </c:pt>
                <c:pt idx="2188">
                  <c:v>3603</c:v>
                </c:pt>
                <c:pt idx="2189">
                  <c:v>3603</c:v>
                </c:pt>
                <c:pt idx="2190">
                  <c:v>3603</c:v>
                </c:pt>
                <c:pt idx="2191">
                  <c:v>3603</c:v>
                </c:pt>
                <c:pt idx="2192">
                  <c:v>3603</c:v>
                </c:pt>
                <c:pt idx="2193">
                  <c:v>3603</c:v>
                </c:pt>
                <c:pt idx="2194">
                  <c:v>3603</c:v>
                </c:pt>
                <c:pt idx="2195">
                  <c:v>3603</c:v>
                </c:pt>
                <c:pt idx="2196">
                  <c:v>3603</c:v>
                </c:pt>
                <c:pt idx="2197">
                  <c:v>3603</c:v>
                </c:pt>
                <c:pt idx="2198">
                  <c:v>3603</c:v>
                </c:pt>
                <c:pt idx="2199">
                  <c:v>3603</c:v>
                </c:pt>
                <c:pt idx="2200">
                  <c:v>3603</c:v>
                </c:pt>
                <c:pt idx="2201">
                  <c:v>3603</c:v>
                </c:pt>
                <c:pt idx="2202">
                  <c:v>3604</c:v>
                </c:pt>
                <c:pt idx="2203">
                  <c:v>3604</c:v>
                </c:pt>
                <c:pt idx="2204">
                  <c:v>3604</c:v>
                </c:pt>
                <c:pt idx="2205">
                  <c:v>3604</c:v>
                </c:pt>
                <c:pt idx="2206">
                  <c:v>3604</c:v>
                </c:pt>
                <c:pt idx="2207">
                  <c:v>3604</c:v>
                </c:pt>
                <c:pt idx="2208">
                  <c:v>3604</c:v>
                </c:pt>
                <c:pt idx="2209">
                  <c:v>3605</c:v>
                </c:pt>
                <c:pt idx="2210">
                  <c:v>3605</c:v>
                </c:pt>
                <c:pt idx="2211">
                  <c:v>3606</c:v>
                </c:pt>
                <c:pt idx="2212">
                  <c:v>3606</c:v>
                </c:pt>
                <c:pt idx="2213">
                  <c:v>3606</c:v>
                </c:pt>
                <c:pt idx="2214">
                  <c:v>3606</c:v>
                </c:pt>
                <c:pt idx="2215">
                  <c:v>3606</c:v>
                </c:pt>
                <c:pt idx="2216">
                  <c:v>3606</c:v>
                </c:pt>
                <c:pt idx="2217">
                  <c:v>3606</c:v>
                </c:pt>
                <c:pt idx="2218">
                  <c:v>3606</c:v>
                </c:pt>
                <c:pt idx="2219">
                  <c:v>3606</c:v>
                </c:pt>
                <c:pt idx="2220">
                  <c:v>3606</c:v>
                </c:pt>
                <c:pt idx="2221">
                  <c:v>3607</c:v>
                </c:pt>
                <c:pt idx="2222">
                  <c:v>3608</c:v>
                </c:pt>
                <c:pt idx="2223">
                  <c:v>3608</c:v>
                </c:pt>
                <c:pt idx="2224">
                  <c:v>3608</c:v>
                </c:pt>
                <c:pt idx="2225">
                  <c:v>3608</c:v>
                </c:pt>
                <c:pt idx="2226">
                  <c:v>3608</c:v>
                </c:pt>
                <c:pt idx="2227">
                  <c:v>3608</c:v>
                </c:pt>
                <c:pt idx="2228">
                  <c:v>3608</c:v>
                </c:pt>
                <c:pt idx="2229">
                  <c:v>3608</c:v>
                </c:pt>
                <c:pt idx="2230">
                  <c:v>3608</c:v>
                </c:pt>
                <c:pt idx="2231">
                  <c:v>3608</c:v>
                </c:pt>
                <c:pt idx="2232">
                  <c:v>3608</c:v>
                </c:pt>
                <c:pt idx="2233">
                  <c:v>3608</c:v>
                </c:pt>
                <c:pt idx="2234">
                  <c:v>3608</c:v>
                </c:pt>
                <c:pt idx="2235">
                  <c:v>3608</c:v>
                </c:pt>
                <c:pt idx="2236">
                  <c:v>3608</c:v>
                </c:pt>
                <c:pt idx="2237">
                  <c:v>3608</c:v>
                </c:pt>
                <c:pt idx="2238">
                  <c:v>3608</c:v>
                </c:pt>
                <c:pt idx="2239">
                  <c:v>3608</c:v>
                </c:pt>
                <c:pt idx="2240">
                  <c:v>3608</c:v>
                </c:pt>
                <c:pt idx="2241">
                  <c:v>3608</c:v>
                </c:pt>
                <c:pt idx="2242">
                  <c:v>3608</c:v>
                </c:pt>
                <c:pt idx="2243">
                  <c:v>3608</c:v>
                </c:pt>
                <c:pt idx="2244">
                  <c:v>3608</c:v>
                </c:pt>
                <c:pt idx="2245">
                  <c:v>3608</c:v>
                </c:pt>
                <c:pt idx="2246">
                  <c:v>3608</c:v>
                </c:pt>
                <c:pt idx="2247">
                  <c:v>3608</c:v>
                </c:pt>
                <c:pt idx="2248">
                  <c:v>3608</c:v>
                </c:pt>
                <c:pt idx="2249">
                  <c:v>3608</c:v>
                </c:pt>
                <c:pt idx="2250">
                  <c:v>3608</c:v>
                </c:pt>
                <c:pt idx="2251">
                  <c:v>3608</c:v>
                </c:pt>
                <c:pt idx="2252">
                  <c:v>3608</c:v>
                </c:pt>
                <c:pt idx="2253">
                  <c:v>3608</c:v>
                </c:pt>
                <c:pt idx="2254">
                  <c:v>3608</c:v>
                </c:pt>
                <c:pt idx="2255">
                  <c:v>3608</c:v>
                </c:pt>
                <c:pt idx="2256">
                  <c:v>3608</c:v>
                </c:pt>
                <c:pt idx="2257">
                  <c:v>3609</c:v>
                </c:pt>
                <c:pt idx="2258">
                  <c:v>3609</c:v>
                </c:pt>
                <c:pt idx="2259">
                  <c:v>3609</c:v>
                </c:pt>
                <c:pt idx="2260">
                  <c:v>3609</c:v>
                </c:pt>
                <c:pt idx="2261">
                  <c:v>3609</c:v>
                </c:pt>
                <c:pt idx="2262">
                  <c:v>3609</c:v>
                </c:pt>
                <c:pt idx="2263">
                  <c:v>3609</c:v>
                </c:pt>
                <c:pt idx="2264">
                  <c:v>3609</c:v>
                </c:pt>
                <c:pt idx="2265">
                  <c:v>3609</c:v>
                </c:pt>
                <c:pt idx="2266">
                  <c:v>3610</c:v>
                </c:pt>
                <c:pt idx="2267">
                  <c:v>3610</c:v>
                </c:pt>
                <c:pt idx="2268">
                  <c:v>3610</c:v>
                </c:pt>
                <c:pt idx="2269">
                  <c:v>3610</c:v>
                </c:pt>
                <c:pt idx="2270">
                  <c:v>3610</c:v>
                </c:pt>
                <c:pt idx="2271">
                  <c:v>3611</c:v>
                </c:pt>
                <c:pt idx="2272">
                  <c:v>3611</c:v>
                </c:pt>
                <c:pt idx="2273">
                  <c:v>3611</c:v>
                </c:pt>
                <c:pt idx="2274">
                  <c:v>3611</c:v>
                </c:pt>
                <c:pt idx="2275">
                  <c:v>3611</c:v>
                </c:pt>
                <c:pt idx="2276">
                  <c:v>3611</c:v>
                </c:pt>
                <c:pt idx="2277">
                  <c:v>3611</c:v>
                </c:pt>
                <c:pt idx="2278">
                  <c:v>3611</c:v>
                </c:pt>
                <c:pt idx="2279">
                  <c:v>3611</c:v>
                </c:pt>
                <c:pt idx="2280">
                  <c:v>3611</c:v>
                </c:pt>
                <c:pt idx="2281">
                  <c:v>3611</c:v>
                </c:pt>
                <c:pt idx="2282">
                  <c:v>3611</c:v>
                </c:pt>
                <c:pt idx="2283">
                  <c:v>3611</c:v>
                </c:pt>
                <c:pt idx="2284">
                  <c:v>3611</c:v>
                </c:pt>
                <c:pt idx="2285">
                  <c:v>3611</c:v>
                </c:pt>
                <c:pt idx="2286">
                  <c:v>3611</c:v>
                </c:pt>
                <c:pt idx="2287">
                  <c:v>3611</c:v>
                </c:pt>
                <c:pt idx="2288">
                  <c:v>3611</c:v>
                </c:pt>
                <c:pt idx="2289">
                  <c:v>3611</c:v>
                </c:pt>
                <c:pt idx="2290">
                  <c:v>3611</c:v>
                </c:pt>
                <c:pt idx="2291">
                  <c:v>3612</c:v>
                </c:pt>
                <c:pt idx="2292">
                  <c:v>3612</c:v>
                </c:pt>
                <c:pt idx="2293">
                  <c:v>3612</c:v>
                </c:pt>
                <c:pt idx="2294">
                  <c:v>3612</c:v>
                </c:pt>
                <c:pt idx="2295">
                  <c:v>3612</c:v>
                </c:pt>
                <c:pt idx="2296">
                  <c:v>3612</c:v>
                </c:pt>
                <c:pt idx="2297">
                  <c:v>3612</c:v>
                </c:pt>
                <c:pt idx="2298">
                  <c:v>3612</c:v>
                </c:pt>
                <c:pt idx="2299">
                  <c:v>3612</c:v>
                </c:pt>
                <c:pt idx="2300">
                  <c:v>3612</c:v>
                </c:pt>
                <c:pt idx="2301">
                  <c:v>3612</c:v>
                </c:pt>
                <c:pt idx="2302">
                  <c:v>3613</c:v>
                </c:pt>
                <c:pt idx="2303">
                  <c:v>3613</c:v>
                </c:pt>
                <c:pt idx="2304">
                  <c:v>3614</c:v>
                </c:pt>
                <c:pt idx="2305">
                  <c:v>3614</c:v>
                </c:pt>
                <c:pt idx="2306">
                  <c:v>3614</c:v>
                </c:pt>
                <c:pt idx="2307">
                  <c:v>3614</c:v>
                </c:pt>
                <c:pt idx="2308">
                  <c:v>3614</c:v>
                </c:pt>
                <c:pt idx="2309">
                  <c:v>3614</c:v>
                </c:pt>
                <c:pt idx="2310">
                  <c:v>3614</c:v>
                </c:pt>
                <c:pt idx="2311">
                  <c:v>3614</c:v>
                </c:pt>
                <c:pt idx="2312">
                  <c:v>3614</c:v>
                </c:pt>
                <c:pt idx="2313">
                  <c:v>3614</c:v>
                </c:pt>
                <c:pt idx="2314">
                  <c:v>3614</c:v>
                </c:pt>
                <c:pt idx="2315">
                  <c:v>3614</c:v>
                </c:pt>
                <c:pt idx="2316">
                  <c:v>3614</c:v>
                </c:pt>
                <c:pt idx="2317">
                  <c:v>3614</c:v>
                </c:pt>
                <c:pt idx="2318">
                  <c:v>3614</c:v>
                </c:pt>
                <c:pt idx="2319">
                  <c:v>3614</c:v>
                </c:pt>
                <c:pt idx="2320">
                  <c:v>3614</c:v>
                </c:pt>
                <c:pt idx="2321">
                  <c:v>3614</c:v>
                </c:pt>
                <c:pt idx="2322">
                  <c:v>3614</c:v>
                </c:pt>
                <c:pt idx="2323">
                  <c:v>3614</c:v>
                </c:pt>
                <c:pt idx="2324">
                  <c:v>3615</c:v>
                </c:pt>
                <c:pt idx="2325">
                  <c:v>3615</c:v>
                </c:pt>
                <c:pt idx="2326">
                  <c:v>3615</c:v>
                </c:pt>
                <c:pt idx="2327">
                  <c:v>3615</c:v>
                </c:pt>
                <c:pt idx="2328">
                  <c:v>3615</c:v>
                </c:pt>
                <c:pt idx="2329">
                  <c:v>3615</c:v>
                </c:pt>
                <c:pt idx="2330">
                  <c:v>3616</c:v>
                </c:pt>
                <c:pt idx="2331">
                  <c:v>3616</c:v>
                </c:pt>
                <c:pt idx="2332">
                  <c:v>3616</c:v>
                </c:pt>
                <c:pt idx="2333">
                  <c:v>3616</c:v>
                </c:pt>
                <c:pt idx="2334">
                  <c:v>3616</c:v>
                </c:pt>
                <c:pt idx="2335">
                  <c:v>3616</c:v>
                </c:pt>
                <c:pt idx="2336">
                  <c:v>3616</c:v>
                </c:pt>
                <c:pt idx="2337">
                  <c:v>3617</c:v>
                </c:pt>
                <c:pt idx="2338">
                  <c:v>3617</c:v>
                </c:pt>
                <c:pt idx="2339">
                  <c:v>3617</c:v>
                </c:pt>
                <c:pt idx="2340">
                  <c:v>3617</c:v>
                </c:pt>
                <c:pt idx="2341">
                  <c:v>3617</c:v>
                </c:pt>
                <c:pt idx="2342">
                  <c:v>3617</c:v>
                </c:pt>
                <c:pt idx="2343">
                  <c:v>3617</c:v>
                </c:pt>
                <c:pt idx="2344">
                  <c:v>3617</c:v>
                </c:pt>
                <c:pt idx="2345">
                  <c:v>3617</c:v>
                </c:pt>
                <c:pt idx="2346">
                  <c:v>3617</c:v>
                </c:pt>
                <c:pt idx="2347">
                  <c:v>3617</c:v>
                </c:pt>
                <c:pt idx="2348">
                  <c:v>3617</c:v>
                </c:pt>
                <c:pt idx="2349">
                  <c:v>3617</c:v>
                </c:pt>
                <c:pt idx="2350">
                  <c:v>3617</c:v>
                </c:pt>
                <c:pt idx="2351">
                  <c:v>3617</c:v>
                </c:pt>
                <c:pt idx="2352">
                  <c:v>3617</c:v>
                </c:pt>
                <c:pt idx="2353">
                  <c:v>3617</c:v>
                </c:pt>
                <c:pt idx="2354">
                  <c:v>3617</c:v>
                </c:pt>
                <c:pt idx="2355">
                  <c:v>3617</c:v>
                </c:pt>
                <c:pt idx="2356">
                  <c:v>3617</c:v>
                </c:pt>
                <c:pt idx="2357">
                  <c:v>3617</c:v>
                </c:pt>
                <c:pt idx="2358">
                  <c:v>3617</c:v>
                </c:pt>
                <c:pt idx="2359">
                  <c:v>3617</c:v>
                </c:pt>
                <c:pt idx="2360">
                  <c:v>3617</c:v>
                </c:pt>
                <c:pt idx="2361">
                  <c:v>3617</c:v>
                </c:pt>
                <c:pt idx="2362">
                  <c:v>3618</c:v>
                </c:pt>
                <c:pt idx="2363">
                  <c:v>3618</c:v>
                </c:pt>
                <c:pt idx="2364">
                  <c:v>3618</c:v>
                </c:pt>
                <c:pt idx="2365">
                  <c:v>3619</c:v>
                </c:pt>
                <c:pt idx="2366">
                  <c:v>3619</c:v>
                </c:pt>
                <c:pt idx="2367">
                  <c:v>3619</c:v>
                </c:pt>
                <c:pt idx="2368">
                  <c:v>3619</c:v>
                </c:pt>
                <c:pt idx="2369">
                  <c:v>3619</c:v>
                </c:pt>
                <c:pt idx="2370">
                  <c:v>3619</c:v>
                </c:pt>
                <c:pt idx="2371">
                  <c:v>3619</c:v>
                </c:pt>
                <c:pt idx="2372">
                  <c:v>3619</c:v>
                </c:pt>
                <c:pt idx="2373">
                  <c:v>3619</c:v>
                </c:pt>
                <c:pt idx="2374">
                  <c:v>3619</c:v>
                </c:pt>
                <c:pt idx="2375">
                  <c:v>3619</c:v>
                </c:pt>
                <c:pt idx="2376">
                  <c:v>3619</c:v>
                </c:pt>
                <c:pt idx="2377">
                  <c:v>3619</c:v>
                </c:pt>
                <c:pt idx="2378">
                  <c:v>3619</c:v>
                </c:pt>
                <c:pt idx="2379">
                  <c:v>3619</c:v>
                </c:pt>
                <c:pt idx="2380">
                  <c:v>3619</c:v>
                </c:pt>
                <c:pt idx="2381">
                  <c:v>3619</c:v>
                </c:pt>
                <c:pt idx="2382">
                  <c:v>3619</c:v>
                </c:pt>
                <c:pt idx="2383">
                  <c:v>3619</c:v>
                </c:pt>
                <c:pt idx="2384">
                  <c:v>3619</c:v>
                </c:pt>
                <c:pt idx="2385">
                  <c:v>3619</c:v>
                </c:pt>
                <c:pt idx="2386">
                  <c:v>3619</c:v>
                </c:pt>
                <c:pt idx="2387">
                  <c:v>3619</c:v>
                </c:pt>
                <c:pt idx="2388">
                  <c:v>3619</c:v>
                </c:pt>
                <c:pt idx="2389">
                  <c:v>3619</c:v>
                </c:pt>
                <c:pt idx="2390">
                  <c:v>3619</c:v>
                </c:pt>
                <c:pt idx="2391">
                  <c:v>3619</c:v>
                </c:pt>
                <c:pt idx="2392">
                  <c:v>3619</c:v>
                </c:pt>
                <c:pt idx="2393">
                  <c:v>3620</c:v>
                </c:pt>
                <c:pt idx="2394">
                  <c:v>3620</c:v>
                </c:pt>
                <c:pt idx="2395">
                  <c:v>3620</c:v>
                </c:pt>
                <c:pt idx="2396">
                  <c:v>3620</c:v>
                </c:pt>
                <c:pt idx="2397">
                  <c:v>3620</c:v>
                </c:pt>
                <c:pt idx="2398">
                  <c:v>3620</c:v>
                </c:pt>
                <c:pt idx="2399">
                  <c:v>3620</c:v>
                </c:pt>
                <c:pt idx="2400">
                  <c:v>3620</c:v>
                </c:pt>
                <c:pt idx="2401">
                  <c:v>3620</c:v>
                </c:pt>
                <c:pt idx="2402">
                  <c:v>3621</c:v>
                </c:pt>
                <c:pt idx="2403">
                  <c:v>3621</c:v>
                </c:pt>
                <c:pt idx="2404">
                  <c:v>3621</c:v>
                </c:pt>
                <c:pt idx="2405">
                  <c:v>3621</c:v>
                </c:pt>
                <c:pt idx="2406">
                  <c:v>3621</c:v>
                </c:pt>
                <c:pt idx="2407">
                  <c:v>3621</c:v>
                </c:pt>
                <c:pt idx="2408">
                  <c:v>3621</c:v>
                </c:pt>
                <c:pt idx="2409">
                  <c:v>3621</c:v>
                </c:pt>
                <c:pt idx="2410">
                  <c:v>3621</c:v>
                </c:pt>
                <c:pt idx="2411">
                  <c:v>3621</c:v>
                </c:pt>
                <c:pt idx="2412">
                  <c:v>3622</c:v>
                </c:pt>
                <c:pt idx="2413">
                  <c:v>3622</c:v>
                </c:pt>
                <c:pt idx="2414">
                  <c:v>3622</c:v>
                </c:pt>
                <c:pt idx="2415">
                  <c:v>3622</c:v>
                </c:pt>
                <c:pt idx="2416">
                  <c:v>3622</c:v>
                </c:pt>
                <c:pt idx="2417">
                  <c:v>3623</c:v>
                </c:pt>
                <c:pt idx="2418">
                  <c:v>3623</c:v>
                </c:pt>
                <c:pt idx="2419">
                  <c:v>3623</c:v>
                </c:pt>
                <c:pt idx="2420">
                  <c:v>3623</c:v>
                </c:pt>
                <c:pt idx="2421">
                  <c:v>3623</c:v>
                </c:pt>
                <c:pt idx="2422">
                  <c:v>3623</c:v>
                </c:pt>
                <c:pt idx="2423">
                  <c:v>3623</c:v>
                </c:pt>
                <c:pt idx="2424">
                  <c:v>3623</c:v>
                </c:pt>
                <c:pt idx="2425">
                  <c:v>3623</c:v>
                </c:pt>
                <c:pt idx="2426">
                  <c:v>3624</c:v>
                </c:pt>
                <c:pt idx="2427">
                  <c:v>3624</c:v>
                </c:pt>
                <c:pt idx="2428">
                  <c:v>3624</c:v>
                </c:pt>
                <c:pt idx="2429">
                  <c:v>3624</c:v>
                </c:pt>
                <c:pt idx="2430">
                  <c:v>3624</c:v>
                </c:pt>
                <c:pt idx="2431">
                  <c:v>3624</c:v>
                </c:pt>
                <c:pt idx="2432">
                  <c:v>3625</c:v>
                </c:pt>
                <c:pt idx="2433">
                  <c:v>3625</c:v>
                </c:pt>
                <c:pt idx="2434">
                  <c:v>3625</c:v>
                </c:pt>
                <c:pt idx="2435">
                  <c:v>3625</c:v>
                </c:pt>
                <c:pt idx="2436">
                  <c:v>3625</c:v>
                </c:pt>
                <c:pt idx="2437">
                  <c:v>3625</c:v>
                </c:pt>
                <c:pt idx="2438">
                  <c:v>3625</c:v>
                </c:pt>
                <c:pt idx="2439">
                  <c:v>3625</c:v>
                </c:pt>
                <c:pt idx="2440">
                  <c:v>3625</c:v>
                </c:pt>
                <c:pt idx="2441">
                  <c:v>3625</c:v>
                </c:pt>
                <c:pt idx="2442">
                  <c:v>3625</c:v>
                </c:pt>
                <c:pt idx="2443">
                  <c:v>3625</c:v>
                </c:pt>
                <c:pt idx="2444">
                  <c:v>3625</c:v>
                </c:pt>
                <c:pt idx="2445">
                  <c:v>3625</c:v>
                </c:pt>
                <c:pt idx="2446">
                  <c:v>3625</c:v>
                </c:pt>
                <c:pt idx="2447">
                  <c:v>3625</c:v>
                </c:pt>
                <c:pt idx="2448">
                  <c:v>3625</c:v>
                </c:pt>
                <c:pt idx="2449">
                  <c:v>3625</c:v>
                </c:pt>
                <c:pt idx="2450">
                  <c:v>3625</c:v>
                </c:pt>
                <c:pt idx="2451">
                  <c:v>3625</c:v>
                </c:pt>
                <c:pt idx="2452">
                  <c:v>3626</c:v>
                </c:pt>
                <c:pt idx="2453">
                  <c:v>3626</c:v>
                </c:pt>
                <c:pt idx="2454">
                  <c:v>3626</c:v>
                </c:pt>
                <c:pt idx="2455">
                  <c:v>3626</c:v>
                </c:pt>
                <c:pt idx="2456">
                  <c:v>3627</c:v>
                </c:pt>
                <c:pt idx="2457">
                  <c:v>3627</c:v>
                </c:pt>
                <c:pt idx="2458">
                  <c:v>3627</c:v>
                </c:pt>
                <c:pt idx="2459">
                  <c:v>3627</c:v>
                </c:pt>
                <c:pt idx="2460">
                  <c:v>3627</c:v>
                </c:pt>
                <c:pt idx="2461">
                  <c:v>3627</c:v>
                </c:pt>
                <c:pt idx="2462">
                  <c:v>3627</c:v>
                </c:pt>
                <c:pt idx="2463">
                  <c:v>3627</c:v>
                </c:pt>
                <c:pt idx="2464">
                  <c:v>3627</c:v>
                </c:pt>
                <c:pt idx="2465">
                  <c:v>3627</c:v>
                </c:pt>
                <c:pt idx="2466">
                  <c:v>3627</c:v>
                </c:pt>
                <c:pt idx="2467">
                  <c:v>3627</c:v>
                </c:pt>
                <c:pt idx="2468">
                  <c:v>3627</c:v>
                </c:pt>
                <c:pt idx="2469">
                  <c:v>3627</c:v>
                </c:pt>
                <c:pt idx="2470">
                  <c:v>3627</c:v>
                </c:pt>
                <c:pt idx="2471">
                  <c:v>3627</c:v>
                </c:pt>
                <c:pt idx="2472">
                  <c:v>3627</c:v>
                </c:pt>
                <c:pt idx="2473">
                  <c:v>3627</c:v>
                </c:pt>
                <c:pt idx="2474">
                  <c:v>3627</c:v>
                </c:pt>
                <c:pt idx="2475">
                  <c:v>3627</c:v>
                </c:pt>
                <c:pt idx="2476">
                  <c:v>3627</c:v>
                </c:pt>
                <c:pt idx="2477">
                  <c:v>3628</c:v>
                </c:pt>
                <c:pt idx="2478">
                  <c:v>3628</c:v>
                </c:pt>
                <c:pt idx="2479">
                  <c:v>3628</c:v>
                </c:pt>
                <c:pt idx="2480">
                  <c:v>3628</c:v>
                </c:pt>
                <c:pt idx="2481">
                  <c:v>3628</c:v>
                </c:pt>
                <c:pt idx="2482">
                  <c:v>3628</c:v>
                </c:pt>
                <c:pt idx="2483">
                  <c:v>3628</c:v>
                </c:pt>
                <c:pt idx="2484">
                  <c:v>3628</c:v>
                </c:pt>
                <c:pt idx="2485">
                  <c:v>3628</c:v>
                </c:pt>
                <c:pt idx="2486">
                  <c:v>3628</c:v>
                </c:pt>
                <c:pt idx="2487">
                  <c:v>3628</c:v>
                </c:pt>
                <c:pt idx="2488">
                  <c:v>3628</c:v>
                </c:pt>
                <c:pt idx="2489">
                  <c:v>3628</c:v>
                </c:pt>
                <c:pt idx="2490">
                  <c:v>3628</c:v>
                </c:pt>
                <c:pt idx="2491">
                  <c:v>3628</c:v>
                </c:pt>
                <c:pt idx="2492">
                  <c:v>3629</c:v>
                </c:pt>
                <c:pt idx="2493">
                  <c:v>3629</c:v>
                </c:pt>
                <c:pt idx="2494">
                  <c:v>3629</c:v>
                </c:pt>
                <c:pt idx="2495">
                  <c:v>3629</c:v>
                </c:pt>
                <c:pt idx="2496">
                  <c:v>3629</c:v>
                </c:pt>
                <c:pt idx="2497">
                  <c:v>3629</c:v>
                </c:pt>
                <c:pt idx="2498">
                  <c:v>3629</c:v>
                </c:pt>
                <c:pt idx="2499">
                  <c:v>3629</c:v>
                </c:pt>
                <c:pt idx="2500">
                  <c:v>3629</c:v>
                </c:pt>
                <c:pt idx="2501">
                  <c:v>3629</c:v>
                </c:pt>
                <c:pt idx="2502">
                  <c:v>3629</c:v>
                </c:pt>
                <c:pt idx="2503">
                  <c:v>3629</c:v>
                </c:pt>
                <c:pt idx="2504">
                  <c:v>3629</c:v>
                </c:pt>
                <c:pt idx="2505">
                  <c:v>3630</c:v>
                </c:pt>
                <c:pt idx="2506">
                  <c:v>3630</c:v>
                </c:pt>
                <c:pt idx="2507">
                  <c:v>3630</c:v>
                </c:pt>
                <c:pt idx="2508">
                  <c:v>3631</c:v>
                </c:pt>
                <c:pt idx="2509">
                  <c:v>3631</c:v>
                </c:pt>
                <c:pt idx="2510">
                  <c:v>3631</c:v>
                </c:pt>
                <c:pt idx="2511">
                  <c:v>3631</c:v>
                </c:pt>
                <c:pt idx="2512">
                  <c:v>3631</c:v>
                </c:pt>
                <c:pt idx="2513">
                  <c:v>3631</c:v>
                </c:pt>
                <c:pt idx="2514">
                  <c:v>3631</c:v>
                </c:pt>
                <c:pt idx="2515">
                  <c:v>3631</c:v>
                </c:pt>
                <c:pt idx="2516">
                  <c:v>3631</c:v>
                </c:pt>
                <c:pt idx="2517">
                  <c:v>3631</c:v>
                </c:pt>
                <c:pt idx="2518">
                  <c:v>3631</c:v>
                </c:pt>
                <c:pt idx="2519">
                  <c:v>3631</c:v>
                </c:pt>
                <c:pt idx="2520">
                  <c:v>3631</c:v>
                </c:pt>
                <c:pt idx="2521">
                  <c:v>3631</c:v>
                </c:pt>
                <c:pt idx="2522">
                  <c:v>3631</c:v>
                </c:pt>
                <c:pt idx="2523">
                  <c:v>3631</c:v>
                </c:pt>
                <c:pt idx="2524">
                  <c:v>3631</c:v>
                </c:pt>
                <c:pt idx="2525">
                  <c:v>3631</c:v>
                </c:pt>
                <c:pt idx="2526">
                  <c:v>3631</c:v>
                </c:pt>
                <c:pt idx="2527">
                  <c:v>3631</c:v>
                </c:pt>
                <c:pt idx="2528">
                  <c:v>3631</c:v>
                </c:pt>
                <c:pt idx="2529">
                  <c:v>3631</c:v>
                </c:pt>
                <c:pt idx="2530">
                  <c:v>3631</c:v>
                </c:pt>
                <c:pt idx="2531">
                  <c:v>3631</c:v>
                </c:pt>
                <c:pt idx="2532">
                  <c:v>3631</c:v>
                </c:pt>
                <c:pt idx="2533">
                  <c:v>3631</c:v>
                </c:pt>
                <c:pt idx="2534">
                  <c:v>3631</c:v>
                </c:pt>
                <c:pt idx="2535">
                  <c:v>3631</c:v>
                </c:pt>
                <c:pt idx="2536">
                  <c:v>3632</c:v>
                </c:pt>
                <c:pt idx="2537">
                  <c:v>3632</c:v>
                </c:pt>
                <c:pt idx="2538">
                  <c:v>3632</c:v>
                </c:pt>
                <c:pt idx="2539">
                  <c:v>3632</c:v>
                </c:pt>
                <c:pt idx="2540">
                  <c:v>3632</c:v>
                </c:pt>
                <c:pt idx="2541">
                  <c:v>3632</c:v>
                </c:pt>
                <c:pt idx="2542">
                  <c:v>3632</c:v>
                </c:pt>
                <c:pt idx="2543">
                  <c:v>3633</c:v>
                </c:pt>
                <c:pt idx="2544">
                  <c:v>3633</c:v>
                </c:pt>
                <c:pt idx="2545">
                  <c:v>3634</c:v>
                </c:pt>
                <c:pt idx="2546">
                  <c:v>3634</c:v>
                </c:pt>
                <c:pt idx="2547">
                  <c:v>3634</c:v>
                </c:pt>
                <c:pt idx="2548">
                  <c:v>3634</c:v>
                </c:pt>
                <c:pt idx="2549">
                  <c:v>3634</c:v>
                </c:pt>
                <c:pt idx="2550">
                  <c:v>3634</c:v>
                </c:pt>
                <c:pt idx="2551">
                  <c:v>3634</c:v>
                </c:pt>
                <c:pt idx="2552">
                  <c:v>3634</c:v>
                </c:pt>
                <c:pt idx="2553">
                  <c:v>3634</c:v>
                </c:pt>
                <c:pt idx="2554">
                  <c:v>3634</c:v>
                </c:pt>
                <c:pt idx="2555">
                  <c:v>3634</c:v>
                </c:pt>
                <c:pt idx="2556">
                  <c:v>3634</c:v>
                </c:pt>
                <c:pt idx="2557">
                  <c:v>3634</c:v>
                </c:pt>
                <c:pt idx="2558">
                  <c:v>3634</c:v>
                </c:pt>
                <c:pt idx="2559">
                  <c:v>3634</c:v>
                </c:pt>
                <c:pt idx="2560">
                  <c:v>3634</c:v>
                </c:pt>
                <c:pt idx="2561">
                  <c:v>3636</c:v>
                </c:pt>
                <c:pt idx="2562">
                  <c:v>3636</c:v>
                </c:pt>
                <c:pt idx="2563">
                  <c:v>3636</c:v>
                </c:pt>
                <c:pt idx="2564">
                  <c:v>3636</c:v>
                </c:pt>
                <c:pt idx="2565">
                  <c:v>3636</c:v>
                </c:pt>
                <c:pt idx="2566">
                  <c:v>3636</c:v>
                </c:pt>
                <c:pt idx="2567">
                  <c:v>3636</c:v>
                </c:pt>
                <c:pt idx="2568">
                  <c:v>3636</c:v>
                </c:pt>
                <c:pt idx="2569">
                  <c:v>3636</c:v>
                </c:pt>
                <c:pt idx="2570">
                  <c:v>3636</c:v>
                </c:pt>
                <c:pt idx="2571">
                  <c:v>3636</c:v>
                </c:pt>
                <c:pt idx="2572">
                  <c:v>3636</c:v>
                </c:pt>
                <c:pt idx="2573">
                  <c:v>3636</c:v>
                </c:pt>
                <c:pt idx="2574">
                  <c:v>3636</c:v>
                </c:pt>
                <c:pt idx="2575">
                  <c:v>3636</c:v>
                </c:pt>
                <c:pt idx="2576">
                  <c:v>3636</c:v>
                </c:pt>
                <c:pt idx="2577">
                  <c:v>3636</c:v>
                </c:pt>
                <c:pt idx="2578">
                  <c:v>3636</c:v>
                </c:pt>
                <c:pt idx="2579">
                  <c:v>3637</c:v>
                </c:pt>
                <c:pt idx="2580">
                  <c:v>3637</c:v>
                </c:pt>
                <c:pt idx="2581">
                  <c:v>3637</c:v>
                </c:pt>
                <c:pt idx="2582">
                  <c:v>3637</c:v>
                </c:pt>
                <c:pt idx="2583">
                  <c:v>3637</c:v>
                </c:pt>
                <c:pt idx="2584">
                  <c:v>3637</c:v>
                </c:pt>
                <c:pt idx="2585">
                  <c:v>3637</c:v>
                </c:pt>
                <c:pt idx="2586">
                  <c:v>3637</c:v>
                </c:pt>
                <c:pt idx="2587">
                  <c:v>3637</c:v>
                </c:pt>
                <c:pt idx="2588">
                  <c:v>3637</c:v>
                </c:pt>
                <c:pt idx="2589">
                  <c:v>3637</c:v>
                </c:pt>
                <c:pt idx="2590">
                  <c:v>3638</c:v>
                </c:pt>
                <c:pt idx="2591">
                  <c:v>3638</c:v>
                </c:pt>
                <c:pt idx="2592">
                  <c:v>3638</c:v>
                </c:pt>
                <c:pt idx="2593">
                  <c:v>3638</c:v>
                </c:pt>
                <c:pt idx="2594">
                  <c:v>3638</c:v>
                </c:pt>
                <c:pt idx="2595">
                  <c:v>3638</c:v>
                </c:pt>
                <c:pt idx="2596">
                  <c:v>3638</c:v>
                </c:pt>
                <c:pt idx="2597">
                  <c:v>3638</c:v>
                </c:pt>
                <c:pt idx="2598">
                  <c:v>3638</c:v>
                </c:pt>
                <c:pt idx="2599">
                  <c:v>3638</c:v>
                </c:pt>
                <c:pt idx="2600">
                  <c:v>3638</c:v>
                </c:pt>
                <c:pt idx="2601">
                  <c:v>3638</c:v>
                </c:pt>
                <c:pt idx="2602">
                  <c:v>3638</c:v>
                </c:pt>
                <c:pt idx="2603">
                  <c:v>3638</c:v>
                </c:pt>
                <c:pt idx="2604">
                  <c:v>3638</c:v>
                </c:pt>
                <c:pt idx="2605">
                  <c:v>3638</c:v>
                </c:pt>
                <c:pt idx="2606">
                  <c:v>3638</c:v>
                </c:pt>
                <c:pt idx="2607">
                  <c:v>3638</c:v>
                </c:pt>
                <c:pt idx="2608">
                  <c:v>3638</c:v>
                </c:pt>
                <c:pt idx="2609">
                  <c:v>3638</c:v>
                </c:pt>
                <c:pt idx="2610">
                  <c:v>3638</c:v>
                </c:pt>
                <c:pt idx="2611">
                  <c:v>3638</c:v>
                </c:pt>
                <c:pt idx="2612">
                  <c:v>3638</c:v>
                </c:pt>
                <c:pt idx="2613">
                  <c:v>3638</c:v>
                </c:pt>
                <c:pt idx="2614">
                  <c:v>3639</c:v>
                </c:pt>
                <c:pt idx="2615">
                  <c:v>3639</c:v>
                </c:pt>
                <c:pt idx="2616">
                  <c:v>3639</c:v>
                </c:pt>
                <c:pt idx="2617">
                  <c:v>3639</c:v>
                </c:pt>
                <c:pt idx="2618">
                  <c:v>3639</c:v>
                </c:pt>
                <c:pt idx="2619">
                  <c:v>3639</c:v>
                </c:pt>
                <c:pt idx="2620">
                  <c:v>3640</c:v>
                </c:pt>
                <c:pt idx="2621">
                  <c:v>3640</c:v>
                </c:pt>
                <c:pt idx="2622">
                  <c:v>3640</c:v>
                </c:pt>
                <c:pt idx="2623">
                  <c:v>3640</c:v>
                </c:pt>
                <c:pt idx="2624">
                  <c:v>3640</c:v>
                </c:pt>
                <c:pt idx="2625">
                  <c:v>3640</c:v>
                </c:pt>
                <c:pt idx="2626">
                  <c:v>3640</c:v>
                </c:pt>
                <c:pt idx="2627">
                  <c:v>3640</c:v>
                </c:pt>
                <c:pt idx="2628">
                  <c:v>3640</c:v>
                </c:pt>
                <c:pt idx="2629">
                  <c:v>3640</c:v>
                </c:pt>
                <c:pt idx="2630">
                  <c:v>3640</c:v>
                </c:pt>
                <c:pt idx="2631">
                  <c:v>3640</c:v>
                </c:pt>
                <c:pt idx="2632">
                  <c:v>3640</c:v>
                </c:pt>
                <c:pt idx="2633">
                  <c:v>3640</c:v>
                </c:pt>
                <c:pt idx="2634">
                  <c:v>3641</c:v>
                </c:pt>
                <c:pt idx="2635">
                  <c:v>3641</c:v>
                </c:pt>
                <c:pt idx="2636">
                  <c:v>3641</c:v>
                </c:pt>
                <c:pt idx="2637">
                  <c:v>3641</c:v>
                </c:pt>
                <c:pt idx="2638">
                  <c:v>3641</c:v>
                </c:pt>
                <c:pt idx="2639">
                  <c:v>3642</c:v>
                </c:pt>
                <c:pt idx="2640">
                  <c:v>3642</c:v>
                </c:pt>
                <c:pt idx="2641">
                  <c:v>3642</c:v>
                </c:pt>
                <c:pt idx="2642">
                  <c:v>3643</c:v>
                </c:pt>
                <c:pt idx="2643">
                  <c:v>3643</c:v>
                </c:pt>
                <c:pt idx="2644">
                  <c:v>3643</c:v>
                </c:pt>
                <c:pt idx="2645">
                  <c:v>3643</c:v>
                </c:pt>
                <c:pt idx="2646">
                  <c:v>3643</c:v>
                </c:pt>
                <c:pt idx="2647">
                  <c:v>3643</c:v>
                </c:pt>
                <c:pt idx="2648">
                  <c:v>3643</c:v>
                </c:pt>
                <c:pt idx="2649">
                  <c:v>3643</c:v>
                </c:pt>
                <c:pt idx="2650">
                  <c:v>3643</c:v>
                </c:pt>
                <c:pt idx="2651">
                  <c:v>3643</c:v>
                </c:pt>
                <c:pt idx="2652">
                  <c:v>3643</c:v>
                </c:pt>
                <c:pt idx="2653">
                  <c:v>3643</c:v>
                </c:pt>
                <c:pt idx="2654">
                  <c:v>3643</c:v>
                </c:pt>
                <c:pt idx="2655">
                  <c:v>3643</c:v>
                </c:pt>
                <c:pt idx="2656">
                  <c:v>3643</c:v>
                </c:pt>
                <c:pt idx="2657">
                  <c:v>3643</c:v>
                </c:pt>
                <c:pt idx="2658">
                  <c:v>3643</c:v>
                </c:pt>
                <c:pt idx="2659">
                  <c:v>3643</c:v>
                </c:pt>
                <c:pt idx="2660">
                  <c:v>3643</c:v>
                </c:pt>
                <c:pt idx="2661">
                  <c:v>3643</c:v>
                </c:pt>
                <c:pt idx="2662">
                  <c:v>3643</c:v>
                </c:pt>
                <c:pt idx="2663">
                  <c:v>3643</c:v>
                </c:pt>
                <c:pt idx="2664">
                  <c:v>3643</c:v>
                </c:pt>
                <c:pt idx="2665">
                  <c:v>3643</c:v>
                </c:pt>
                <c:pt idx="2666">
                  <c:v>3643</c:v>
                </c:pt>
                <c:pt idx="2667">
                  <c:v>3643</c:v>
                </c:pt>
                <c:pt idx="2668">
                  <c:v>3643</c:v>
                </c:pt>
                <c:pt idx="2669">
                  <c:v>3644</c:v>
                </c:pt>
                <c:pt idx="2670">
                  <c:v>3644</c:v>
                </c:pt>
                <c:pt idx="2671">
                  <c:v>3644</c:v>
                </c:pt>
                <c:pt idx="2672">
                  <c:v>3644</c:v>
                </c:pt>
                <c:pt idx="2673">
                  <c:v>3644</c:v>
                </c:pt>
                <c:pt idx="2674">
                  <c:v>3644</c:v>
                </c:pt>
                <c:pt idx="2675">
                  <c:v>3644</c:v>
                </c:pt>
                <c:pt idx="2676">
                  <c:v>3644</c:v>
                </c:pt>
                <c:pt idx="2677">
                  <c:v>3644</c:v>
                </c:pt>
                <c:pt idx="2678">
                  <c:v>3644</c:v>
                </c:pt>
                <c:pt idx="2679">
                  <c:v>3644</c:v>
                </c:pt>
                <c:pt idx="2680">
                  <c:v>3645</c:v>
                </c:pt>
                <c:pt idx="2681">
                  <c:v>3645</c:v>
                </c:pt>
                <c:pt idx="2682">
                  <c:v>3645</c:v>
                </c:pt>
                <c:pt idx="2683">
                  <c:v>3645</c:v>
                </c:pt>
                <c:pt idx="2684">
                  <c:v>3645</c:v>
                </c:pt>
                <c:pt idx="2685">
                  <c:v>3645</c:v>
                </c:pt>
                <c:pt idx="2686">
                  <c:v>3645</c:v>
                </c:pt>
                <c:pt idx="2687">
                  <c:v>3645</c:v>
                </c:pt>
                <c:pt idx="2688">
                  <c:v>3645</c:v>
                </c:pt>
                <c:pt idx="2689">
                  <c:v>3645</c:v>
                </c:pt>
                <c:pt idx="2690">
                  <c:v>3645</c:v>
                </c:pt>
                <c:pt idx="2691">
                  <c:v>3646</c:v>
                </c:pt>
                <c:pt idx="2692">
                  <c:v>3646</c:v>
                </c:pt>
                <c:pt idx="2693">
                  <c:v>3646</c:v>
                </c:pt>
                <c:pt idx="2694">
                  <c:v>3646</c:v>
                </c:pt>
                <c:pt idx="2695">
                  <c:v>3646</c:v>
                </c:pt>
                <c:pt idx="2696">
                  <c:v>3646</c:v>
                </c:pt>
                <c:pt idx="2697">
                  <c:v>3646</c:v>
                </c:pt>
                <c:pt idx="2698">
                  <c:v>3646</c:v>
                </c:pt>
                <c:pt idx="2699">
                  <c:v>3646</c:v>
                </c:pt>
                <c:pt idx="2700">
                  <c:v>3646</c:v>
                </c:pt>
                <c:pt idx="2701">
                  <c:v>3646</c:v>
                </c:pt>
                <c:pt idx="2702">
                  <c:v>3646</c:v>
                </c:pt>
                <c:pt idx="2703">
                  <c:v>3646</c:v>
                </c:pt>
                <c:pt idx="2704">
                  <c:v>3646</c:v>
                </c:pt>
                <c:pt idx="2705">
                  <c:v>3647</c:v>
                </c:pt>
                <c:pt idx="2706">
                  <c:v>3647</c:v>
                </c:pt>
                <c:pt idx="2707">
                  <c:v>3647</c:v>
                </c:pt>
                <c:pt idx="2708">
                  <c:v>3647</c:v>
                </c:pt>
                <c:pt idx="2709">
                  <c:v>3647</c:v>
                </c:pt>
                <c:pt idx="2710">
                  <c:v>3647</c:v>
                </c:pt>
                <c:pt idx="2711">
                  <c:v>3647</c:v>
                </c:pt>
                <c:pt idx="2712">
                  <c:v>3647</c:v>
                </c:pt>
                <c:pt idx="2713">
                  <c:v>3647</c:v>
                </c:pt>
                <c:pt idx="2714">
                  <c:v>3647</c:v>
                </c:pt>
                <c:pt idx="2715">
                  <c:v>3647</c:v>
                </c:pt>
                <c:pt idx="2716">
                  <c:v>3647</c:v>
                </c:pt>
                <c:pt idx="2717">
                  <c:v>3648</c:v>
                </c:pt>
                <c:pt idx="2718">
                  <c:v>3648</c:v>
                </c:pt>
                <c:pt idx="2719">
                  <c:v>3648</c:v>
                </c:pt>
                <c:pt idx="2720">
                  <c:v>3648</c:v>
                </c:pt>
                <c:pt idx="2721">
                  <c:v>3648</c:v>
                </c:pt>
                <c:pt idx="2722">
                  <c:v>3648</c:v>
                </c:pt>
                <c:pt idx="2723">
                  <c:v>3648</c:v>
                </c:pt>
                <c:pt idx="2724">
                  <c:v>3648</c:v>
                </c:pt>
                <c:pt idx="2725">
                  <c:v>3648</c:v>
                </c:pt>
                <c:pt idx="2726">
                  <c:v>3648</c:v>
                </c:pt>
                <c:pt idx="2727">
                  <c:v>3648</c:v>
                </c:pt>
                <c:pt idx="2728">
                  <c:v>3648</c:v>
                </c:pt>
                <c:pt idx="2729">
                  <c:v>3648</c:v>
                </c:pt>
                <c:pt idx="2730">
                  <c:v>3648</c:v>
                </c:pt>
                <c:pt idx="2731">
                  <c:v>3648</c:v>
                </c:pt>
                <c:pt idx="2732">
                  <c:v>3648</c:v>
                </c:pt>
                <c:pt idx="2733">
                  <c:v>3648</c:v>
                </c:pt>
                <c:pt idx="2734">
                  <c:v>3648</c:v>
                </c:pt>
                <c:pt idx="2735">
                  <c:v>3648</c:v>
                </c:pt>
                <c:pt idx="2736">
                  <c:v>3649</c:v>
                </c:pt>
                <c:pt idx="2737">
                  <c:v>3649</c:v>
                </c:pt>
                <c:pt idx="2738">
                  <c:v>3650</c:v>
                </c:pt>
                <c:pt idx="2739">
                  <c:v>3650</c:v>
                </c:pt>
                <c:pt idx="2740">
                  <c:v>3650</c:v>
                </c:pt>
                <c:pt idx="2741">
                  <c:v>3650</c:v>
                </c:pt>
                <c:pt idx="2742">
                  <c:v>3650</c:v>
                </c:pt>
                <c:pt idx="2743">
                  <c:v>3650</c:v>
                </c:pt>
                <c:pt idx="2744">
                  <c:v>3650</c:v>
                </c:pt>
                <c:pt idx="2745">
                  <c:v>3650</c:v>
                </c:pt>
                <c:pt idx="2746">
                  <c:v>3650</c:v>
                </c:pt>
                <c:pt idx="2747">
                  <c:v>3650</c:v>
                </c:pt>
                <c:pt idx="2748">
                  <c:v>3650</c:v>
                </c:pt>
                <c:pt idx="2749">
                  <c:v>3651</c:v>
                </c:pt>
                <c:pt idx="2750">
                  <c:v>3651</c:v>
                </c:pt>
                <c:pt idx="2751">
                  <c:v>3651</c:v>
                </c:pt>
                <c:pt idx="2752">
                  <c:v>3651</c:v>
                </c:pt>
                <c:pt idx="2753">
                  <c:v>3651</c:v>
                </c:pt>
                <c:pt idx="2754">
                  <c:v>3651</c:v>
                </c:pt>
                <c:pt idx="2755">
                  <c:v>3651</c:v>
                </c:pt>
                <c:pt idx="2756">
                  <c:v>3651</c:v>
                </c:pt>
                <c:pt idx="2757">
                  <c:v>3651</c:v>
                </c:pt>
                <c:pt idx="2758">
                  <c:v>3651</c:v>
                </c:pt>
                <c:pt idx="2759">
                  <c:v>3651</c:v>
                </c:pt>
                <c:pt idx="2760">
                  <c:v>3651</c:v>
                </c:pt>
                <c:pt idx="2761">
                  <c:v>3652</c:v>
                </c:pt>
                <c:pt idx="2762">
                  <c:v>3652</c:v>
                </c:pt>
                <c:pt idx="2763">
                  <c:v>3652</c:v>
                </c:pt>
                <c:pt idx="2764">
                  <c:v>3652</c:v>
                </c:pt>
                <c:pt idx="2765">
                  <c:v>3652</c:v>
                </c:pt>
                <c:pt idx="2766">
                  <c:v>3652</c:v>
                </c:pt>
                <c:pt idx="2767">
                  <c:v>3652</c:v>
                </c:pt>
                <c:pt idx="2768">
                  <c:v>3652</c:v>
                </c:pt>
                <c:pt idx="2769">
                  <c:v>3652</c:v>
                </c:pt>
                <c:pt idx="2770">
                  <c:v>3652</c:v>
                </c:pt>
                <c:pt idx="2771">
                  <c:v>3652</c:v>
                </c:pt>
                <c:pt idx="2772">
                  <c:v>3652</c:v>
                </c:pt>
                <c:pt idx="2773">
                  <c:v>3652</c:v>
                </c:pt>
                <c:pt idx="2774">
                  <c:v>3652</c:v>
                </c:pt>
                <c:pt idx="2775">
                  <c:v>3653</c:v>
                </c:pt>
                <c:pt idx="2776">
                  <c:v>3653</c:v>
                </c:pt>
                <c:pt idx="2777">
                  <c:v>3653</c:v>
                </c:pt>
                <c:pt idx="2778">
                  <c:v>3653</c:v>
                </c:pt>
                <c:pt idx="2779">
                  <c:v>3653</c:v>
                </c:pt>
                <c:pt idx="2780">
                  <c:v>3653</c:v>
                </c:pt>
                <c:pt idx="2781">
                  <c:v>3653</c:v>
                </c:pt>
                <c:pt idx="2782">
                  <c:v>3653</c:v>
                </c:pt>
                <c:pt idx="2783">
                  <c:v>3653</c:v>
                </c:pt>
                <c:pt idx="2784">
                  <c:v>3653</c:v>
                </c:pt>
                <c:pt idx="2785">
                  <c:v>3653</c:v>
                </c:pt>
                <c:pt idx="2786">
                  <c:v>3653</c:v>
                </c:pt>
                <c:pt idx="2787">
                  <c:v>3653</c:v>
                </c:pt>
                <c:pt idx="2788">
                  <c:v>3653</c:v>
                </c:pt>
                <c:pt idx="2789">
                  <c:v>3653</c:v>
                </c:pt>
                <c:pt idx="2790">
                  <c:v>3653</c:v>
                </c:pt>
                <c:pt idx="2791">
                  <c:v>3653</c:v>
                </c:pt>
                <c:pt idx="2792">
                  <c:v>3653</c:v>
                </c:pt>
                <c:pt idx="2793">
                  <c:v>3653</c:v>
                </c:pt>
                <c:pt idx="2794">
                  <c:v>3653</c:v>
                </c:pt>
                <c:pt idx="2795">
                  <c:v>3653</c:v>
                </c:pt>
                <c:pt idx="2796">
                  <c:v>3653</c:v>
                </c:pt>
                <c:pt idx="2797">
                  <c:v>3653</c:v>
                </c:pt>
                <c:pt idx="2798">
                  <c:v>3654</c:v>
                </c:pt>
                <c:pt idx="2799">
                  <c:v>3654</c:v>
                </c:pt>
                <c:pt idx="2800">
                  <c:v>3654</c:v>
                </c:pt>
                <c:pt idx="2801">
                  <c:v>3654</c:v>
                </c:pt>
                <c:pt idx="2802">
                  <c:v>3655</c:v>
                </c:pt>
                <c:pt idx="2803">
                  <c:v>3655</c:v>
                </c:pt>
                <c:pt idx="2804">
                  <c:v>3655</c:v>
                </c:pt>
                <c:pt idx="2805">
                  <c:v>3655</c:v>
                </c:pt>
                <c:pt idx="2806">
                  <c:v>3655</c:v>
                </c:pt>
                <c:pt idx="2807">
                  <c:v>3655</c:v>
                </c:pt>
                <c:pt idx="2808">
                  <c:v>3655</c:v>
                </c:pt>
                <c:pt idx="2809">
                  <c:v>3655</c:v>
                </c:pt>
                <c:pt idx="2810">
                  <c:v>3655</c:v>
                </c:pt>
                <c:pt idx="2811">
                  <c:v>3655</c:v>
                </c:pt>
                <c:pt idx="2812">
                  <c:v>3655</c:v>
                </c:pt>
                <c:pt idx="2813">
                  <c:v>3655</c:v>
                </c:pt>
                <c:pt idx="2814">
                  <c:v>3655</c:v>
                </c:pt>
                <c:pt idx="2815">
                  <c:v>3655</c:v>
                </c:pt>
                <c:pt idx="2816">
                  <c:v>3655</c:v>
                </c:pt>
                <c:pt idx="2817">
                  <c:v>3656</c:v>
                </c:pt>
                <c:pt idx="2818">
                  <c:v>3656</c:v>
                </c:pt>
                <c:pt idx="2819">
                  <c:v>3656</c:v>
                </c:pt>
                <c:pt idx="2820">
                  <c:v>3657</c:v>
                </c:pt>
                <c:pt idx="2821">
                  <c:v>3657</c:v>
                </c:pt>
                <c:pt idx="2822">
                  <c:v>3657</c:v>
                </c:pt>
                <c:pt idx="2823">
                  <c:v>3657</c:v>
                </c:pt>
                <c:pt idx="2824">
                  <c:v>3657</c:v>
                </c:pt>
                <c:pt idx="2825">
                  <c:v>3657</c:v>
                </c:pt>
                <c:pt idx="2826">
                  <c:v>3657</c:v>
                </c:pt>
                <c:pt idx="2827">
                  <c:v>3657</c:v>
                </c:pt>
                <c:pt idx="2828">
                  <c:v>3657</c:v>
                </c:pt>
                <c:pt idx="2829">
                  <c:v>3657</c:v>
                </c:pt>
                <c:pt idx="2830">
                  <c:v>3657</c:v>
                </c:pt>
                <c:pt idx="2831">
                  <c:v>3657</c:v>
                </c:pt>
                <c:pt idx="2832">
                  <c:v>3657</c:v>
                </c:pt>
                <c:pt idx="2833">
                  <c:v>3657</c:v>
                </c:pt>
                <c:pt idx="2834">
                  <c:v>3657</c:v>
                </c:pt>
                <c:pt idx="2835">
                  <c:v>3657</c:v>
                </c:pt>
                <c:pt idx="2836">
                  <c:v>3657</c:v>
                </c:pt>
                <c:pt idx="2837">
                  <c:v>3657</c:v>
                </c:pt>
                <c:pt idx="2838">
                  <c:v>3657</c:v>
                </c:pt>
                <c:pt idx="2839">
                  <c:v>3657</c:v>
                </c:pt>
                <c:pt idx="2840">
                  <c:v>3657</c:v>
                </c:pt>
                <c:pt idx="2841">
                  <c:v>3657</c:v>
                </c:pt>
                <c:pt idx="2842">
                  <c:v>3658</c:v>
                </c:pt>
                <c:pt idx="2843">
                  <c:v>3658</c:v>
                </c:pt>
                <c:pt idx="2844">
                  <c:v>3658</c:v>
                </c:pt>
                <c:pt idx="2845">
                  <c:v>3658</c:v>
                </c:pt>
                <c:pt idx="2846">
                  <c:v>3658</c:v>
                </c:pt>
                <c:pt idx="2847">
                  <c:v>3658</c:v>
                </c:pt>
                <c:pt idx="2848">
                  <c:v>3658</c:v>
                </c:pt>
                <c:pt idx="2849">
                  <c:v>3658</c:v>
                </c:pt>
                <c:pt idx="2850">
                  <c:v>3658</c:v>
                </c:pt>
                <c:pt idx="2851">
                  <c:v>3658</c:v>
                </c:pt>
                <c:pt idx="2852">
                  <c:v>3658</c:v>
                </c:pt>
                <c:pt idx="2853">
                  <c:v>3658</c:v>
                </c:pt>
                <c:pt idx="2854">
                  <c:v>3658</c:v>
                </c:pt>
                <c:pt idx="2855">
                  <c:v>3658</c:v>
                </c:pt>
                <c:pt idx="2856">
                  <c:v>3659</c:v>
                </c:pt>
                <c:pt idx="2857">
                  <c:v>3659</c:v>
                </c:pt>
                <c:pt idx="2858">
                  <c:v>3659</c:v>
                </c:pt>
                <c:pt idx="2859">
                  <c:v>3659</c:v>
                </c:pt>
                <c:pt idx="2860">
                  <c:v>3659</c:v>
                </c:pt>
                <c:pt idx="2861">
                  <c:v>3659</c:v>
                </c:pt>
                <c:pt idx="2862">
                  <c:v>3659</c:v>
                </c:pt>
                <c:pt idx="2863">
                  <c:v>3659</c:v>
                </c:pt>
                <c:pt idx="2864">
                  <c:v>3659</c:v>
                </c:pt>
                <c:pt idx="2865">
                  <c:v>3659</c:v>
                </c:pt>
                <c:pt idx="2866">
                  <c:v>3659</c:v>
                </c:pt>
                <c:pt idx="2867">
                  <c:v>3659</c:v>
                </c:pt>
                <c:pt idx="2868">
                  <c:v>3659</c:v>
                </c:pt>
                <c:pt idx="2869">
                  <c:v>3659</c:v>
                </c:pt>
                <c:pt idx="2870">
                  <c:v>3659</c:v>
                </c:pt>
                <c:pt idx="2871">
                  <c:v>3659</c:v>
                </c:pt>
                <c:pt idx="2872">
                  <c:v>3659</c:v>
                </c:pt>
                <c:pt idx="2873">
                  <c:v>3659</c:v>
                </c:pt>
                <c:pt idx="2874">
                  <c:v>3660</c:v>
                </c:pt>
                <c:pt idx="2875">
                  <c:v>3660</c:v>
                </c:pt>
                <c:pt idx="2876">
                  <c:v>3660</c:v>
                </c:pt>
                <c:pt idx="2877">
                  <c:v>3660</c:v>
                </c:pt>
                <c:pt idx="2878">
                  <c:v>3660</c:v>
                </c:pt>
                <c:pt idx="2879">
                  <c:v>3660</c:v>
                </c:pt>
                <c:pt idx="2880">
                  <c:v>3660</c:v>
                </c:pt>
                <c:pt idx="2881">
                  <c:v>3661</c:v>
                </c:pt>
                <c:pt idx="2882">
                  <c:v>3661</c:v>
                </c:pt>
                <c:pt idx="2883">
                  <c:v>3661</c:v>
                </c:pt>
                <c:pt idx="2884">
                  <c:v>3661</c:v>
                </c:pt>
                <c:pt idx="2885">
                  <c:v>3661</c:v>
                </c:pt>
                <c:pt idx="2886">
                  <c:v>3661</c:v>
                </c:pt>
                <c:pt idx="2887">
                  <c:v>3662</c:v>
                </c:pt>
                <c:pt idx="2888">
                  <c:v>3662</c:v>
                </c:pt>
                <c:pt idx="2889">
                  <c:v>3662</c:v>
                </c:pt>
                <c:pt idx="2890">
                  <c:v>3662</c:v>
                </c:pt>
                <c:pt idx="2891">
                  <c:v>3663</c:v>
                </c:pt>
                <c:pt idx="2892">
                  <c:v>3663</c:v>
                </c:pt>
                <c:pt idx="2893">
                  <c:v>3663</c:v>
                </c:pt>
                <c:pt idx="2894">
                  <c:v>3663</c:v>
                </c:pt>
                <c:pt idx="2895">
                  <c:v>3663</c:v>
                </c:pt>
                <c:pt idx="2896">
                  <c:v>3663</c:v>
                </c:pt>
                <c:pt idx="2897">
                  <c:v>3663</c:v>
                </c:pt>
                <c:pt idx="2898">
                  <c:v>3663</c:v>
                </c:pt>
                <c:pt idx="2899">
                  <c:v>3663</c:v>
                </c:pt>
                <c:pt idx="2900">
                  <c:v>3663</c:v>
                </c:pt>
                <c:pt idx="2901">
                  <c:v>3663</c:v>
                </c:pt>
                <c:pt idx="2902">
                  <c:v>3663</c:v>
                </c:pt>
                <c:pt idx="2903">
                  <c:v>3663</c:v>
                </c:pt>
                <c:pt idx="2904">
                  <c:v>3663</c:v>
                </c:pt>
                <c:pt idx="2905">
                  <c:v>3663</c:v>
                </c:pt>
                <c:pt idx="2906">
                  <c:v>3663</c:v>
                </c:pt>
                <c:pt idx="2907">
                  <c:v>3663</c:v>
                </c:pt>
                <c:pt idx="2908">
                  <c:v>3663</c:v>
                </c:pt>
                <c:pt idx="2909">
                  <c:v>3663</c:v>
                </c:pt>
                <c:pt idx="2910">
                  <c:v>3663</c:v>
                </c:pt>
                <c:pt idx="2911">
                  <c:v>3663</c:v>
                </c:pt>
                <c:pt idx="2912">
                  <c:v>3663</c:v>
                </c:pt>
                <c:pt idx="2913">
                  <c:v>3663</c:v>
                </c:pt>
                <c:pt idx="2914">
                  <c:v>3663</c:v>
                </c:pt>
                <c:pt idx="2915">
                  <c:v>3663</c:v>
                </c:pt>
                <c:pt idx="2916">
                  <c:v>3663</c:v>
                </c:pt>
                <c:pt idx="2917">
                  <c:v>3663</c:v>
                </c:pt>
                <c:pt idx="2918">
                  <c:v>3663</c:v>
                </c:pt>
                <c:pt idx="2919">
                  <c:v>3663</c:v>
                </c:pt>
                <c:pt idx="2920">
                  <c:v>3663</c:v>
                </c:pt>
                <c:pt idx="2921">
                  <c:v>3663</c:v>
                </c:pt>
                <c:pt idx="2922">
                  <c:v>3663</c:v>
                </c:pt>
                <c:pt idx="2923">
                  <c:v>3664</c:v>
                </c:pt>
                <c:pt idx="2924">
                  <c:v>3664</c:v>
                </c:pt>
                <c:pt idx="2925">
                  <c:v>3664</c:v>
                </c:pt>
                <c:pt idx="2926">
                  <c:v>3664</c:v>
                </c:pt>
                <c:pt idx="2927">
                  <c:v>3665</c:v>
                </c:pt>
                <c:pt idx="2928">
                  <c:v>3665</c:v>
                </c:pt>
                <c:pt idx="2929">
                  <c:v>3666</c:v>
                </c:pt>
                <c:pt idx="2930">
                  <c:v>3666</c:v>
                </c:pt>
                <c:pt idx="2931">
                  <c:v>3666</c:v>
                </c:pt>
                <c:pt idx="2932">
                  <c:v>3666</c:v>
                </c:pt>
                <c:pt idx="2933">
                  <c:v>3666</c:v>
                </c:pt>
                <c:pt idx="2934">
                  <c:v>3666</c:v>
                </c:pt>
                <c:pt idx="2935">
                  <c:v>3666</c:v>
                </c:pt>
                <c:pt idx="2936">
                  <c:v>3666</c:v>
                </c:pt>
                <c:pt idx="2937">
                  <c:v>3666</c:v>
                </c:pt>
                <c:pt idx="2938">
                  <c:v>3666</c:v>
                </c:pt>
                <c:pt idx="2939">
                  <c:v>3666</c:v>
                </c:pt>
                <c:pt idx="2940">
                  <c:v>3666</c:v>
                </c:pt>
                <c:pt idx="2941">
                  <c:v>3666</c:v>
                </c:pt>
                <c:pt idx="2942">
                  <c:v>3666</c:v>
                </c:pt>
                <c:pt idx="2943">
                  <c:v>3666</c:v>
                </c:pt>
                <c:pt idx="2944">
                  <c:v>3666</c:v>
                </c:pt>
                <c:pt idx="2945">
                  <c:v>3666</c:v>
                </c:pt>
                <c:pt idx="2946">
                  <c:v>3666</c:v>
                </c:pt>
                <c:pt idx="2947">
                  <c:v>3666</c:v>
                </c:pt>
                <c:pt idx="2948">
                  <c:v>3666</c:v>
                </c:pt>
                <c:pt idx="2949">
                  <c:v>3666</c:v>
                </c:pt>
                <c:pt idx="2950">
                  <c:v>3666</c:v>
                </c:pt>
                <c:pt idx="2951">
                  <c:v>3666</c:v>
                </c:pt>
                <c:pt idx="2952">
                  <c:v>3666</c:v>
                </c:pt>
                <c:pt idx="2953">
                  <c:v>3666</c:v>
                </c:pt>
                <c:pt idx="2954">
                  <c:v>3666</c:v>
                </c:pt>
                <c:pt idx="2955">
                  <c:v>3666</c:v>
                </c:pt>
                <c:pt idx="2956">
                  <c:v>3666</c:v>
                </c:pt>
                <c:pt idx="2957">
                  <c:v>3666</c:v>
                </c:pt>
                <c:pt idx="2958">
                  <c:v>3666</c:v>
                </c:pt>
                <c:pt idx="2959">
                  <c:v>3666</c:v>
                </c:pt>
                <c:pt idx="2960">
                  <c:v>3666</c:v>
                </c:pt>
                <c:pt idx="2961">
                  <c:v>3666</c:v>
                </c:pt>
                <c:pt idx="2962">
                  <c:v>3666</c:v>
                </c:pt>
                <c:pt idx="2963">
                  <c:v>3666</c:v>
                </c:pt>
                <c:pt idx="2964">
                  <c:v>3666</c:v>
                </c:pt>
                <c:pt idx="2965">
                  <c:v>3666</c:v>
                </c:pt>
                <c:pt idx="2966">
                  <c:v>3667</c:v>
                </c:pt>
                <c:pt idx="2967">
                  <c:v>3667</c:v>
                </c:pt>
                <c:pt idx="2968">
                  <c:v>3667</c:v>
                </c:pt>
                <c:pt idx="2969">
                  <c:v>3667</c:v>
                </c:pt>
                <c:pt idx="2970">
                  <c:v>3667</c:v>
                </c:pt>
                <c:pt idx="2971">
                  <c:v>3667</c:v>
                </c:pt>
                <c:pt idx="2972">
                  <c:v>3667</c:v>
                </c:pt>
                <c:pt idx="2973">
                  <c:v>3667</c:v>
                </c:pt>
                <c:pt idx="2974">
                  <c:v>3667</c:v>
                </c:pt>
                <c:pt idx="2975">
                  <c:v>3668</c:v>
                </c:pt>
                <c:pt idx="2976">
                  <c:v>3668</c:v>
                </c:pt>
                <c:pt idx="2977">
                  <c:v>3670</c:v>
                </c:pt>
                <c:pt idx="2978">
                  <c:v>3670</c:v>
                </c:pt>
                <c:pt idx="2979">
                  <c:v>3670</c:v>
                </c:pt>
                <c:pt idx="2980">
                  <c:v>3670</c:v>
                </c:pt>
                <c:pt idx="2981">
                  <c:v>3670</c:v>
                </c:pt>
                <c:pt idx="2982">
                  <c:v>3670</c:v>
                </c:pt>
                <c:pt idx="2983">
                  <c:v>3670</c:v>
                </c:pt>
                <c:pt idx="2984">
                  <c:v>3670</c:v>
                </c:pt>
                <c:pt idx="2985">
                  <c:v>3670</c:v>
                </c:pt>
                <c:pt idx="2986">
                  <c:v>3670</c:v>
                </c:pt>
                <c:pt idx="2987">
                  <c:v>3670</c:v>
                </c:pt>
                <c:pt idx="2988">
                  <c:v>3670</c:v>
                </c:pt>
                <c:pt idx="2989">
                  <c:v>3670</c:v>
                </c:pt>
                <c:pt idx="2990">
                  <c:v>3670</c:v>
                </c:pt>
                <c:pt idx="2991">
                  <c:v>3670</c:v>
                </c:pt>
                <c:pt idx="2992">
                  <c:v>3670</c:v>
                </c:pt>
                <c:pt idx="2993">
                  <c:v>3670</c:v>
                </c:pt>
                <c:pt idx="2994">
                  <c:v>3670</c:v>
                </c:pt>
                <c:pt idx="2995">
                  <c:v>3670</c:v>
                </c:pt>
                <c:pt idx="2996">
                  <c:v>3670</c:v>
                </c:pt>
                <c:pt idx="2997">
                  <c:v>3670</c:v>
                </c:pt>
                <c:pt idx="2998">
                  <c:v>3670</c:v>
                </c:pt>
                <c:pt idx="2999">
                  <c:v>3670</c:v>
                </c:pt>
                <c:pt idx="3000">
                  <c:v>3670</c:v>
                </c:pt>
                <c:pt idx="3001">
                  <c:v>3670</c:v>
                </c:pt>
                <c:pt idx="3002">
                  <c:v>3670</c:v>
                </c:pt>
                <c:pt idx="3003">
                  <c:v>3670</c:v>
                </c:pt>
                <c:pt idx="3004">
                  <c:v>3670</c:v>
                </c:pt>
                <c:pt idx="3005">
                  <c:v>3670</c:v>
                </c:pt>
                <c:pt idx="3006">
                  <c:v>3670</c:v>
                </c:pt>
                <c:pt idx="3007">
                  <c:v>3670</c:v>
                </c:pt>
                <c:pt idx="3008">
                  <c:v>3670</c:v>
                </c:pt>
                <c:pt idx="3009">
                  <c:v>3670</c:v>
                </c:pt>
                <c:pt idx="3010">
                  <c:v>3670</c:v>
                </c:pt>
                <c:pt idx="3011">
                  <c:v>3670</c:v>
                </c:pt>
                <c:pt idx="3012">
                  <c:v>3670</c:v>
                </c:pt>
                <c:pt idx="3013">
                  <c:v>3670</c:v>
                </c:pt>
                <c:pt idx="3014">
                  <c:v>3670</c:v>
                </c:pt>
                <c:pt idx="3015">
                  <c:v>3670</c:v>
                </c:pt>
                <c:pt idx="3016">
                  <c:v>3670</c:v>
                </c:pt>
                <c:pt idx="3017">
                  <c:v>3670</c:v>
                </c:pt>
                <c:pt idx="3018">
                  <c:v>3670</c:v>
                </c:pt>
                <c:pt idx="3019">
                  <c:v>3670</c:v>
                </c:pt>
                <c:pt idx="3020">
                  <c:v>3670</c:v>
                </c:pt>
                <c:pt idx="3021">
                  <c:v>3670</c:v>
                </c:pt>
                <c:pt idx="3022">
                  <c:v>3670</c:v>
                </c:pt>
                <c:pt idx="3023">
                  <c:v>3671</c:v>
                </c:pt>
                <c:pt idx="3024">
                  <c:v>3672</c:v>
                </c:pt>
                <c:pt idx="3025">
                  <c:v>3672</c:v>
                </c:pt>
                <c:pt idx="3026">
                  <c:v>3673</c:v>
                </c:pt>
                <c:pt idx="3027">
                  <c:v>3673</c:v>
                </c:pt>
                <c:pt idx="3028">
                  <c:v>3673</c:v>
                </c:pt>
                <c:pt idx="3029">
                  <c:v>3673</c:v>
                </c:pt>
                <c:pt idx="3030">
                  <c:v>3673</c:v>
                </c:pt>
                <c:pt idx="3031">
                  <c:v>3673</c:v>
                </c:pt>
                <c:pt idx="3032">
                  <c:v>3673</c:v>
                </c:pt>
                <c:pt idx="3033">
                  <c:v>3673</c:v>
                </c:pt>
                <c:pt idx="3034">
                  <c:v>3673</c:v>
                </c:pt>
                <c:pt idx="3035">
                  <c:v>3673</c:v>
                </c:pt>
                <c:pt idx="3036">
                  <c:v>3673</c:v>
                </c:pt>
                <c:pt idx="3037">
                  <c:v>3673</c:v>
                </c:pt>
                <c:pt idx="3038">
                  <c:v>3673</c:v>
                </c:pt>
                <c:pt idx="3039">
                  <c:v>3673</c:v>
                </c:pt>
                <c:pt idx="3040">
                  <c:v>3673</c:v>
                </c:pt>
                <c:pt idx="3041">
                  <c:v>3673</c:v>
                </c:pt>
                <c:pt idx="3042">
                  <c:v>3673</c:v>
                </c:pt>
                <c:pt idx="3043">
                  <c:v>3673</c:v>
                </c:pt>
                <c:pt idx="3044">
                  <c:v>3673</c:v>
                </c:pt>
                <c:pt idx="3045">
                  <c:v>3673</c:v>
                </c:pt>
                <c:pt idx="3046">
                  <c:v>3673</c:v>
                </c:pt>
                <c:pt idx="3047">
                  <c:v>3673</c:v>
                </c:pt>
                <c:pt idx="3048">
                  <c:v>3673</c:v>
                </c:pt>
                <c:pt idx="3049">
                  <c:v>3673</c:v>
                </c:pt>
                <c:pt idx="3050">
                  <c:v>3673</c:v>
                </c:pt>
                <c:pt idx="3051">
                  <c:v>3673</c:v>
                </c:pt>
                <c:pt idx="3052">
                  <c:v>3673</c:v>
                </c:pt>
                <c:pt idx="3053">
                  <c:v>3673</c:v>
                </c:pt>
                <c:pt idx="3054">
                  <c:v>3673</c:v>
                </c:pt>
                <c:pt idx="3055">
                  <c:v>3673</c:v>
                </c:pt>
                <c:pt idx="3056">
                  <c:v>3673</c:v>
                </c:pt>
                <c:pt idx="3057">
                  <c:v>3673</c:v>
                </c:pt>
                <c:pt idx="3058">
                  <c:v>3673</c:v>
                </c:pt>
                <c:pt idx="3059">
                  <c:v>3673</c:v>
                </c:pt>
                <c:pt idx="3060">
                  <c:v>3673</c:v>
                </c:pt>
                <c:pt idx="3061">
                  <c:v>3673</c:v>
                </c:pt>
                <c:pt idx="3062">
                  <c:v>3673</c:v>
                </c:pt>
                <c:pt idx="3063">
                  <c:v>3674</c:v>
                </c:pt>
                <c:pt idx="3064">
                  <c:v>3674</c:v>
                </c:pt>
                <c:pt idx="3065">
                  <c:v>3674</c:v>
                </c:pt>
                <c:pt idx="3066">
                  <c:v>3675</c:v>
                </c:pt>
                <c:pt idx="3067">
                  <c:v>3675</c:v>
                </c:pt>
                <c:pt idx="3068">
                  <c:v>3675</c:v>
                </c:pt>
                <c:pt idx="3069">
                  <c:v>3675</c:v>
                </c:pt>
                <c:pt idx="3070">
                  <c:v>3675</c:v>
                </c:pt>
                <c:pt idx="3071">
                  <c:v>3675</c:v>
                </c:pt>
                <c:pt idx="3072">
                  <c:v>3675</c:v>
                </c:pt>
                <c:pt idx="3073">
                  <c:v>3675</c:v>
                </c:pt>
                <c:pt idx="3074">
                  <c:v>3675</c:v>
                </c:pt>
                <c:pt idx="3075">
                  <c:v>3675</c:v>
                </c:pt>
                <c:pt idx="3076">
                  <c:v>3675</c:v>
                </c:pt>
                <c:pt idx="3077">
                  <c:v>3675</c:v>
                </c:pt>
                <c:pt idx="3078">
                  <c:v>3675</c:v>
                </c:pt>
                <c:pt idx="3079">
                  <c:v>3675</c:v>
                </c:pt>
                <c:pt idx="3080">
                  <c:v>3675</c:v>
                </c:pt>
                <c:pt idx="3081">
                  <c:v>3675</c:v>
                </c:pt>
                <c:pt idx="3082">
                  <c:v>3675</c:v>
                </c:pt>
                <c:pt idx="3083">
                  <c:v>3675</c:v>
                </c:pt>
                <c:pt idx="3084">
                  <c:v>3675</c:v>
                </c:pt>
                <c:pt idx="3085">
                  <c:v>3675</c:v>
                </c:pt>
                <c:pt idx="3086">
                  <c:v>3675</c:v>
                </c:pt>
                <c:pt idx="3087">
                  <c:v>3676</c:v>
                </c:pt>
                <c:pt idx="3088">
                  <c:v>3676</c:v>
                </c:pt>
                <c:pt idx="3089">
                  <c:v>3676</c:v>
                </c:pt>
                <c:pt idx="3090">
                  <c:v>3676</c:v>
                </c:pt>
                <c:pt idx="3091">
                  <c:v>3676</c:v>
                </c:pt>
                <c:pt idx="3092">
                  <c:v>3676</c:v>
                </c:pt>
                <c:pt idx="3093">
                  <c:v>3676</c:v>
                </c:pt>
                <c:pt idx="3094">
                  <c:v>3676</c:v>
                </c:pt>
                <c:pt idx="3095">
                  <c:v>3676</c:v>
                </c:pt>
                <c:pt idx="3096">
                  <c:v>3676</c:v>
                </c:pt>
                <c:pt idx="3097">
                  <c:v>3676</c:v>
                </c:pt>
                <c:pt idx="3098">
                  <c:v>3676</c:v>
                </c:pt>
                <c:pt idx="3099">
                  <c:v>3677</c:v>
                </c:pt>
                <c:pt idx="3100">
                  <c:v>3677</c:v>
                </c:pt>
                <c:pt idx="3101">
                  <c:v>3677</c:v>
                </c:pt>
                <c:pt idx="3102">
                  <c:v>3678</c:v>
                </c:pt>
                <c:pt idx="3103">
                  <c:v>3678</c:v>
                </c:pt>
                <c:pt idx="3104">
                  <c:v>3678</c:v>
                </c:pt>
                <c:pt idx="3105">
                  <c:v>3678</c:v>
                </c:pt>
                <c:pt idx="3106">
                  <c:v>3678</c:v>
                </c:pt>
                <c:pt idx="3107">
                  <c:v>3678</c:v>
                </c:pt>
                <c:pt idx="3108">
                  <c:v>3678</c:v>
                </c:pt>
                <c:pt idx="3109">
                  <c:v>3679</c:v>
                </c:pt>
                <c:pt idx="3110">
                  <c:v>3679</c:v>
                </c:pt>
                <c:pt idx="3111">
                  <c:v>3679</c:v>
                </c:pt>
                <c:pt idx="3112">
                  <c:v>3679</c:v>
                </c:pt>
                <c:pt idx="3113">
                  <c:v>3679</c:v>
                </c:pt>
                <c:pt idx="3114">
                  <c:v>3679</c:v>
                </c:pt>
                <c:pt idx="3115">
                  <c:v>3679</c:v>
                </c:pt>
                <c:pt idx="3116">
                  <c:v>3679</c:v>
                </c:pt>
                <c:pt idx="3117">
                  <c:v>3679</c:v>
                </c:pt>
                <c:pt idx="3118">
                  <c:v>3679</c:v>
                </c:pt>
                <c:pt idx="3119">
                  <c:v>3679</c:v>
                </c:pt>
                <c:pt idx="3120">
                  <c:v>3679</c:v>
                </c:pt>
                <c:pt idx="3121">
                  <c:v>3679</c:v>
                </c:pt>
                <c:pt idx="3122">
                  <c:v>3679</c:v>
                </c:pt>
                <c:pt idx="3123">
                  <c:v>3679</c:v>
                </c:pt>
                <c:pt idx="3124">
                  <c:v>3679</c:v>
                </c:pt>
                <c:pt idx="3125">
                  <c:v>3679</c:v>
                </c:pt>
                <c:pt idx="3126">
                  <c:v>3679</c:v>
                </c:pt>
                <c:pt idx="3127">
                  <c:v>3680</c:v>
                </c:pt>
                <c:pt idx="3128">
                  <c:v>3680</c:v>
                </c:pt>
                <c:pt idx="3129">
                  <c:v>3680</c:v>
                </c:pt>
                <c:pt idx="3130">
                  <c:v>3680</c:v>
                </c:pt>
                <c:pt idx="3131">
                  <c:v>3680</c:v>
                </c:pt>
                <c:pt idx="3132">
                  <c:v>3680</c:v>
                </c:pt>
                <c:pt idx="3133">
                  <c:v>3680</c:v>
                </c:pt>
                <c:pt idx="3134">
                  <c:v>3680</c:v>
                </c:pt>
                <c:pt idx="3135">
                  <c:v>3680</c:v>
                </c:pt>
                <c:pt idx="3136">
                  <c:v>3680</c:v>
                </c:pt>
                <c:pt idx="3137">
                  <c:v>3681</c:v>
                </c:pt>
                <c:pt idx="3138">
                  <c:v>3681</c:v>
                </c:pt>
                <c:pt idx="3139">
                  <c:v>3681</c:v>
                </c:pt>
                <c:pt idx="3140">
                  <c:v>3681</c:v>
                </c:pt>
                <c:pt idx="3141">
                  <c:v>3681</c:v>
                </c:pt>
                <c:pt idx="3142">
                  <c:v>3681</c:v>
                </c:pt>
                <c:pt idx="3143">
                  <c:v>3681</c:v>
                </c:pt>
                <c:pt idx="3144">
                  <c:v>3681</c:v>
                </c:pt>
                <c:pt idx="3145">
                  <c:v>3681</c:v>
                </c:pt>
                <c:pt idx="3146">
                  <c:v>3681</c:v>
                </c:pt>
                <c:pt idx="3147">
                  <c:v>3681</c:v>
                </c:pt>
                <c:pt idx="3148">
                  <c:v>3682</c:v>
                </c:pt>
                <c:pt idx="3149">
                  <c:v>3682</c:v>
                </c:pt>
                <c:pt idx="3150">
                  <c:v>3682</c:v>
                </c:pt>
                <c:pt idx="3151">
                  <c:v>3682</c:v>
                </c:pt>
                <c:pt idx="3152">
                  <c:v>3682</c:v>
                </c:pt>
                <c:pt idx="3153">
                  <c:v>3682</c:v>
                </c:pt>
                <c:pt idx="3154">
                  <c:v>3682</c:v>
                </c:pt>
                <c:pt idx="3155">
                  <c:v>3682</c:v>
                </c:pt>
                <c:pt idx="3156">
                  <c:v>3682</c:v>
                </c:pt>
                <c:pt idx="3157">
                  <c:v>3682</c:v>
                </c:pt>
                <c:pt idx="3158">
                  <c:v>3682</c:v>
                </c:pt>
                <c:pt idx="3159">
                  <c:v>3682</c:v>
                </c:pt>
                <c:pt idx="3160">
                  <c:v>3682</c:v>
                </c:pt>
                <c:pt idx="3161">
                  <c:v>3682</c:v>
                </c:pt>
                <c:pt idx="3162">
                  <c:v>3682</c:v>
                </c:pt>
                <c:pt idx="3163">
                  <c:v>3682</c:v>
                </c:pt>
                <c:pt idx="3164">
                  <c:v>3682</c:v>
                </c:pt>
                <c:pt idx="3165">
                  <c:v>3682</c:v>
                </c:pt>
                <c:pt idx="3166">
                  <c:v>3682</c:v>
                </c:pt>
                <c:pt idx="3167">
                  <c:v>3682</c:v>
                </c:pt>
                <c:pt idx="3168">
                  <c:v>3683</c:v>
                </c:pt>
                <c:pt idx="3169">
                  <c:v>3683</c:v>
                </c:pt>
                <c:pt idx="3170">
                  <c:v>3683</c:v>
                </c:pt>
                <c:pt idx="3171">
                  <c:v>3683</c:v>
                </c:pt>
                <c:pt idx="3172">
                  <c:v>3683</c:v>
                </c:pt>
                <c:pt idx="3173">
                  <c:v>3683</c:v>
                </c:pt>
                <c:pt idx="3174">
                  <c:v>3683</c:v>
                </c:pt>
                <c:pt idx="3175">
                  <c:v>3683</c:v>
                </c:pt>
                <c:pt idx="3176">
                  <c:v>3683</c:v>
                </c:pt>
                <c:pt idx="3177">
                  <c:v>3683</c:v>
                </c:pt>
                <c:pt idx="3178">
                  <c:v>3684</c:v>
                </c:pt>
                <c:pt idx="3179">
                  <c:v>3684</c:v>
                </c:pt>
                <c:pt idx="3180">
                  <c:v>3684</c:v>
                </c:pt>
                <c:pt idx="3181">
                  <c:v>3684</c:v>
                </c:pt>
                <c:pt idx="3182">
                  <c:v>3684</c:v>
                </c:pt>
                <c:pt idx="3183">
                  <c:v>3684</c:v>
                </c:pt>
                <c:pt idx="3184">
                  <c:v>3684</c:v>
                </c:pt>
                <c:pt idx="3185">
                  <c:v>3684</c:v>
                </c:pt>
                <c:pt idx="3186">
                  <c:v>3684</c:v>
                </c:pt>
                <c:pt idx="3187">
                  <c:v>3684</c:v>
                </c:pt>
                <c:pt idx="3188">
                  <c:v>3684</c:v>
                </c:pt>
                <c:pt idx="3189">
                  <c:v>3684</c:v>
                </c:pt>
                <c:pt idx="3190">
                  <c:v>3684</c:v>
                </c:pt>
                <c:pt idx="3191">
                  <c:v>3685</c:v>
                </c:pt>
                <c:pt idx="3192">
                  <c:v>3685</c:v>
                </c:pt>
                <c:pt idx="3193">
                  <c:v>3685</c:v>
                </c:pt>
                <c:pt idx="3194">
                  <c:v>3685</c:v>
                </c:pt>
                <c:pt idx="3195">
                  <c:v>3685</c:v>
                </c:pt>
                <c:pt idx="3196">
                  <c:v>3685</c:v>
                </c:pt>
                <c:pt idx="3197">
                  <c:v>3685</c:v>
                </c:pt>
                <c:pt idx="3198">
                  <c:v>3685</c:v>
                </c:pt>
                <c:pt idx="3199">
                  <c:v>3685</c:v>
                </c:pt>
                <c:pt idx="3200">
                  <c:v>3685</c:v>
                </c:pt>
                <c:pt idx="3201">
                  <c:v>3685</c:v>
                </c:pt>
                <c:pt idx="3202">
                  <c:v>3685</c:v>
                </c:pt>
                <c:pt idx="3203">
                  <c:v>3685</c:v>
                </c:pt>
                <c:pt idx="3204">
                  <c:v>3685</c:v>
                </c:pt>
                <c:pt idx="3205">
                  <c:v>3685</c:v>
                </c:pt>
                <c:pt idx="3206">
                  <c:v>3685</c:v>
                </c:pt>
                <c:pt idx="3207">
                  <c:v>3685</c:v>
                </c:pt>
                <c:pt idx="3208">
                  <c:v>3685</c:v>
                </c:pt>
                <c:pt idx="3209">
                  <c:v>3685</c:v>
                </c:pt>
                <c:pt idx="3210">
                  <c:v>3685</c:v>
                </c:pt>
                <c:pt idx="3211">
                  <c:v>3685</c:v>
                </c:pt>
                <c:pt idx="3212">
                  <c:v>3685</c:v>
                </c:pt>
                <c:pt idx="3213">
                  <c:v>3685</c:v>
                </c:pt>
                <c:pt idx="3214">
                  <c:v>3685</c:v>
                </c:pt>
                <c:pt idx="3215">
                  <c:v>3686</c:v>
                </c:pt>
                <c:pt idx="3216">
                  <c:v>3686</c:v>
                </c:pt>
                <c:pt idx="3217">
                  <c:v>3686</c:v>
                </c:pt>
                <c:pt idx="3218">
                  <c:v>3687</c:v>
                </c:pt>
                <c:pt idx="3219">
                  <c:v>3687</c:v>
                </c:pt>
                <c:pt idx="3220">
                  <c:v>3687</c:v>
                </c:pt>
                <c:pt idx="3221">
                  <c:v>3687</c:v>
                </c:pt>
                <c:pt idx="3222">
                  <c:v>3687</c:v>
                </c:pt>
                <c:pt idx="3223">
                  <c:v>3687</c:v>
                </c:pt>
                <c:pt idx="3224">
                  <c:v>3687</c:v>
                </c:pt>
                <c:pt idx="3225">
                  <c:v>3688</c:v>
                </c:pt>
                <c:pt idx="3226">
                  <c:v>3688</c:v>
                </c:pt>
                <c:pt idx="3227">
                  <c:v>3688</c:v>
                </c:pt>
                <c:pt idx="3228">
                  <c:v>3688</c:v>
                </c:pt>
                <c:pt idx="3229">
                  <c:v>3688</c:v>
                </c:pt>
                <c:pt idx="3230">
                  <c:v>3688</c:v>
                </c:pt>
                <c:pt idx="3231">
                  <c:v>3688</c:v>
                </c:pt>
                <c:pt idx="3232">
                  <c:v>3688</c:v>
                </c:pt>
                <c:pt idx="3233">
                  <c:v>3689</c:v>
                </c:pt>
                <c:pt idx="3234">
                  <c:v>3689</c:v>
                </c:pt>
                <c:pt idx="3235">
                  <c:v>3689</c:v>
                </c:pt>
                <c:pt idx="3236">
                  <c:v>3690</c:v>
                </c:pt>
                <c:pt idx="3237">
                  <c:v>3690</c:v>
                </c:pt>
                <c:pt idx="3238">
                  <c:v>3690</c:v>
                </c:pt>
                <c:pt idx="3239">
                  <c:v>3690</c:v>
                </c:pt>
                <c:pt idx="3240">
                  <c:v>3690</c:v>
                </c:pt>
                <c:pt idx="3241">
                  <c:v>3690</c:v>
                </c:pt>
                <c:pt idx="3242">
                  <c:v>3690</c:v>
                </c:pt>
                <c:pt idx="3243">
                  <c:v>3690</c:v>
                </c:pt>
                <c:pt idx="3244">
                  <c:v>3690</c:v>
                </c:pt>
                <c:pt idx="3245">
                  <c:v>3690</c:v>
                </c:pt>
                <c:pt idx="3246">
                  <c:v>3690</c:v>
                </c:pt>
                <c:pt idx="3247">
                  <c:v>3690</c:v>
                </c:pt>
                <c:pt idx="3248">
                  <c:v>3690</c:v>
                </c:pt>
                <c:pt idx="3249">
                  <c:v>3690</c:v>
                </c:pt>
                <c:pt idx="3250">
                  <c:v>3690</c:v>
                </c:pt>
                <c:pt idx="3251">
                  <c:v>3690</c:v>
                </c:pt>
                <c:pt idx="3252">
                  <c:v>3690</c:v>
                </c:pt>
                <c:pt idx="3253">
                  <c:v>3690</c:v>
                </c:pt>
                <c:pt idx="3254">
                  <c:v>3690</c:v>
                </c:pt>
                <c:pt idx="3255">
                  <c:v>3690</c:v>
                </c:pt>
                <c:pt idx="3256">
                  <c:v>3690</c:v>
                </c:pt>
                <c:pt idx="3257">
                  <c:v>3690</c:v>
                </c:pt>
                <c:pt idx="3258">
                  <c:v>3690</c:v>
                </c:pt>
                <c:pt idx="3259">
                  <c:v>3690</c:v>
                </c:pt>
                <c:pt idx="3260">
                  <c:v>3690</c:v>
                </c:pt>
                <c:pt idx="3261">
                  <c:v>3690</c:v>
                </c:pt>
                <c:pt idx="3262">
                  <c:v>3690</c:v>
                </c:pt>
                <c:pt idx="3263">
                  <c:v>3691</c:v>
                </c:pt>
                <c:pt idx="3264">
                  <c:v>3691</c:v>
                </c:pt>
                <c:pt idx="3265">
                  <c:v>3691</c:v>
                </c:pt>
                <c:pt idx="3266">
                  <c:v>3691</c:v>
                </c:pt>
                <c:pt idx="3267">
                  <c:v>3692</c:v>
                </c:pt>
                <c:pt idx="3268">
                  <c:v>3692</c:v>
                </c:pt>
                <c:pt idx="3269">
                  <c:v>3692</c:v>
                </c:pt>
                <c:pt idx="3270">
                  <c:v>3692</c:v>
                </c:pt>
                <c:pt idx="3271">
                  <c:v>3692</c:v>
                </c:pt>
                <c:pt idx="3272">
                  <c:v>3692</c:v>
                </c:pt>
                <c:pt idx="3273">
                  <c:v>3692</c:v>
                </c:pt>
                <c:pt idx="3274">
                  <c:v>3692</c:v>
                </c:pt>
                <c:pt idx="3275">
                  <c:v>3692</c:v>
                </c:pt>
                <c:pt idx="3276">
                  <c:v>3692</c:v>
                </c:pt>
                <c:pt idx="3277">
                  <c:v>3692</c:v>
                </c:pt>
                <c:pt idx="3278">
                  <c:v>3692</c:v>
                </c:pt>
                <c:pt idx="3279">
                  <c:v>3692</c:v>
                </c:pt>
                <c:pt idx="3280">
                  <c:v>3692</c:v>
                </c:pt>
                <c:pt idx="3281">
                  <c:v>3692</c:v>
                </c:pt>
                <c:pt idx="3282">
                  <c:v>3692</c:v>
                </c:pt>
                <c:pt idx="3283">
                  <c:v>3692</c:v>
                </c:pt>
                <c:pt idx="3284">
                  <c:v>3692</c:v>
                </c:pt>
                <c:pt idx="3285">
                  <c:v>3692</c:v>
                </c:pt>
                <c:pt idx="3286">
                  <c:v>3692</c:v>
                </c:pt>
                <c:pt idx="3287">
                  <c:v>3692</c:v>
                </c:pt>
                <c:pt idx="3288">
                  <c:v>3692</c:v>
                </c:pt>
                <c:pt idx="3289">
                  <c:v>3692</c:v>
                </c:pt>
                <c:pt idx="3290">
                  <c:v>3692</c:v>
                </c:pt>
                <c:pt idx="3291">
                  <c:v>3692</c:v>
                </c:pt>
                <c:pt idx="3292">
                  <c:v>3692</c:v>
                </c:pt>
                <c:pt idx="3293">
                  <c:v>3692</c:v>
                </c:pt>
                <c:pt idx="3294">
                  <c:v>3692</c:v>
                </c:pt>
                <c:pt idx="3295">
                  <c:v>3692</c:v>
                </c:pt>
                <c:pt idx="3296">
                  <c:v>3692</c:v>
                </c:pt>
                <c:pt idx="3297">
                  <c:v>3692</c:v>
                </c:pt>
                <c:pt idx="3298">
                  <c:v>3692</c:v>
                </c:pt>
                <c:pt idx="3299">
                  <c:v>3692</c:v>
                </c:pt>
                <c:pt idx="3300">
                  <c:v>3692</c:v>
                </c:pt>
                <c:pt idx="3301">
                  <c:v>3692</c:v>
                </c:pt>
                <c:pt idx="3302">
                  <c:v>3692</c:v>
                </c:pt>
                <c:pt idx="3303">
                  <c:v>3693</c:v>
                </c:pt>
                <c:pt idx="3304">
                  <c:v>3694</c:v>
                </c:pt>
                <c:pt idx="3305">
                  <c:v>3694</c:v>
                </c:pt>
                <c:pt idx="3306">
                  <c:v>3694</c:v>
                </c:pt>
                <c:pt idx="3307">
                  <c:v>3694</c:v>
                </c:pt>
                <c:pt idx="3308">
                  <c:v>3695</c:v>
                </c:pt>
                <c:pt idx="3309">
                  <c:v>3695</c:v>
                </c:pt>
                <c:pt idx="3310">
                  <c:v>3695</c:v>
                </c:pt>
                <c:pt idx="3311">
                  <c:v>3695</c:v>
                </c:pt>
                <c:pt idx="3312">
                  <c:v>3695</c:v>
                </c:pt>
                <c:pt idx="3313">
                  <c:v>3695</c:v>
                </c:pt>
                <c:pt idx="3314">
                  <c:v>3696</c:v>
                </c:pt>
                <c:pt idx="3315">
                  <c:v>3696</c:v>
                </c:pt>
                <c:pt idx="3316">
                  <c:v>3696</c:v>
                </c:pt>
                <c:pt idx="3317">
                  <c:v>3696</c:v>
                </c:pt>
                <c:pt idx="3318">
                  <c:v>3696</c:v>
                </c:pt>
                <c:pt idx="3319">
                  <c:v>3696</c:v>
                </c:pt>
                <c:pt idx="3320">
                  <c:v>3696</c:v>
                </c:pt>
                <c:pt idx="3321">
                  <c:v>3696</c:v>
                </c:pt>
                <c:pt idx="3322">
                  <c:v>3696</c:v>
                </c:pt>
                <c:pt idx="3323">
                  <c:v>3696</c:v>
                </c:pt>
                <c:pt idx="3324">
                  <c:v>3696</c:v>
                </c:pt>
                <c:pt idx="3325">
                  <c:v>3696</c:v>
                </c:pt>
                <c:pt idx="3326">
                  <c:v>3696</c:v>
                </c:pt>
                <c:pt idx="3327">
                  <c:v>3696</c:v>
                </c:pt>
                <c:pt idx="3328">
                  <c:v>3696</c:v>
                </c:pt>
                <c:pt idx="3329">
                  <c:v>3696</c:v>
                </c:pt>
                <c:pt idx="3330">
                  <c:v>3696</c:v>
                </c:pt>
                <c:pt idx="3331">
                  <c:v>3696</c:v>
                </c:pt>
                <c:pt idx="3332">
                  <c:v>3696</c:v>
                </c:pt>
                <c:pt idx="3333">
                  <c:v>3696</c:v>
                </c:pt>
                <c:pt idx="3334">
                  <c:v>3696</c:v>
                </c:pt>
                <c:pt idx="3335">
                  <c:v>3696</c:v>
                </c:pt>
                <c:pt idx="3336">
                  <c:v>3696</c:v>
                </c:pt>
                <c:pt idx="3337">
                  <c:v>3696</c:v>
                </c:pt>
                <c:pt idx="3338">
                  <c:v>3696</c:v>
                </c:pt>
                <c:pt idx="3339">
                  <c:v>3696</c:v>
                </c:pt>
                <c:pt idx="3340">
                  <c:v>3697</c:v>
                </c:pt>
                <c:pt idx="3341">
                  <c:v>3697</c:v>
                </c:pt>
                <c:pt idx="3342">
                  <c:v>3697</c:v>
                </c:pt>
                <c:pt idx="3343">
                  <c:v>3697</c:v>
                </c:pt>
                <c:pt idx="3344">
                  <c:v>3698</c:v>
                </c:pt>
                <c:pt idx="3345">
                  <c:v>3698</c:v>
                </c:pt>
                <c:pt idx="3346">
                  <c:v>3698</c:v>
                </c:pt>
                <c:pt idx="3347">
                  <c:v>3698</c:v>
                </c:pt>
                <c:pt idx="3348">
                  <c:v>3698</c:v>
                </c:pt>
                <c:pt idx="3349">
                  <c:v>3698</c:v>
                </c:pt>
                <c:pt idx="3350">
                  <c:v>3699</c:v>
                </c:pt>
                <c:pt idx="3351">
                  <c:v>3699</c:v>
                </c:pt>
                <c:pt idx="3352">
                  <c:v>3699</c:v>
                </c:pt>
                <c:pt idx="3353">
                  <c:v>3699</c:v>
                </c:pt>
                <c:pt idx="3354">
                  <c:v>3699</c:v>
                </c:pt>
                <c:pt idx="3355">
                  <c:v>3699</c:v>
                </c:pt>
                <c:pt idx="3356">
                  <c:v>3699</c:v>
                </c:pt>
                <c:pt idx="3357">
                  <c:v>3699</c:v>
                </c:pt>
                <c:pt idx="3358">
                  <c:v>3699</c:v>
                </c:pt>
                <c:pt idx="3359">
                  <c:v>3699</c:v>
                </c:pt>
                <c:pt idx="3360">
                  <c:v>3699</c:v>
                </c:pt>
                <c:pt idx="3361">
                  <c:v>3699</c:v>
                </c:pt>
                <c:pt idx="3362">
                  <c:v>3699</c:v>
                </c:pt>
                <c:pt idx="3363">
                  <c:v>3699</c:v>
                </c:pt>
                <c:pt idx="3364">
                  <c:v>3699</c:v>
                </c:pt>
                <c:pt idx="3365">
                  <c:v>3699</c:v>
                </c:pt>
                <c:pt idx="3366">
                  <c:v>3699</c:v>
                </c:pt>
                <c:pt idx="3367">
                  <c:v>3699</c:v>
                </c:pt>
                <c:pt idx="3368">
                  <c:v>3699</c:v>
                </c:pt>
                <c:pt idx="3369">
                  <c:v>3699</c:v>
                </c:pt>
                <c:pt idx="3370">
                  <c:v>3699</c:v>
                </c:pt>
                <c:pt idx="3371">
                  <c:v>3699</c:v>
                </c:pt>
                <c:pt idx="3372">
                  <c:v>3699</c:v>
                </c:pt>
                <c:pt idx="3373">
                  <c:v>3699</c:v>
                </c:pt>
                <c:pt idx="3374">
                  <c:v>3700</c:v>
                </c:pt>
                <c:pt idx="3375">
                  <c:v>3700</c:v>
                </c:pt>
                <c:pt idx="3376">
                  <c:v>3700</c:v>
                </c:pt>
                <c:pt idx="3377">
                  <c:v>3700</c:v>
                </c:pt>
                <c:pt idx="3378">
                  <c:v>3700</c:v>
                </c:pt>
                <c:pt idx="3379">
                  <c:v>3700</c:v>
                </c:pt>
                <c:pt idx="3380">
                  <c:v>3700</c:v>
                </c:pt>
                <c:pt idx="3381">
                  <c:v>3701</c:v>
                </c:pt>
                <c:pt idx="3382">
                  <c:v>3701</c:v>
                </c:pt>
                <c:pt idx="3383">
                  <c:v>3701</c:v>
                </c:pt>
                <c:pt idx="3384">
                  <c:v>3702</c:v>
                </c:pt>
                <c:pt idx="3385">
                  <c:v>3702</c:v>
                </c:pt>
                <c:pt idx="3386">
                  <c:v>3702</c:v>
                </c:pt>
                <c:pt idx="3387">
                  <c:v>3702</c:v>
                </c:pt>
                <c:pt idx="3388">
                  <c:v>3702</c:v>
                </c:pt>
                <c:pt idx="3389">
                  <c:v>3702</c:v>
                </c:pt>
                <c:pt idx="3390">
                  <c:v>3702</c:v>
                </c:pt>
                <c:pt idx="3391">
                  <c:v>3702</c:v>
                </c:pt>
                <c:pt idx="3392">
                  <c:v>3702</c:v>
                </c:pt>
                <c:pt idx="3393">
                  <c:v>3702</c:v>
                </c:pt>
                <c:pt idx="3394">
                  <c:v>3702</c:v>
                </c:pt>
                <c:pt idx="3395">
                  <c:v>3702</c:v>
                </c:pt>
                <c:pt idx="3396">
                  <c:v>3702</c:v>
                </c:pt>
                <c:pt idx="3397">
                  <c:v>3702</c:v>
                </c:pt>
                <c:pt idx="3398">
                  <c:v>3702</c:v>
                </c:pt>
                <c:pt idx="3399">
                  <c:v>3702</c:v>
                </c:pt>
                <c:pt idx="3400">
                  <c:v>3702</c:v>
                </c:pt>
                <c:pt idx="3401">
                  <c:v>3703</c:v>
                </c:pt>
                <c:pt idx="3402">
                  <c:v>3703</c:v>
                </c:pt>
                <c:pt idx="3403">
                  <c:v>3703</c:v>
                </c:pt>
                <c:pt idx="3404">
                  <c:v>3703</c:v>
                </c:pt>
                <c:pt idx="3405">
                  <c:v>3703</c:v>
                </c:pt>
                <c:pt idx="3406">
                  <c:v>3703</c:v>
                </c:pt>
                <c:pt idx="3407">
                  <c:v>3703</c:v>
                </c:pt>
                <c:pt idx="3408">
                  <c:v>3703</c:v>
                </c:pt>
                <c:pt idx="3409">
                  <c:v>3703</c:v>
                </c:pt>
                <c:pt idx="3410">
                  <c:v>3703</c:v>
                </c:pt>
                <c:pt idx="3411">
                  <c:v>3703</c:v>
                </c:pt>
                <c:pt idx="3412">
                  <c:v>3703</c:v>
                </c:pt>
                <c:pt idx="3413">
                  <c:v>3703</c:v>
                </c:pt>
                <c:pt idx="3414">
                  <c:v>3703</c:v>
                </c:pt>
                <c:pt idx="3415">
                  <c:v>3703</c:v>
                </c:pt>
                <c:pt idx="3416">
                  <c:v>3703</c:v>
                </c:pt>
                <c:pt idx="3417">
                  <c:v>3703</c:v>
                </c:pt>
                <c:pt idx="3418">
                  <c:v>3703</c:v>
                </c:pt>
                <c:pt idx="3419">
                  <c:v>3703</c:v>
                </c:pt>
                <c:pt idx="3420">
                  <c:v>3703</c:v>
                </c:pt>
                <c:pt idx="3421">
                  <c:v>3703</c:v>
                </c:pt>
                <c:pt idx="3422">
                  <c:v>3703</c:v>
                </c:pt>
                <c:pt idx="3423">
                  <c:v>3703</c:v>
                </c:pt>
                <c:pt idx="3424">
                  <c:v>3703</c:v>
                </c:pt>
                <c:pt idx="3425">
                  <c:v>3703</c:v>
                </c:pt>
                <c:pt idx="3426">
                  <c:v>3703</c:v>
                </c:pt>
                <c:pt idx="3427">
                  <c:v>3703</c:v>
                </c:pt>
                <c:pt idx="3428">
                  <c:v>3704</c:v>
                </c:pt>
                <c:pt idx="3429">
                  <c:v>3705</c:v>
                </c:pt>
                <c:pt idx="3430">
                  <c:v>3705</c:v>
                </c:pt>
                <c:pt idx="3431">
                  <c:v>3705</c:v>
                </c:pt>
                <c:pt idx="3432">
                  <c:v>3705</c:v>
                </c:pt>
                <c:pt idx="3433">
                  <c:v>3705</c:v>
                </c:pt>
                <c:pt idx="3434">
                  <c:v>3705</c:v>
                </c:pt>
                <c:pt idx="3435">
                  <c:v>3705</c:v>
                </c:pt>
                <c:pt idx="3436">
                  <c:v>3705</c:v>
                </c:pt>
                <c:pt idx="3437">
                  <c:v>3705</c:v>
                </c:pt>
                <c:pt idx="3438">
                  <c:v>3705</c:v>
                </c:pt>
                <c:pt idx="3439">
                  <c:v>3705</c:v>
                </c:pt>
                <c:pt idx="3440">
                  <c:v>3705</c:v>
                </c:pt>
                <c:pt idx="3441">
                  <c:v>3705</c:v>
                </c:pt>
                <c:pt idx="3442">
                  <c:v>3705</c:v>
                </c:pt>
                <c:pt idx="3443">
                  <c:v>3705</c:v>
                </c:pt>
                <c:pt idx="3444">
                  <c:v>3705</c:v>
                </c:pt>
                <c:pt idx="3445">
                  <c:v>3705</c:v>
                </c:pt>
                <c:pt idx="3446">
                  <c:v>3705</c:v>
                </c:pt>
                <c:pt idx="3447">
                  <c:v>3705</c:v>
                </c:pt>
                <c:pt idx="3448">
                  <c:v>3705</c:v>
                </c:pt>
                <c:pt idx="3449">
                  <c:v>3705</c:v>
                </c:pt>
                <c:pt idx="3450">
                  <c:v>3706</c:v>
                </c:pt>
                <c:pt idx="3451">
                  <c:v>3706</c:v>
                </c:pt>
                <c:pt idx="3452">
                  <c:v>3706</c:v>
                </c:pt>
                <c:pt idx="3453">
                  <c:v>3706</c:v>
                </c:pt>
                <c:pt idx="3454">
                  <c:v>3706</c:v>
                </c:pt>
                <c:pt idx="3455">
                  <c:v>3706</c:v>
                </c:pt>
                <c:pt idx="3456">
                  <c:v>3706</c:v>
                </c:pt>
                <c:pt idx="3457">
                  <c:v>3706</c:v>
                </c:pt>
                <c:pt idx="3458">
                  <c:v>3706</c:v>
                </c:pt>
                <c:pt idx="3459">
                  <c:v>3706</c:v>
                </c:pt>
                <c:pt idx="3460">
                  <c:v>3706</c:v>
                </c:pt>
                <c:pt idx="3461">
                  <c:v>3706</c:v>
                </c:pt>
                <c:pt idx="3462">
                  <c:v>3706</c:v>
                </c:pt>
                <c:pt idx="3463">
                  <c:v>3706</c:v>
                </c:pt>
                <c:pt idx="3464">
                  <c:v>3706</c:v>
                </c:pt>
                <c:pt idx="3465">
                  <c:v>3706</c:v>
                </c:pt>
                <c:pt idx="3466">
                  <c:v>3706</c:v>
                </c:pt>
                <c:pt idx="3467">
                  <c:v>3708</c:v>
                </c:pt>
                <c:pt idx="3468">
                  <c:v>3708</c:v>
                </c:pt>
                <c:pt idx="3469">
                  <c:v>3708</c:v>
                </c:pt>
                <c:pt idx="3470">
                  <c:v>3708</c:v>
                </c:pt>
                <c:pt idx="3471">
                  <c:v>3708</c:v>
                </c:pt>
                <c:pt idx="3472">
                  <c:v>3708</c:v>
                </c:pt>
                <c:pt idx="3473">
                  <c:v>3708</c:v>
                </c:pt>
                <c:pt idx="3474">
                  <c:v>3708</c:v>
                </c:pt>
                <c:pt idx="3475">
                  <c:v>3708</c:v>
                </c:pt>
                <c:pt idx="3476">
                  <c:v>3709</c:v>
                </c:pt>
                <c:pt idx="3477">
                  <c:v>3709</c:v>
                </c:pt>
                <c:pt idx="3478">
                  <c:v>3709</c:v>
                </c:pt>
                <c:pt idx="3479">
                  <c:v>3709</c:v>
                </c:pt>
                <c:pt idx="3480">
                  <c:v>3709</c:v>
                </c:pt>
                <c:pt idx="3481">
                  <c:v>3709</c:v>
                </c:pt>
                <c:pt idx="3482">
                  <c:v>3709</c:v>
                </c:pt>
                <c:pt idx="3483">
                  <c:v>3709</c:v>
                </c:pt>
                <c:pt idx="3484">
                  <c:v>3709</c:v>
                </c:pt>
                <c:pt idx="3485">
                  <c:v>3709</c:v>
                </c:pt>
                <c:pt idx="3486">
                  <c:v>3709</c:v>
                </c:pt>
                <c:pt idx="3487">
                  <c:v>3709</c:v>
                </c:pt>
                <c:pt idx="3488">
                  <c:v>3709</c:v>
                </c:pt>
                <c:pt idx="3489">
                  <c:v>3709</c:v>
                </c:pt>
                <c:pt idx="3490">
                  <c:v>3709</c:v>
                </c:pt>
                <c:pt idx="3491">
                  <c:v>3709</c:v>
                </c:pt>
                <c:pt idx="3492">
                  <c:v>3709</c:v>
                </c:pt>
                <c:pt idx="3493">
                  <c:v>3709</c:v>
                </c:pt>
                <c:pt idx="3494">
                  <c:v>3709</c:v>
                </c:pt>
                <c:pt idx="3495">
                  <c:v>3709</c:v>
                </c:pt>
                <c:pt idx="3496">
                  <c:v>3709</c:v>
                </c:pt>
                <c:pt idx="3497">
                  <c:v>3710</c:v>
                </c:pt>
                <c:pt idx="3498">
                  <c:v>3710</c:v>
                </c:pt>
                <c:pt idx="3499">
                  <c:v>3710</c:v>
                </c:pt>
                <c:pt idx="3500">
                  <c:v>3710</c:v>
                </c:pt>
                <c:pt idx="3501">
                  <c:v>3710</c:v>
                </c:pt>
                <c:pt idx="3502">
                  <c:v>3711</c:v>
                </c:pt>
                <c:pt idx="3503">
                  <c:v>3711</c:v>
                </c:pt>
                <c:pt idx="3504">
                  <c:v>3711</c:v>
                </c:pt>
                <c:pt idx="3505">
                  <c:v>3711</c:v>
                </c:pt>
                <c:pt idx="3506">
                  <c:v>3711</c:v>
                </c:pt>
                <c:pt idx="3507">
                  <c:v>3711</c:v>
                </c:pt>
                <c:pt idx="3508">
                  <c:v>3711</c:v>
                </c:pt>
                <c:pt idx="3509">
                  <c:v>3711</c:v>
                </c:pt>
                <c:pt idx="3510">
                  <c:v>3711</c:v>
                </c:pt>
                <c:pt idx="3511">
                  <c:v>3712</c:v>
                </c:pt>
                <c:pt idx="3512">
                  <c:v>3712</c:v>
                </c:pt>
                <c:pt idx="3513">
                  <c:v>3712</c:v>
                </c:pt>
                <c:pt idx="3514">
                  <c:v>3712</c:v>
                </c:pt>
                <c:pt idx="3515">
                  <c:v>3712</c:v>
                </c:pt>
                <c:pt idx="3516">
                  <c:v>3712</c:v>
                </c:pt>
                <c:pt idx="3517">
                  <c:v>3712</c:v>
                </c:pt>
                <c:pt idx="3518">
                  <c:v>3712</c:v>
                </c:pt>
                <c:pt idx="3519">
                  <c:v>3712</c:v>
                </c:pt>
                <c:pt idx="3520">
                  <c:v>3712</c:v>
                </c:pt>
                <c:pt idx="3521">
                  <c:v>3712</c:v>
                </c:pt>
                <c:pt idx="3522">
                  <c:v>3712</c:v>
                </c:pt>
                <c:pt idx="3523">
                  <c:v>3713</c:v>
                </c:pt>
                <c:pt idx="3524">
                  <c:v>3713</c:v>
                </c:pt>
                <c:pt idx="3525">
                  <c:v>3713</c:v>
                </c:pt>
                <c:pt idx="3526">
                  <c:v>3713</c:v>
                </c:pt>
                <c:pt idx="3527">
                  <c:v>3713</c:v>
                </c:pt>
                <c:pt idx="3528">
                  <c:v>3713</c:v>
                </c:pt>
                <c:pt idx="3529">
                  <c:v>3713</c:v>
                </c:pt>
                <c:pt idx="3530">
                  <c:v>3713</c:v>
                </c:pt>
                <c:pt idx="3531">
                  <c:v>3713</c:v>
                </c:pt>
                <c:pt idx="3532">
                  <c:v>3713</c:v>
                </c:pt>
                <c:pt idx="3533">
                  <c:v>3713</c:v>
                </c:pt>
                <c:pt idx="3534">
                  <c:v>3713</c:v>
                </c:pt>
                <c:pt idx="3535">
                  <c:v>3713</c:v>
                </c:pt>
                <c:pt idx="3536">
                  <c:v>3713</c:v>
                </c:pt>
                <c:pt idx="3537">
                  <c:v>3713</c:v>
                </c:pt>
                <c:pt idx="3538">
                  <c:v>3713</c:v>
                </c:pt>
                <c:pt idx="3539">
                  <c:v>3713</c:v>
                </c:pt>
                <c:pt idx="3540">
                  <c:v>3713</c:v>
                </c:pt>
                <c:pt idx="3541">
                  <c:v>3713</c:v>
                </c:pt>
                <c:pt idx="3542">
                  <c:v>3713</c:v>
                </c:pt>
                <c:pt idx="3543">
                  <c:v>3713</c:v>
                </c:pt>
                <c:pt idx="3544">
                  <c:v>3713</c:v>
                </c:pt>
                <c:pt idx="3545">
                  <c:v>3713</c:v>
                </c:pt>
                <c:pt idx="3546">
                  <c:v>3713</c:v>
                </c:pt>
                <c:pt idx="3547">
                  <c:v>3713</c:v>
                </c:pt>
                <c:pt idx="3548">
                  <c:v>3714</c:v>
                </c:pt>
                <c:pt idx="3549">
                  <c:v>3714</c:v>
                </c:pt>
                <c:pt idx="3550">
                  <c:v>3714</c:v>
                </c:pt>
                <c:pt idx="3551">
                  <c:v>3714</c:v>
                </c:pt>
                <c:pt idx="3552">
                  <c:v>3715</c:v>
                </c:pt>
                <c:pt idx="3553">
                  <c:v>3715</c:v>
                </c:pt>
                <c:pt idx="3554">
                  <c:v>3715</c:v>
                </c:pt>
                <c:pt idx="3555">
                  <c:v>3715</c:v>
                </c:pt>
                <c:pt idx="3556">
                  <c:v>3715</c:v>
                </c:pt>
                <c:pt idx="3557">
                  <c:v>3715</c:v>
                </c:pt>
                <c:pt idx="3558">
                  <c:v>3715</c:v>
                </c:pt>
                <c:pt idx="3559">
                  <c:v>3715</c:v>
                </c:pt>
                <c:pt idx="3560">
                  <c:v>3715</c:v>
                </c:pt>
                <c:pt idx="3561">
                  <c:v>3715</c:v>
                </c:pt>
                <c:pt idx="3562">
                  <c:v>3715</c:v>
                </c:pt>
                <c:pt idx="3563">
                  <c:v>3715</c:v>
                </c:pt>
                <c:pt idx="3564">
                  <c:v>3715</c:v>
                </c:pt>
                <c:pt idx="3565">
                  <c:v>3715</c:v>
                </c:pt>
                <c:pt idx="3566">
                  <c:v>3715</c:v>
                </c:pt>
                <c:pt idx="3567">
                  <c:v>3715</c:v>
                </c:pt>
                <c:pt idx="3568">
                  <c:v>3715</c:v>
                </c:pt>
                <c:pt idx="3569">
                  <c:v>3715</c:v>
                </c:pt>
                <c:pt idx="3570">
                  <c:v>3715</c:v>
                </c:pt>
                <c:pt idx="3571">
                  <c:v>3715</c:v>
                </c:pt>
                <c:pt idx="3572">
                  <c:v>3715</c:v>
                </c:pt>
                <c:pt idx="3573">
                  <c:v>3715</c:v>
                </c:pt>
                <c:pt idx="3574">
                  <c:v>3715</c:v>
                </c:pt>
                <c:pt idx="3575">
                  <c:v>3715</c:v>
                </c:pt>
                <c:pt idx="3576">
                  <c:v>3715</c:v>
                </c:pt>
                <c:pt idx="3577">
                  <c:v>3715</c:v>
                </c:pt>
                <c:pt idx="3578">
                  <c:v>3715</c:v>
                </c:pt>
                <c:pt idx="3579">
                  <c:v>3715</c:v>
                </c:pt>
                <c:pt idx="3580">
                  <c:v>3715</c:v>
                </c:pt>
                <c:pt idx="3581">
                  <c:v>3716</c:v>
                </c:pt>
                <c:pt idx="3582">
                  <c:v>3716</c:v>
                </c:pt>
                <c:pt idx="3583">
                  <c:v>3717</c:v>
                </c:pt>
                <c:pt idx="3584">
                  <c:v>3717</c:v>
                </c:pt>
                <c:pt idx="3585">
                  <c:v>3717</c:v>
                </c:pt>
                <c:pt idx="3586">
                  <c:v>3717</c:v>
                </c:pt>
                <c:pt idx="3587">
                  <c:v>3718</c:v>
                </c:pt>
                <c:pt idx="3588">
                  <c:v>3718</c:v>
                </c:pt>
                <c:pt idx="3589">
                  <c:v>3718</c:v>
                </c:pt>
                <c:pt idx="3590">
                  <c:v>3718</c:v>
                </c:pt>
                <c:pt idx="3591">
                  <c:v>3718</c:v>
                </c:pt>
                <c:pt idx="3592">
                  <c:v>3718</c:v>
                </c:pt>
                <c:pt idx="3593">
                  <c:v>3718</c:v>
                </c:pt>
                <c:pt idx="3594">
                  <c:v>3718</c:v>
                </c:pt>
                <c:pt idx="3595">
                  <c:v>3718</c:v>
                </c:pt>
                <c:pt idx="3596">
                  <c:v>3718</c:v>
                </c:pt>
                <c:pt idx="3597">
                  <c:v>3718</c:v>
                </c:pt>
                <c:pt idx="3598">
                  <c:v>3718</c:v>
                </c:pt>
                <c:pt idx="3599">
                  <c:v>3718</c:v>
                </c:pt>
                <c:pt idx="3600">
                  <c:v>3718</c:v>
                </c:pt>
                <c:pt idx="3601">
                  <c:v>3718</c:v>
                </c:pt>
                <c:pt idx="3602">
                  <c:v>3718</c:v>
                </c:pt>
                <c:pt idx="3603">
                  <c:v>3719</c:v>
                </c:pt>
                <c:pt idx="3604">
                  <c:v>3720</c:v>
                </c:pt>
                <c:pt idx="3605">
                  <c:v>3720</c:v>
                </c:pt>
                <c:pt idx="3606">
                  <c:v>3720</c:v>
                </c:pt>
                <c:pt idx="3607">
                  <c:v>3720</c:v>
                </c:pt>
                <c:pt idx="3608">
                  <c:v>3720</c:v>
                </c:pt>
                <c:pt idx="3609">
                  <c:v>3720</c:v>
                </c:pt>
                <c:pt idx="3610">
                  <c:v>3720</c:v>
                </c:pt>
                <c:pt idx="3611">
                  <c:v>3720</c:v>
                </c:pt>
                <c:pt idx="3612">
                  <c:v>3720</c:v>
                </c:pt>
                <c:pt idx="3613">
                  <c:v>3720</c:v>
                </c:pt>
                <c:pt idx="3614">
                  <c:v>3720</c:v>
                </c:pt>
                <c:pt idx="3615">
                  <c:v>3720</c:v>
                </c:pt>
                <c:pt idx="3616">
                  <c:v>3721</c:v>
                </c:pt>
                <c:pt idx="3617">
                  <c:v>3721</c:v>
                </c:pt>
                <c:pt idx="3618">
                  <c:v>3721</c:v>
                </c:pt>
                <c:pt idx="3619">
                  <c:v>3721</c:v>
                </c:pt>
                <c:pt idx="3620">
                  <c:v>3721</c:v>
                </c:pt>
                <c:pt idx="3621">
                  <c:v>3721</c:v>
                </c:pt>
                <c:pt idx="3622">
                  <c:v>3721</c:v>
                </c:pt>
                <c:pt idx="3623">
                  <c:v>3721</c:v>
                </c:pt>
                <c:pt idx="3624">
                  <c:v>3721</c:v>
                </c:pt>
                <c:pt idx="3625">
                  <c:v>3721</c:v>
                </c:pt>
                <c:pt idx="3626">
                  <c:v>3721</c:v>
                </c:pt>
                <c:pt idx="3627">
                  <c:v>3721</c:v>
                </c:pt>
                <c:pt idx="3628">
                  <c:v>3721</c:v>
                </c:pt>
                <c:pt idx="3629">
                  <c:v>3721</c:v>
                </c:pt>
                <c:pt idx="3630">
                  <c:v>3721</c:v>
                </c:pt>
                <c:pt idx="3631">
                  <c:v>3721</c:v>
                </c:pt>
                <c:pt idx="3632">
                  <c:v>3721</c:v>
                </c:pt>
                <c:pt idx="3633">
                  <c:v>3721</c:v>
                </c:pt>
                <c:pt idx="3634">
                  <c:v>3721</c:v>
                </c:pt>
                <c:pt idx="3635">
                  <c:v>3722</c:v>
                </c:pt>
                <c:pt idx="3636">
                  <c:v>3722</c:v>
                </c:pt>
                <c:pt idx="3637">
                  <c:v>3722</c:v>
                </c:pt>
                <c:pt idx="3638">
                  <c:v>3723</c:v>
                </c:pt>
                <c:pt idx="3639">
                  <c:v>3723</c:v>
                </c:pt>
                <c:pt idx="3640">
                  <c:v>3723</c:v>
                </c:pt>
                <c:pt idx="3641">
                  <c:v>3723</c:v>
                </c:pt>
                <c:pt idx="3642">
                  <c:v>3723</c:v>
                </c:pt>
                <c:pt idx="3643">
                  <c:v>3723</c:v>
                </c:pt>
                <c:pt idx="3644">
                  <c:v>3723</c:v>
                </c:pt>
                <c:pt idx="3645">
                  <c:v>3723</c:v>
                </c:pt>
                <c:pt idx="3646">
                  <c:v>3723</c:v>
                </c:pt>
                <c:pt idx="3647">
                  <c:v>3723</c:v>
                </c:pt>
                <c:pt idx="3648">
                  <c:v>3723</c:v>
                </c:pt>
                <c:pt idx="3649">
                  <c:v>3723</c:v>
                </c:pt>
                <c:pt idx="3650">
                  <c:v>3723</c:v>
                </c:pt>
                <c:pt idx="3651">
                  <c:v>3723</c:v>
                </c:pt>
                <c:pt idx="3652">
                  <c:v>3723</c:v>
                </c:pt>
                <c:pt idx="3653">
                  <c:v>3723</c:v>
                </c:pt>
                <c:pt idx="3654">
                  <c:v>3723</c:v>
                </c:pt>
                <c:pt idx="3655">
                  <c:v>3723</c:v>
                </c:pt>
                <c:pt idx="3656">
                  <c:v>3723</c:v>
                </c:pt>
                <c:pt idx="3657">
                  <c:v>3723</c:v>
                </c:pt>
                <c:pt idx="3658">
                  <c:v>3724</c:v>
                </c:pt>
                <c:pt idx="3659">
                  <c:v>3724</c:v>
                </c:pt>
                <c:pt idx="3660">
                  <c:v>3724</c:v>
                </c:pt>
                <c:pt idx="3661">
                  <c:v>3724</c:v>
                </c:pt>
                <c:pt idx="3662">
                  <c:v>3724</c:v>
                </c:pt>
                <c:pt idx="3663">
                  <c:v>3724</c:v>
                </c:pt>
                <c:pt idx="3664">
                  <c:v>3724</c:v>
                </c:pt>
                <c:pt idx="3665">
                  <c:v>3724</c:v>
                </c:pt>
                <c:pt idx="3666">
                  <c:v>3724</c:v>
                </c:pt>
                <c:pt idx="3667">
                  <c:v>3724</c:v>
                </c:pt>
                <c:pt idx="3668">
                  <c:v>3724</c:v>
                </c:pt>
                <c:pt idx="3669">
                  <c:v>3724</c:v>
                </c:pt>
                <c:pt idx="3670">
                  <c:v>3724</c:v>
                </c:pt>
                <c:pt idx="3671">
                  <c:v>3724</c:v>
                </c:pt>
                <c:pt idx="3672">
                  <c:v>3724</c:v>
                </c:pt>
                <c:pt idx="3673">
                  <c:v>3725</c:v>
                </c:pt>
                <c:pt idx="3674">
                  <c:v>3725</c:v>
                </c:pt>
                <c:pt idx="3675">
                  <c:v>3726</c:v>
                </c:pt>
                <c:pt idx="3676">
                  <c:v>3726</c:v>
                </c:pt>
                <c:pt idx="3677">
                  <c:v>3726</c:v>
                </c:pt>
                <c:pt idx="3678">
                  <c:v>3726</c:v>
                </c:pt>
                <c:pt idx="3679">
                  <c:v>3726</c:v>
                </c:pt>
                <c:pt idx="3680">
                  <c:v>3726</c:v>
                </c:pt>
                <c:pt idx="3681">
                  <c:v>3726</c:v>
                </c:pt>
                <c:pt idx="3682">
                  <c:v>3726</c:v>
                </c:pt>
                <c:pt idx="3683">
                  <c:v>3726</c:v>
                </c:pt>
                <c:pt idx="3684">
                  <c:v>3726</c:v>
                </c:pt>
                <c:pt idx="3685">
                  <c:v>3726</c:v>
                </c:pt>
                <c:pt idx="3686">
                  <c:v>3726</c:v>
                </c:pt>
                <c:pt idx="3687">
                  <c:v>3726</c:v>
                </c:pt>
                <c:pt idx="3688">
                  <c:v>3726</c:v>
                </c:pt>
                <c:pt idx="3689">
                  <c:v>3726</c:v>
                </c:pt>
                <c:pt idx="3690">
                  <c:v>3726</c:v>
                </c:pt>
                <c:pt idx="3691">
                  <c:v>3726</c:v>
                </c:pt>
                <c:pt idx="3692">
                  <c:v>3726</c:v>
                </c:pt>
                <c:pt idx="3693">
                  <c:v>3726</c:v>
                </c:pt>
                <c:pt idx="3694">
                  <c:v>3726</c:v>
                </c:pt>
                <c:pt idx="3695">
                  <c:v>3727</c:v>
                </c:pt>
                <c:pt idx="3696">
                  <c:v>3727</c:v>
                </c:pt>
                <c:pt idx="3697">
                  <c:v>3727</c:v>
                </c:pt>
                <c:pt idx="3698">
                  <c:v>3727</c:v>
                </c:pt>
                <c:pt idx="3699">
                  <c:v>3727</c:v>
                </c:pt>
                <c:pt idx="3700">
                  <c:v>3727</c:v>
                </c:pt>
                <c:pt idx="3701">
                  <c:v>3727</c:v>
                </c:pt>
                <c:pt idx="3702">
                  <c:v>3727</c:v>
                </c:pt>
                <c:pt idx="3703">
                  <c:v>3727</c:v>
                </c:pt>
                <c:pt idx="3704">
                  <c:v>3728</c:v>
                </c:pt>
                <c:pt idx="3705">
                  <c:v>3728</c:v>
                </c:pt>
                <c:pt idx="3706">
                  <c:v>3728</c:v>
                </c:pt>
                <c:pt idx="3707">
                  <c:v>3728</c:v>
                </c:pt>
                <c:pt idx="3708">
                  <c:v>3728</c:v>
                </c:pt>
                <c:pt idx="3709">
                  <c:v>3728</c:v>
                </c:pt>
                <c:pt idx="3710">
                  <c:v>3728</c:v>
                </c:pt>
                <c:pt idx="3711">
                  <c:v>3728</c:v>
                </c:pt>
                <c:pt idx="3712">
                  <c:v>3728</c:v>
                </c:pt>
                <c:pt idx="3713">
                  <c:v>3728</c:v>
                </c:pt>
                <c:pt idx="3714">
                  <c:v>3728</c:v>
                </c:pt>
                <c:pt idx="3715">
                  <c:v>3728</c:v>
                </c:pt>
                <c:pt idx="3716">
                  <c:v>3728</c:v>
                </c:pt>
                <c:pt idx="3717">
                  <c:v>3728</c:v>
                </c:pt>
                <c:pt idx="3718">
                  <c:v>3728</c:v>
                </c:pt>
                <c:pt idx="3719">
                  <c:v>3729</c:v>
                </c:pt>
                <c:pt idx="3720">
                  <c:v>3729</c:v>
                </c:pt>
                <c:pt idx="3721">
                  <c:v>3729</c:v>
                </c:pt>
                <c:pt idx="3722">
                  <c:v>3729</c:v>
                </c:pt>
                <c:pt idx="3723">
                  <c:v>3729</c:v>
                </c:pt>
                <c:pt idx="3724">
                  <c:v>3729</c:v>
                </c:pt>
                <c:pt idx="3725">
                  <c:v>3730</c:v>
                </c:pt>
                <c:pt idx="3726">
                  <c:v>3730</c:v>
                </c:pt>
                <c:pt idx="3727">
                  <c:v>3731</c:v>
                </c:pt>
                <c:pt idx="3728">
                  <c:v>3731</c:v>
                </c:pt>
                <c:pt idx="3729">
                  <c:v>3731</c:v>
                </c:pt>
                <c:pt idx="3730">
                  <c:v>3731</c:v>
                </c:pt>
                <c:pt idx="3731">
                  <c:v>3731</c:v>
                </c:pt>
                <c:pt idx="3732">
                  <c:v>3731</c:v>
                </c:pt>
                <c:pt idx="3733">
                  <c:v>3731</c:v>
                </c:pt>
                <c:pt idx="3734">
                  <c:v>3731</c:v>
                </c:pt>
                <c:pt idx="3735">
                  <c:v>3731</c:v>
                </c:pt>
                <c:pt idx="3736">
                  <c:v>3731</c:v>
                </c:pt>
                <c:pt idx="3737">
                  <c:v>3731</c:v>
                </c:pt>
                <c:pt idx="3738">
                  <c:v>3731</c:v>
                </c:pt>
                <c:pt idx="3739">
                  <c:v>3731</c:v>
                </c:pt>
                <c:pt idx="3740">
                  <c:v>3731</c:v>
                </c:pt>
                <c:pt idx="3741">
                  <c:v>3731</c:v>
                </c:pt>
                <c:pt idx="3742">
                  <c:v>3731</c:v>
                </c:pt>
                <c:pt idx="3743">
                  <c:v>3731</c:v>
                </c:pt>
                <c:pt idx="3744">
                  <c:v>3731</c:v>
                </c:pt>
                <c:pt idx="3745">
                  <c:v>3731</c:v>
                </c:pt>
                <c:pt idx="3746">
                  <c:v>3731</c:v>
                </c:pt>
                <c:pt idx="3747">
                  <c:v>3731</c:v>
                </c:pt>
                <c:pt idx="3748">
                  <c:v>3731</c:v>
                </c:pt>
                <c:pt idx="3749">
                  <c:v>3731</c:v>
                </c:pt>
                <c:pt idx="3750">
                  <c:v>3731</c:v>
                </c:pt>
                <c:pt idx="3751">
                  <c:v>3731</c:v>
                </c:pt>
                <c:pt idx="3752">
                  <c:v>3731</c:v>
                </c:pt>
                <c:pt idx="3753">
                  <c:v>3731</c:v>
                </c:pt>
                <c:pt idx="3754">
                  <c:v>3731</c:v>
                </c:pt>
                <c:pt idx="3755">
                  <c:v>3731</c:v>
                </c:pt>
                <c:pt idx="3756">
                  <c:v>3731</c:v>
                </c:pt>
                <c:pt idx="3757">
                  <c:v>3731</c:v>
                </c:pt>
                <c:pt idx="3758">
                  <c:v>3732</c:v>
                </c:pt>
                <c:pt idx="3759">
                  <c:v>3732</c:v>
                </c:pt>
                <c:pt idx="3760">
                  <c:v>3732</c:v>
                </c:pt>
                <c:pt idx="3761">
                  <c:v>3732</c:v>
                </c:pt>
                <c:pt idx="3762">
                  <c:v>3732</c:v>
                </c:pt>
                <c:pt idx="3763">
                  <c:v>3733</c:v>
                </c:pt>
                <c:pt idx="3764">
                  <c:v>3733</c:v>
                </c:pt>
                <c:pt idx="3765">
                  <c:v>3733</c:v>
                </c:pt>
                <c:pt idx="3766">
                  <c:v>3733</c:v>
                </c:pt>
                <c:pt idx="3767">
                  <c:v>3733</c:v>
                </c:pt>
                <c:pt idx="3768">
                  <c:v>3733</c:v>
                </c:pt>
                <c:pt idx="3769">
                  <c:v>3734</c:v>
                </c:pt>
                <c:pt idx="3770">
                  <c:v>3734</c:v>
                </c:pt>
                <c:pt idx="3771">
                  <c:v>3734</c:v>
                </c:pt>
                <c:pt idx="3772">
                  <c:v>3734</c:v>
                </c:pt>
                <c:pt idx="3773">
                  <c:v>3734</c:v>
                </c:pt>
                <c:pt idx="3774">
                  <c:v>3734</c:v>
                </c:pt>
                <c:pt idx="3775">
                  <c:v>3734</c:v>
                </c:pt>
                <c:pt idx="3776">
                  <c:v>3735</c:v>
                </c:pt>
                <c:pt idx="3777">
                  <c:v>3735</c:v>
                </c:pt>
                <c:pt idx="3778">
                  <c:v>3735</c:v>
                </c:pt>
                <c:pt idx="3779">
                  <c:v>3735</c:v>
                </c:pt>
                <c:pt idx="3780">
                  <c:v>3735</c:v>
                </c:pt>
                <c:pt idx="3781">
                  <c:v>3735</c:v>
                </c:pt>
                <c:pt idx="3782">
                  <c:v>3735</c:v>
                </c:pt>
                <c:pt idx="3783">
                  <c:v>3735</c:v>
                </c:pt>
                <c:pt idx="3784">
                  <c:v>3735</c:v>
                </c:pt>
                <c:pt idx="3785">
                  <c:v>3735</c:v>
                </c:pt>
                <c:pt idx="3786">
                  <c:v>3735</c:v>
                </c:pt>
                <c:pt idx="3787">
                  <c:v>3735</c:v>
                </c:pt>
                <c:pt idx="3788">
                  <c:v>3735</c:v>
                </c:pt>
                <c:pt idx="3789">
                  <c:v>3735</c:v>
                </c:pt>
                <c:pt idx="3790">
                  <c:v>3735</c:v>
                </c:pt>
                <c:pt idx="3791">
                  <c:v>3735</c:v>
                </c:pt>
                <c:pt idx="3792">
                  <c:v>3735</c:v>
                </c:pt>
                <c:pt idx="3793">
                  <c:v>3735</c:v>
                </c:pt>
                <c:pt idx="3794">
                  <c:v>3735</c:v>
                </c:pt>
                <c:pt idx="3795">
                  <c:v>3735</c:v>
                </c:pt>
                <c:pt idx="3796">
                  <c:v>3735</c:v>
                </c:pt>
                <c:pt idx="3797">
                  <c:v>3735</c:v>
                </c:pt>
                <c:pt idx="3798">
                  <c:v>3735</c:v>
                </c:pt>
                <c:pt idx="3799">
                  <c:v>3736</c:v>
                </c:pt>
                <c:pt idx="3800">
                  <c:v>3736</c:v>
                </c:pt>
                <c:pt idx="3801">
                  <c:v>3736</c:v>
                </c:pt>
                <c:pt idx="3802">
                  <c:v>3736</c:v>
                </c:pt>
                <c:pt idx="3803">
                  <c:v>3736</c:v>
                </c:pt>
                <c:pt idx="3804">
                  <c:v>3737</c:v>
                </c:pt>
                <c:pt idx="3805">
                  <c:v>3737</c:v>
                </c:pt>
                <c:pt idx="3806">
                  <c:v>3737</c:v>
                </c:pt>
                <c:pt idx="3807">
                  <c:v>3737</c:v>
                </c:pt>
                <c:pt idx="3808">
                  <c:v>3737</c:v>
                </c:pt>
                <c:pt idx="3809">
                  <c:v>3737</c:v>
                </c:pt>
                <c:pt idx="3810">
                  <c:v>3737</c:v>
                </c:pt>
                <c:pt idx="3811">
                  <c:v>3737</c:v>
                </c:pt>
                <c:pt idx="3812">
                  <c:v>3738</c:v>
                </c:pt>
                <c:pt idx="3813">
                  <c:v>3738</c:v>
                </c:pt>
                <c:pt idx="3814">
                  <c:v>3738</c:v>
                </c:pt>
                <c:pt idx="3815">
                  <c:v>3738</c:v>
                </c:pt>
                <c:pt idx="3816">
                  <c:v>3738</c:v>
                </c:pt>
                <c:pt idx="3817">
                  <c:v>3738</c:v>
                </c:pt>
                <c:pt idx="3818">
                  <c:v>3738</c:v>
                </c:pt>
                <c:pt idx="3819">
                  <c:v>3738</c:v>
                </c:pt>
                <c:pt idx="3820">
                  <c:v>3738</c:v>
                </c:pt>
                <c:pt idx="3821">
                  <c:v>3738</c:v>
                </c:pt>
                <c:pt idx="3822">
                  <c:v>3738</c:v>
                </c:pt>
                <c:pt idx="3823">
                  <c:v>3738</c:v>
                </c:pt>
                <c:pt idx="3824">
                  <c:v>3738</c:v>
                </c:pt>
                <c:pt idx="3825">
                  <c:v>3738</c:v>
                </c:pt>
                <c:pt idx="3826">
                  <c:v>3738</c:v>
                </c:pt>
                <c:pt idx="3827">
                  <c:v>3738</c:v>
                </c:pt>
                <c:pt idx="3828">
                  <c:v>3738</c:v>
                </c:pt>
                <c:pt idx="3829">
                  <c:v>3738</c:v>
                </c:pt>
                <c:pt idx="3830">
                  <c:v>3738</c:v>
                </c:pt>
                <c:pt idx="3831">
                  <c:v>3738</c:v>
                </c:pt>
                <c:pt idx="3832">
                  <c:v>3738</c:v>
                </c:pt>
                <c:pt idx="3833">
                  <c:v>3738</c:v>
                </c:pt>
                <c:pt idx="3834">
                  <c:v>3738</c:v>
                </c:pt>
                <c:pt idx="3835">
                  <c:v>3738</c:v>
                </c:pt>
                <c:pt idx="3836">
                  <c:v>3738</c:v>
                </c:pt>
                <c:pt idx="3837">
                  <c:v>3738</c:v>
                </c:pt>
                <c:pt idx="3838">
                  <c:v>3738</c:v>
                </c:pt>
                <c:pt idx="3839">
                  <c:v>3738</c:v>
                </c:pt>
                <c:pt idx="3840">
                  <c:v>3738</c:v>
                </c:pt>
                <c:pt idx="3841">
                  <c:v>3738</c:v>
                </c:pt>
                <c:pt idx="3842">
                  <c:v>3738</c:v>
                </c:pt>
                <c:pt idx="3843">
                  <c:v>3738</c:v>
                </c:pt>
                <c:pt idx="3844">
                  <c:v>3738</c:v>
                </c:pt>
                <c:pt idx="3845">
                  <c:v>3739</c:v>
                </c:pt>
                <c:pt idx="3846">
                  <c:v>3739</c:v>
                </c:pt>
                <c:pt idx="3847">
                  <c:v>3739</c:v>
                </c:pt>
                <c:pt idx="3848">
                  <c:v>3739</c:v>
                </c:pt>
                <c:pt idx="3849">
                  <c:v>3740</c:v>
                </c:pt>
                <c:pt idx="3850">
                  <c:v>3740</c:v>
                </c:pt>
                <c:pt idx="3851">
                  <c:v>3740</c:v>
                </c:pt>
                <c:pt idx="3852">
                  <c:v>3740</c:v>
                </c:pt>
                <c:pt idx="3853">
                  <c:v>3740</c:v>
                </c:pt>
                <c:pt idx="3854">
                  <c:v>3740</c:v>
                </c:pt>
                <c:pt idx="3855">
                  <c:v>3740</c:v>
                </c:pt>
                <c:pt idx="3856">
                  <c:v>3740</c:v>
                </c:pt>
                <c:pt idx="3857">
                  <c:v>3740</c:v>
                </c:pt>
                <c:pt idx="3858">
                  <c:v>3741</c:v>
                </c:pt>
                <c:pt idx="3859">
                  <c:v>3741</c:v>
                </c:pt>
                <c:pt idx="3860">
                  <c:v>3742</c:v>
                </c:pt>
                <c:pt idx="3861">
                  <c:v>3742</c:v>
                </c:pt>
                <c:pt idx="3862">
                  <c:v>3742</c:v>
                </c:pt>
                <c:pt idx="3863">
                  <c:v>3742</c:v>
                </c:pt>
                <c:pt idx="3864">
                  <c:v>3742</c:v>
                </c:pt>
                <c:pt idx="3865">
                  <c:v>3742</c:v>
                </c:pt>
                <c:pt idx="3866">
                  <c:v>3742</c:v>
                </c:pt>
                <c:pt idx="3867">
                  <c:v>3742</c:v>
                </c:pt>
                <c:pt idx="3868">
                  <c:v>3742</c:v>
                </c:pt>
                <c:pt idx="3869">
                  <c:v>3742</c:v>
                </c:pt>
                <c:pt idx="3870">
                  <c:v>3742</c:v>
                </c:pt>
                <c:pt idx="3871">
                  <c:v>3742</c:v>
                </c:pt>
                <c:pt idx="3872">
                  <c:v>3742</c:v>
                </c:pt>
                <c:pt idx="3873">
                  <c:v>3742</c:v>
                </c:pt>
                <c:pt idx="3874">
                  <c:v>3742</c:v>
                </c:pt>
                <c:pt idx="3875">
                  <c:v>3743</c:v>
                </c:pt>
                <c:pt idx="3876">
                  <c:v>3743</c:v>
                </c:pt>
                <c:pt idx="3877">
                  <c:v>3743</c:v>
                </c:pt>
                <c:pt idx="3878">
                  <c:v>3743</c:v>
                </c:pt>
                <c:pt idx="3879">
                  <c:v>3743</c:v>
                </c:pt>
                <c:pt idx="3880">
                  <c:v>3743</c:v>
                </c:pt>
                <c:pt idx="3881">
                  <c:v>3743</c:v>
                </c:pt>
                <c:pt idx="3882">
                  <c:v>3744</c:v>
                </c:pt>
                <c:pt idx="3883">
                  <c:v>3744</c:v>
                </c:pt>
                <c:pt idx="3884">
                  <c:v>3744</c:v>
                </c:pt>
                <c:pt idx="3885">
                  <c:v>3744</c:v>
                </c:pt>
                <c:pt idx="3886">
                  <c:v>3744</c:v>
                </c:pt>
                <c:pt idx="3887">
                  <c:v>3744</c:v>
                </c:pt>
                <c:pt idx="3888">
                  <c:v>3744</c:v>
                </c:pt>
                <c:pt idx="3889">
                  <c:v>3744</c:v>
                </c:pt>
                <c:pt idx="3890">
                  <c:v>3744</c:v>
                </c:pt>
                <c:pt idx="3891">
                  <c:v>3744</c:v>
                </c:pt>
                <c:pt idx="3892">
                  <c:v>3744</c:v>
                </c:pt>
                <c:pt idx="3893">
                  <c:v>3744</c:v>
                </c:pt>
                <c:pt idx="3894">
                  <c:v>3744</c:v>
                </c:pt>
                <c:pt idx="3895">
                  <c:v>3745</c:v>
                </c:pt>
                <c:pt idx="3896">
                  <c:v>3745</c:v>
                </c:pt>
                <c:pt idx="3897">
                  <c:v>3745</c:v>
                </c:pt>
                <c:pt idx="3898">
                  <c:v>3745</c:v>
                </c:pt>
                <c:pt idx="3899">
                  <c:v>3745</c:v>
                </c:pt>
                <c:pt idx="3900">
                  <c:v>3745</c:v>
                </c:pt>
                <c:pt idx="3901">
                  <c:v>3745</c:v>
                </c:pt>
                <c:pt idx="3902">
                  <c:v>3745</c:v>
                </c:pt>
                <c:pt idx="3903">
                  <c:v>3745</c:v>
                </c:pt>
                <c:pt idx="3904">
                  <c:v>3745</c:v>
                </c:pt>
                <c:pt idx="3905">
                  <c:v>3745</c:v>
                </c:pt>
                <c:pt idx="3906">
                  <c:v>3745</c:v>
                </c:pt>
                <c:pt idx="3907">
                  <c:v>3745</c:v>
                </c:pt>
                <c:pt idx="3908">
                  <c:v>3745</c:v>
                </c:pt>
                <c:pt idx="3909">
                  <c:v>3745</c:v>
                </c:pt>
                <c:pt idx="3910">
                  <c:v>3745</c:v>
                </c:pt>
                <c:pt idx="3911">
                  <c:v>3745</c:v>
                </c:pt>
                <c:pt idx="3912">
                  <c:v>3745</c:v>
                </c:pt>
                <c:pt idx="3913">
                  <c:v>3745</c:v>
                </c:pt>
                <c:pt idx="3914">
                  <c:v>3745</c:v>
                </c:pt>
                <c:pt idx="3915">
                  <c:v>3745</c:v>
                </c:pt>
                <c:pt idx="3916">
                  <c:v>3745</c:v>
                </c:pt>
                <c:pt idx="3917">
                  <c:v>3745</c:v>
                </c:pt>
                <c:pt idx="3918">
                  <c:v>3745</c:v>
                </c:pt>
                <c:pt idx="3919">
                  <c:v>3745</c:v>
                </c:pt>
                <c:pt idx="3920">
                  <c:v>3745</c:v>
                </c:pt>
                <c:pt idx="3921">
                  <c:v>3745</c:v>
                </c:pt>
                <c:pt idx="3922">
                  <c:v>3745</c:v>
                </c:pt>
                <c:pt idx="3923">
                  <c:v>3745</c:v>
                </c:pt>
                <c:pt idx="3924">
                  <c:v>3745</c:v>
                </c:pt>
                <c:pt idx="3925">
                  <c:v>3745</c:v>
                </c:pt>
                <c:pt idx="3926">
                  <c:v>3745</c:v>
                </c:pt>
                <c:pt idx="3927">
                  <c:v>3745</c:v>
                </c:pt>
                <c:pt idx="3928">
                  <c:v>3745</c:v>
                </c:pt>
                <c:pt idx="3929">
                  <c:v>3745</c:v>
                </c:pt>
                <c:pt idx="3930">
                  <c:v>3745</c:v>
                </c:pt>
                <c:pt idx="3931">
                  <c:v>3745</c:v>
                </c:pt>
                <c:pt idx="3932">
                  <c:v>3746</c:v>
                </c:pt>
                <c:pt idx="3933">
                  <c:v>3747</c:v>
                </c:pt>
                <c:pt idx="3934">
                  <c:v>3747</c:v>
                </c:pt>
                <c:pt idx="3935">
                  <c:v>3748</c:v>
                </c:pt>
                <c:pt idx="3936">
                  <c:v>3748</c:v>
                </c:pt>
                <c:pt idx="3937">
                  <c:v>3748</c:v>
                </c:pt>
                <c:pt idx="3938">
                  <c:v>3748</c:v>
                </c:pt>
                <c:pt idx="3939">
                  <c:v>3748</c:v>
                </c:pt>
                <c:pt idx="3940">
                  <c:v>3748</c:v>
                </c:pt>
                <c:pt idx="3941">
                  <c:v>3748</c:v>
                </c:pt>
                <c:pt idx="3942">
                  <c:v>3748</c:v>
                </c:pt>
                <c:pt idx="3943">
                  <c:v>3748</c:v>
                </c:pt>
                <c:pt idx="3944">
                  <c:v>3748</c:v>
                </c:pt>
                <c:pt idx="3945">
                  <c:v>3748</c:v>
                </c:pt>
                <c:pt idx="3946">
                  <c:v>3748</c:v>
                </c:pt>
                <c:pt idx="3947">
                  <c:v>3748</c:v>
                </c:pt>
                <c:pt idx="3948">
                  <c:v>3749</c:v>
                </c:pt>
                <c:pt idx="3949">
                  <c:v>3749</c:v>
                </c:pt>
                <c:pt idx="3950">
                  <c:v>3749</c:v>
                </c:pt>
                <c:pt idx="3951">
                  <c:v>3749</c:v>
                </c:pt>
                <c:pt idx="3952">
                  <c:v>3749</c:v>
                </c:pt>
                <c:pt idx="3953">
                  <c:v>3749</c:v>
                </c:pt>
                <c:pt idx="3954">
                  <c:v>3749</c:v>
                </c:pt>
                <c:pt idx="3955">
                  <c:v>3749</c:v>
                </c:pt>
                <c:pt idx="3956">
                  <c:v>3749</c:v>
                </c:pt>
                <c:pt idx="3957">
                  <c:v>3749</c:v>
                </c:pt>
                <c:pt idx="3958">
                  <c:v>3749</c:v>
                </c:pt>
                <c:pt idx="3959">
                  <c:v>3750</c:v>
                </c:pt>
                <c:pt idx="3960">
                  <c:v>3750</c:v>
                </c:pt>
                <c:pt idx="3961">
                  <c:v>3750</c:v>
                </c:pt>
                <c:pt idx="3962">
                  <c:v>3750</c:v>
                </c:pt>
                <c:pt idx="3963">
                  <c:v>3750</c:v>
                </c:pt>
                <c:pt idx="3964">
                  <c:v>3750</c:v>
                </c:pt>
                <c:pt idx="3965">
                  <c:v>3750</c:v>
                </c:pt>
                <c:pt idx="3966">
                  <c:v>3750</c:v>
                </c:pt>
                <c:pt idx="3967">
                  <c:v>3750</c:v>
                </c:pt>
                <c:pt idx="3968">
                  <c:v>3750</c:v>
                </c:pt>
                <c:pt idx="3969">
                  <c:v>3750</c:v>
                </c:pt>
                <c:pt idx="3970">
                  <c:v>3750</c:v>
                </c:pt>
                <c:pt idx="3971">
                  <c:v>3750</c:v>
                </c:pt>
                <c:pt idx="3972">
                  <c:v>3751</c:v>
                </c:pt>
                <c:pt idx="3973">
                  <c:v>3751</c:v>
                </c:pt>
                <c:pt idx="3974">
                  <c:v>3751</c:v>
                </c:pt>
                <c:pt idx="3975">
                  <c:v>3751</c:v>
                </c:pt>
                <c:pt idx="3976">
                  <c:v>3751</c:v>
                </c:pt>
                <c:pt idx="3977">
                  <c:v>3751</c:v>
                </c:pt>
                <c:pt idx="3978">
                  <c:v>3751</c:v>
                </c:pt>
                <c:pt idx="3979">
                  <c:v>3751</c:v>
                </c:pt>
                <c:pt idx="3980">
                  <c:v>3751</c:v>
                </c:pt>
                <c:pt idx="3981">
                  <c:v>3751</c:v>
                </c:pt>
                <c:pt idx="3982">
                  <c:v>3751</c:v>
                </c:pt>
                <c:pt idx="3983">
                  <c:v>3751</c:v>
                </c:pt>
                <c:pt idx="3984">
                  <c:v>3751</c:v>
                </c:pt>
                <c:pt idx="3985">
                  <c:v>3751</c:v>
                </c:pt>
                <c:pt idx="3986">
                  <c:v>3751</c:v>
                </c:pt>
                <c:pt idx="3987">
                  <c:v>3751</c:v>
                </c:pt>
                <c:pt idx="3988">
                  <c:v>3751</c:v>
                </c:pt>
                <c:pt idx="3989">
                  <c:v>3751</c:v>
                </c:pt>
                <c:pt idx="3990">
                  <c:v>3751</c:v>
                </c:pt>
                <c:pt idx="3991">
                  <c:v>3751</c:v>
                </c:pt>
                <c:pt idx="3992">
                  <c:v>3751</c:v>
                </c:pt>
                <c:pt idx="3993">
                  <c:v>3751</c:v>
                </c:pt>
                <c:pt idx="3994">
                  <c:v>3751</c:v>
                </c:pt>
                <c:pt idx="3995">
                  <c:v>3752</c:v>
                </c:pt>
                <c:pt idx="3996">
                  <c:v>3753</c:v>
                </c:pt>
                <c:pt idx="3997">
                  <c:v>3753</c:v>
                </c:pt>
                <c:pt idx="3998">
                  <c:v>3753</c:v>
                </c:pt>
                <c:pt idx="3999">
                  <c:v>3753</c:v>
                </c:pt>
                <c:pt idx="4000">
                  <c:v>3753</c:v>
                </c:pt>
                <c:pt idx="4001">
                  <c:v>3753</c:v>
                </c:pt>
                <c:pt idx="4002">
                  <c:v>3753</c:v>
                </c:pt>
                <c:pt idx="4003">
                  <c:v>3753</c:v>
                </c:pt>
                <c:pt idx="4004">
                  <c:v>3753</c:v>
                </c:pt>
                <c:pt idx="4005">
                  <c:v>3754</c:v>
                </c:pt>
                <c:pt idx="4006">
                  <c:v>3754</c:v>
                </c:pt>
                <c:pt idx="4007">
                  <c:v>3754</c:v>
                </c:pt>
                <c:pt idx="4008">
                  <c:v>3755</c:v>
                </c:pt>
                <c:pt idx="4009">
                  <c:v>3755</c:v>
                </c:pt>
                <c:pt idx="4010">
                  <c:v>3755</c:v>
                </c:pt>
                <c:pt idx="4011">
                  <c:v>3755</c:v>
                </c:pt>
                <c:pt idx="4012">
                  <c:v>3755</c:v>
                </c:pt>
                <c:pt idx="4013">
                  <c:v>3755</c:v>
                </c:pt>
                <c:pt idx="4014">
                  <c:v>3755</c:v>
                </c:pt>
                <c:pt idx="4015">
                  <c:v>3755</c:v>
                </c:pt>
                <c:pt idx="4016">
                  <c:v>3755</c:v>
                </c:pt>
                <c:pt idx="4017">
                  <c:v>3755</c:v>
                </c:pt>
                <c:pt idx="4018">
                  <c:v>3755</c:v>
                </c:pt>
                <c:pt idx="4019">
                  <c:v>3755</c:v>
                </c:pt>
                <c:pt idx="4020">
                  <c:v>3755</c:v>
                </c:pt>
                <c:pt idx="4021">
                  <c:v>3755</c:v>
                </c:pt>
                <c:pt idx="4022">
                  <c:v>3755</c:v>
                </c:pt>
                <c:pt idx="4023">
                  <c:v>3755</c:v>
                </c:pt>
                <c:pt idx="4024">
                  <c:v>3755</c:v>
                </c:pt>
                <c:pt idx="4025">
                  <c:v>3755</c:v>
                </c:pt>
                <c:pt idx="4026">
                  <c:v>3755</c:v>
                </c:pt>
                <c:pt idx="4027">
                  <c:v>3755</c:v>
                </c:pt>
                <c:pt idx="4028">
                  <c:v>3755</c:v>
                </c:pt>
                <c:pt idx="4029">
                  <c:v>3755</c:v>
                </c:pt>
                <c:pt idx="4030">
                  <c:v>3755</c:v>
                </c:pt>
                <c:pt idx="4031">
                  <c:v>3755</c:v>
                </c:pt>
                <c:pt idx="4032">
                  <c:v>3755</c:v>
                </c:pt>
                <c:pt idx="4033">
                  <c:v>3755</c:v>
                </c:pt>
                <c:pt idx="4034">
                  <c:v>3755</c:v>
                </c:pt>
                <c:pt idx="4035">
                  <c:v>3755</c:v>
                </c:pt>
                <c:pt idx="4036">
                  <c:v>3755</c:v>
                </c:pt>
                <c:pt idx="4037">
                  <c:v>3755</c:v>
                </c:pt>
                <c:pt idx="4038">
                  <c:v>3755</c:v>
                </c:pt>
                <c:pt idx="4039">
                  <c:v>3755</c:v>
                </c:pt>
                <c:pt idx="4040">
                  <c:v>3755</c:v>
                </c:pt>
                <c:pt idx="4041">
                  <c:v>3757</c:v>
                </c:pt>
                <c:pt idx="4042">
                  <c:v>3757</c:v>
                </c:pt>
                <c:pt idx="4043">
                  <c:v>3757</c:v>
                </c:pt>
                <c:pt idx="4044">
                  <c:v>3757</c:v>
                </c:pt>
                <c:pt idx="4045">
                  <c:v>3757</c:v>
                </c:pt>
                <c:pt idx="4046">
                  <c:v>3757</c:v>
                </c:pt>
                <c:pt idx="4047">
                  <c:v>3757</c:v>
                </c:pt>
                <c:pt idx="4048">
                  <c:v>3757</c:v>
                </c:pt>
                <c:pt idx="4049">
                  <c:v>3757</c:v>
                </c:pt>
                <c:pt idx="4050">
                  <c:v>3757</c:v>
                </c:pt>
                <c:pt idx="4051">
                  <c:v>3757</c:v>
                </c:pt>
                <c:pt idx="4052">
                  <c:v>3757</c:v>
                </c:pt>
                <c:pt idx="4053">
                  <c:v>3757</c:v>
                </c:pt>
                <c:pt idx="4054">
                  <c:v>3757</c:v>
                </c:pt>
                <c:pt idx="4055">
                  <c:v>3758</c:v>
                </c:pt>
                <c:pt idx="4056">
                  <c:v>3758</c:v>
                </c:pt>
                <c:pt idx="4057">
                  <c:v>3758</c:v>
                </c:pt>
                <c:pt idx="4058">
                  <c:v>3759</c:v>
                </c:pt>
                <c:pt idx="4059">
                  <c:v>3759</c:v>
                </c:pt>
                <c:pt idx="4060">
                  <c:v>3759</c:v>
                </c:pt>
                <c:pt idx="4061">
                  <c:v>3759</c:v>
                </c:pt>
                <c:pt idx="4062">
                  <c:v>3759</c:v>
                </c:pt>
                <c:pt idx="4063">
                  <c:v>3759</c:v>
                </c:pt>
                <c:pt idx="4064">
                  <c:v>3759</c:v>
                </c:pt>
                <c:pt idx="4065">
                  <c:v>3759</c:v>
                </c:pt>
                <c:pt idx="4066">
                  <c:v>3759</c:v>
                </c:pt>
                <c:pt idx="4067">
                  <c:v>3759</c:v>
                </c:pt>
                <c:pt idx="4068">
                  <c:v>3759</c:v>
                </c:pt>
                <c:pt idx="4069">
                  <c:v>3759</c:v>
                </c:pt>
                <c:pt idx="4070">
                  <c:v>3759</c:v>
                </c:pt>
                <c:pt idx="4071">
                  <c:v>3759</c:v>
                </c:pt>
                <c:pt idx="4072">
                  <c:v>3759</c:v>
                </c:pt>
                <c:pt idx="4073">
                  <c:v>3759</c:v>
                </c:pt>
                <c:pt idx="4074">
                  <c:v>3759</c:v>
                </c:pt>
                <c:pt idx="4075">
                  <c:v>3759</c:v>
                </c:pt>
                <c:pt idx="4076">
                  <c:v>3759</c:v>
                </c:pt>
                <c:pt idx="4077">
                  <c:v>3759</c:v>
                </c:pt>
                <c:pt idx="4078">
                  <c:v>3759</c:v>
                </c:pt>
                <c:pt idx="4079">
                  <c:v>3759</c:v>
                </c:pt>
                <c:pt idx="4080">
                  <c:v>3760</c:v>
                </c:pt>
                <c:pt idx="4081">
                  <c:v>3760</c:v>
                </c:pt>
                <c:pt idx="4082">
                  <c:v>3760</c:v>
                </c:pt>
                <c:pt idx="4083">
                  <c:v>3760</c:v>
                </c:pt>
                <c:pt idx="4084">
                  <c:v>3760</c:v>
                </c:pt>
                <c:pt idx="4085">
                  <c:v>3760</c:v>
                </c:pt>
                <c:pt idx="4086">
                  <c:v>3760</c:v>
                </c:pt>
                <c:pt idx="4087">
                  <c:v>3760</c:v>
                </c:pt>
                <c:pt idx="4088">
                  <c:v>3760</c:v>
                </c:pt>
                <c:pt idx="4089">
                  <c:v>3760</c:v>
                </c:pt>
                <c:pt idx="4090">
                  <c:v>3760</c:v>
                </c:pt>
                <c:pt idx="4091">
                  <c:v>3760</c:v>
                </c:pt>
                <c:pt idx="4092">
                  <c:v>3760</c:v>
                </c:pt>
                <c:pt idx="4093">
                  <c:v>3760</c:v>
                </c:pt>
                <c:pt idx="4094">
                  <c:v>3760</c:v>
                </c:pt>
                <c:pt idx="4095">
                  <c:v>3760</c:v>
                </c:pt>
                <c:pt idx="4096">
                  <c:v>3760</c:v>
                </c:pt>
                <c:pt idx="4097">
                  <c:v>3760</c:v>
                </c:pt>
                <c:pt idx="4098">
                  <c:v>3760</c:v>
                </c:pt>
                <c:pt idx="4099">
                  <c:v>3760</c:v>
                </c:pt>
                <c:pt idx="4100">
                  <c:v>3760</c:v>
                </c:pt>
                <c:pt idx="4101">
                  <c:v>3760</c:v>
                </c:pt>
                <c:pt idx="4102">
                  <c:v>3761</c:v>
                </c:pt>
                <c:pt idx="4103">
                  <c:v>3761</c:v>
                </c:pt>
                <c:pt idx="4104">
                  <c:v>3762</c:v>
                </c:pt>
                <c:pt idx="4105">
                  <c:v>3762</c:v>
                </c:pt>
                <c:pt idx="4106">
                  <c:v>3762</c:v>
                </c:pt>
                <c:pt idx="4107">
                  <c:v>3763</c:v>
                </c:pt>
                <c:pt idx="4108">
                  <c:v>3763</c:v>
                </c:pt>
                <c:pt idx="4109">
                  <c:v>3763</c:v>
                </c:pt>
                <c:pt idx="4110">
                  <c:v>3765</c:v>
                </c:pt>
                <c:pt idx="4111">
                  <c:v>3765</c:v>
                </c:pt>
                <c:pt idx="4112">
                  <c:v>3765</c:v>
                </c:pt>
                <c:pt idx="4113">
                  <c:v>3765</c:v>
                </c:pt>
                <c:pt idx="4114">
                  <c:v>3765</c:v>
                </c:pt>
                <c:pt idx="4115">
                  <c:v>3765</c:v>
                </c:pt>
                <c:pt idx="4116">
                  <c:v>3765</c:v>
                </c:pt>
                <c:pt idx="4117">
                  <c:v>3765</c:v>
                </c:pt>
                <c:pt idx="4118">
                  <c:v>3765</c:v>
                </c:pt>
                <c:pt idx="4119">
                  <c:v>3765</c:v>
                </c:pt>
                <c:pt idx="4120">
                  <c:v>3765</c:v>
                </c:pt>
                <c:pt idx="4121">
                  <c:v>3765</c:v>
                </c:pt>
                <c:pt idx="4122">
                  <c:v>3765</c:v>
                </c:pt>
                <c:pt idx="4123">
                  <c:v>3765</c:v>
                </c:pt>
                <c:pt idx="4124">
                  <c:v>3765</c:v>
                </c:pt>
                <c:pt idx="4125">
                  <c:v>3765</c:v>
                </c:pt>
                <c:pt idx="4126">
                  <c:v>3765</c:v>
                </c:pt>
                <c:pt idx="4127">
                  <c:v>3765</c:v>
                </c:pt>
                <c:pt idx="4128">
                  <c:v>3765</c:v>
                </c:pt>
                <c:pt idx="4129">
                  <c:v>3765</c:v>
                </c:pt>
                <c:pt idx="4130">
                  <c:v>3765</c:v>
                </c:pt>
                <c:pt idx="4131">
                  <c:v>3765</c:v>
                </c:pt>
                <c:pt idx="4132">
                  <c:v>3765</c:v>
                </c:pt>
                <c:pt idx="4133">
                  <c:v>3765</c:v>
                </c:pt>
                <c:pt idx="4134">
                  <c:v>3765</c:v>
                </c:pt>
                <c:pt idx="4135">
                  <c:v>3765</c:v>
                </c:pt>
                <c:pt idx="4136">
                  <c:v>3765</c:v>
                </c:pt>
                <c:pt idx="4137">
                  <c:v>3765</c:v>
                </c:pt>
                <c:pt idx="4138">
                  <c:v>3765</c:v>
                </c:pt>
                <c:pt idx="4139">
                  <c:v>3765</c:v>
                </c:pt>
                <c:pt idx="4140">
                  <c:v>3765</c:v>
                </c:pt>
                <c:pt idx="4141">
                  <c:v>3765</c:v>
                </c:pt>
                <c:pt idx="4142">
                  <c:v>3766</c:v>
                </c:pt>
                <c:pt idx="4143">
                  <c:v>3766</c:v>
                </c:pt>
                <c:pt idx="4144">
                  <c:v>3766</c:v>
                </c:pt>
                <c:pt idx="4145">
                  <c:v>3766</c:v>
                </c:pt>
                <c:pt idx="4146">
                  <c:v>3766</c:v>
                </c:pt>
                <c:pt idx="4147">
                  <c:v>3766</c:v>
                </c:pt>
                <c:pt idx="4148">
                  <c:v>3766</c:v>
                </c:pt>
                <c:pt idx="4149">
                  <c:v>3766</c:v>
                </c:pt>
                <c:pt idx="4150">
                  <c:v>3766</c:v>
                </c:pt>
                <c:pt idx="4151">
                  <c:v>3766</c:v>
                </c:pt>
                <c:pt idx="4152">
                  <c:v>3766</c:v>
                </c:pt>
                <c:pt idx="4153">
                  <c:v>3766</c:v>
                </c:pt>
                <c:pt idx="4154">
                  <c:v>3767</c:v>
                </c:pt>
                <c:pt idx="4155">
                  <c:v>3767</c:v>
                </c:pt>
                <c:pt idx="4156">
                  <c:v>3767</c:v>
                </c:pt>
                <c:pt idx="4157">
                  <c:v>3767</c:v>
                </c:pt>
                <c:pt idx="4158">
                  <c:v>3767</c:v>
                </c:pt>
                <c:pt idx="4159">
                  <c:v>3767</c:v>
                </c:pt>
                <c:pt idx="4160">
                  <c:v>3767</c:v>
                </c:pt>
                <c:pt idx="4161">
                  <c:v>3767</c:v>
                </c:pt>
                <c:pt idx="4162">
                  <c:v>3767</c:v>
                </c:pt>
                <c:pt idx="4163">
                  <c:v>3767</c:v>
                </c:pt>
                <c:pt idx="4164">
                  <c:v>3767</c:v>
                </c:pt>
                <c:pt idx="4165">
                  <c:v>3767</c:v>
                </c:pt>
                <c:pt idx="4166">
                  <c:v>3767</c:v>
                </c:pt>
                <c:pt idx="4167">
                  <c:v>3767</c:v>
                </c:pt>
                <c:pt idx="4168">
                  <c:v>3767</c:v>
                </c:pt>
                <c:pt idx="4169">
                  <c:v>3767</c:v>
                </c:pt>
                <c:pt idx="4170">
                  <c:v>3767</c:v>
                </c:pt>
                <c:pt idx="4171">
                  <c:v>3768</c:v>
                </c:pt>
                <c:pt idx="4172">
                  <c:v>3768</c:v>
                </c:pt>
                <c:pt idx="4173">
                  <c:v>3768</c:v>
                </c:pt>
                <c:pt idx="4174">
                  <c:v>3768</c:v>
                </c:pt>
                <c:pt idx="4175">
                  <c:v>3768</c:v>
                </c:pt>
                <c:pt idx="4176">
                  <c:v>3768</c:v>
                </c:pt>
                <c:pt idx="4177">
                  <c:v>3768</c:v>
                </c:pt>
                <c:pt idx="4178">
                  <c:v>3768</c:v>
                </c:pt>
                <c:pt idx="4179">
                  <c:v>3768</c:v>
                </c:pt>
                <c:pt idx="4180">
                  <c:v>3768</c:v>
                </c:pt>
                <c:pt idx="4181">
                  <c:v>3769</c:v>
                </c:pt>
                <c:pt idx="4182">
                  <c:v>3769</c:v>
                </c:pt>
                <c:pt idx="4183">
                  <c:v>3769</c:v>
                </c:pt>
                <c:pt idx="4184">
                  <c:v>3770</c:v>
                </c:pt>
                <c:pt idx="4185">
                  <c:v>3770</c:v>
                </c:pt>
                <c:pt idx="4186">
                  <c:v>3770</c:v>
                </c:pt>
                <c:pt idx="4187">
                  <c:v>3770</c:v>
                </c:pt>
                <c:pt idx="4188">
                  <c:v>3770</c:v>
                </c:pt>
                <c:pt idx="4189">
                  <c:v>3770</c:v>
                </c:pt>
                <c:pt idx="4190">
                  <c:v>3770</c:v>
                </c:pt>
                <c:pt idx="4191">
                  <c:v>3771</c:v>
                </c:pt>
                <c:pt idx="4192">
                  <c:v>3771</c:v>
                </c:pt>
                <c:pt idx="4193">
                  <c:v>3771</c:v>
                </c:pt>
                <c:pt idx="4194">
                  <c:v>3771</c:v>
                </c:pt>
                <c:pt idx="4195">
                  <c:v>3771</c:v>
                </c:pt>
                <c:pt idx="4196">
                  <c:v>3771</c:v>
                </c:pt>
                <c:pt idx="4197">
                  <c:v>3771</c:v>
                </c:pt>
                <c:pt idx="4198">
                  <c:v>3771</c:v>
                </c:pt>
                <c:pt idx="4199">
                  <c:v>3771</c:v>
                </c:pt>
                <c:pt idx="4200">
                  <c:v>3771</c:v>
                </c:pt>
                <c:pt idx="4201">
                  <c:v>3771</c:v>
                </c:pt>
                <c:pt idx="4202">
                  <c:v>3771</c:v>
                </c:pt>
                <c:pt idx="4203">
                  <c:v>3771</c:v>
                </c:pt>
                <c:pt idx="4204">
                  <c:v>3771</c:v>
                </c:pt>
                <c:pt idx="4205">
                  <c:v>3771</c:v>
                </c:pt>
                <c:pt idx="4206">
                  <c:v>3771</c:v>
                </c:pt>
                <c:pt idx="4207">
                  <c:v>3771</c:v>
                </c:pt>
                <c:pt idx="4208">
                  <c:v>3771</c:v>
                </c:pt>
                <c:pt idx="4209">
                  <c:v>3771</c:v>
                </c:pt>
                <c:pt idx="4210">
                  <c:v>3772</c:v>
                </c:pt>
                <c:pt idx="4211">
                  <c:v>3772</c:v>
                </c:pt>
                <c:pt idx="4212">
                  <c:v>3772</c:v>
                </c:pt>
                <c:pt idx="4213">
                  <c:v>3772</c:v>
                </c:pt>
                <c:pt idx="4214">
                  <c:v>3772</c:v>
                </c:pt>
                <c:pt idx="4215">
                  <c:v>3772</c:v>
                </c:pt>
                <c:pt idx="4216">
                  <c:v>3772</c:v>
                </c:pt>
                <c:pt idx="4217">
                  <c:v>3772</c:v>
                </c:pt>
                <c:pt idx="4218">
                  <c:v>3772</c:v>
                </c:pt>
                <c:pt idx="4219">
                  <c:v>3772</c:v>
                </c:pt>
                <c:pt idx="4220">
                  <c:v>3772</c:v>
                </c:pt>
                <c:pt idx="4221">
                  <c:v>3773</c:v>
                </c:pt>
                <c:pt idx="4222">
                  <c:v>3773</c:v>
                </c:pt>
                <c:pt idx="4223">
                  <c:v>3773</c:v>
                </c:pt>
                <c:pt idx="4224">
                  <c:v>3773</c:v>
                </c:pt>
                <c:pt idx="4225">
                  <c:v>3773</c:v>
                </c:pt>
                <c:pt idx="4226">
                  <c:v>3773</c:v>
                </c:pt>
                <c:pt idx="4227">
                  <c:v>3773</c:v>
                </c:pt>
                <c:pt idx="4228">
                  <c:v>3773</c:v>
                </c:pt>
                <c:pt idx="4229">
                  <c:v>3773</c:v>
                </c:pt>
                <c:pt idx="4230">
                  <c:v>3773</c:v>
                </c:pt>
                <c:pt idx="4231">
                  <c:v>3773</c:v>
                </c:pt>
                <c:pt idx="4232">
                  <c:v>3773</c:v>
                </c:pt>
                <c:pt idx="4233">
                  <c:v>3773</c:v>
                </c:pt>
                <c:pt idx="4234">
                  <c:v>3773</c:v>
                </c:pt>
                <c:pt idx="4235">
                  <c:v>3773</c:v>
                </c:pt>
                <c:pt idx="4236">
                  <c:v>3773</c:v>
                </c:pt>
                <c:pt idx="4237">
                  <c:v>3773</c:v>
                </c:pt>
                <c:pt idx="4238">
                  <c:v>3773</c:v>
                </c:pt>
                <c:pt idx="4239">
                  <c:v>3774</c:v>
                </c:pt>
                <c:pt idx="4240">
                  <c:v>3774</c:v>
                </c:pt>
                <c:pt idx="4241">
                  <c:v>3774</c:v>
                </c:pt>
                <c:pt idx="4242">
                  <c:v>3774</c:v>
                </c:pt>
                <c:pt idx="4243">
                  <c:v>3774</c:v>
                </c:pt>
                <c:pt idx="4244">
                  <c:v>3774</c:v>
                </c:pt>
                <c:pt idx="4245">
                  <c:v>3774</c:v>
                </c:pt>
                <c:pt idx="4246">
                  <c:v>3774</c:v>
                </c:pt>
                <c:pt idx="4247">
                  <c:v>3774</c:v>
                </c:pt>
                <c:pt idx="4248">
                  <c:v>3774</c:v>
                </c:pt>
                <c:pt idx="4249">
                  <c:v>3774</c:v>
                </c:pt>
                <c:pt idx="4250">
                  <c:v>3774</c:v>
                </c:pt>
                <c:pt idx="4251">
                  <c:v>3774</c:v>
                </c:pt>
                <c:pt idx="4252">
                  <c:v>3774</c:v>
                </c:pt>
                <c:pt idx="4253">
                  <c:v>3774</c:v>
                </c:pt>
                <c:pt idx="4254">
                  <c:v>3774</c:v>
                </c:pt>
                <c:pt idx="4255">
                  <c:v>3775</c:v>
                </c:pt>
                <c:pt idx="4256">
                  <c:v>3775</c:v>
                </c:pt>
                <c:pt idx="4257">
                  <c:v>3777</c:v>
                </c:pt>
                <c:pt idx="4258">
                  <c:v>3777</c:v>
                </c:pt>
                <c:pt idx="4259">
                  <c:v>3777</c:v>
                </c:pt>
                <c:pt idx="4260">
                  <c:v>3777</c:v>
                </c:pt>
                <c:pt idx="4261">
                  <c:v>3777</c:v>
                </c:pt>
                <c:pt idx="4262">
                  <c:v>3777</c:v>
                </c:pt>
                <c:pt idx="4263">
                  <c:v>3777</c:v>
                </c:pt>
                <c:pt idx="4264">
                  <c:v>3777</c:v>
                </c:pt>
                <c:pt idx="4265">
                  <c:v>3777</c:v>
                </c:pt>
                <c:pt idx="4266">
                  <c:v>3777</c:v>
                </c:pt>
                <c:pt idx="4267">
                  <c:v>3777</c:v>
                </c:pt>
                <c:pt idx="4268">
                  <c:v>3777</c:v>
                </c:pt>
                <c:pt idx="4269">
                  <c:v>3777</c:v>
                </c:pt>
                <c:pt idx="4270">
                  <c:v>3777</c:v>
                </c:pt>
                <c:pt idx="4271">
                  <c:v>3777</c:v>
                </c:pt>
                <c:pt idx="4272">
                  <c:v>3777</c:v>
                </c:pt>
                <c:pt idx="4273">
                  <c:v>3777</c:v>
                </c:pt>
                <c:pt idx="4274">
                  <c:v>3778</c:v>
                </c:pt>
                <c:pt idx="4275">
                  <c:v>3778</c:v>
                </c:pt>
                <c:pt idx="4276">
                  <c:v>3778</c:v>
                </c:pt>
                <c:pt idx="4277">
                  <c:v>3778</c:v>
                </c:pt>
                <c:pt idx="4278">
                  <c:v>3778</c:v>
                </c:pt>
                <c:pt idx="4279">
                  <c:v>3778</c:v>
                </c:pt>
                <c:pt idx="4280">
                  <c:v>3778</c:v>
                </c:pt>
                <c:pt idx="4281">
                  <c:v>3778</c:v>
                </c:pt>
                <c:pt idx="4282">
                  <c:v>3778</c:v>
                </c:pt>
                <c:pt idx="4283">
                  <c:v>3778</c:v>
                </c:pt>
                <c:pt idx="4284">
                  <c:v>3778</c:v>
                </c:pt>
                <c:pt idx="4285">
                  <c:v>3778</c:v>
                </c:pt>
                <c:pt idx="4286">
                  <c:v>3778</c:v>
                </c:pt>
                <c:pt idx="4287">
                  <c:v>3778</c:v>
                </c:pt>
                <c:pt idx="4288">
                  <c:v>3778</c:v>
                </c:pt>
                <c:pt idx="4289">
                  <c:v>3778</c:v>
                </c:pt>
                <c:pt idx="4290">
                  <c:v>3779</c:v>
                </c:pt>
                <c:pt idx="4291">
                  <c:v>3779</c:v>
                </c:pt>
                <c:pt idx="4292">
                  <c:v>3779</c:v>
                </c:pt>
                <c:pt idx="4293">
                  <c:v>3779</c:v>
                </c:pt>
                <c:pt idx="4294">
                  <c:v>3779</c:v>
                </c:pt>
                <c:pt idx="4295">
                  <c:v>3779</c:v>
                </c:pt>
                <c:pt idx="4296">
                  <c:v>3779</c:v>
                </c:pt>
                <c:pt idx="4297">
                  <c:v>3779</c:v>
                </c:pt>
                <c:pt idx="4298">
                  <c:v>3780</c:v>
                </c:pt>
                <c:pt idx="4299">
                  <c:v>3780</c:v>
                </c:pt>
                <c:pt idx="4300">
                  <c:v>3780</c:v>
                </c:pt>
                <c:pt idx="4301">
                  <c:v>3780</c:v>
                </c:pt>
                <c:pt idx="4302">
                  <c:v>3780</c:v>
                </c:pt>
                <c:pt idx="4303">
                  <c:v>3780</c:v>
                </c:pt>
                <c:pt idx="4304">
                  <c:v>3780</c:v>
                </c:pt>
                <c:pt idx="4305">
                  <c:v>3780</c:v>
                </c:pt>
                <c:pt idx="4306">
                  <c:v>3780</c:v>
                </c:pt>
                <c:pt idx="4307">
                  <c:v>3780</c:v>
                </c:pt>
                <c:pt idx="4308">
                  <c:v>3780</c:v>
                </c:pt>
                <c:pt idx="4309">
                  <c:v>3780</c:v>
                </c:pt>
                <c:pt idx="4310">
                  <c:v>3780</c:v>
                </c:pt>
                <c:pt idx="4311">
                  <c:v>3780</c:v>
                </c:pt>
                <c:pt idx="4312">
                  <c:v>3780</c:v>
                </c:pt>
                <c:pt idx="4313">
                  <c:v>3780</c:v>
                </c:pt>
                <c:pt idx="4314">
                  <c:v>3780</c:v>
                </c:pt>
                <c:pt idx="4315">
                  <c:v>3780</c:v>
                </c:pt>
                <c:pt idx="4316">
                  <c:v>3780</c:v>
                </c:pt>
                <c:pt idx="4317">
                  <c:v>3780</c:v>
                </c:pt>
                <c:pt idx="4318">
                  <c:v>3780</c:v>
                </c:pt>
                <c:pt idx="4319">
                  <c:v>3780</c:v>
                </c:pt>
                <c:pt idx="4320">
                  <c:v>3780</c:v>
                </c:pt>
                <c:pt idx="4321">
                  <c:v>3780</c:v>
                </c:pt>
                <c:pt idx="4322">
                  <c:v>3780</c:v>
                </c:pt>
                <c:pt idx="4323">
                  <c:v>3780</c:v>
                </c:pt>
                <c:pt idx="4324">
                  <c:v>3780</c:v>
                </c:pt>
                <c:pt idx="4325">
                  <c:v>3781</c:v>
                </c:pt>
                <c:pt idx="4326">
                  <c:v>3781</c:v>
                </c:pt>
                <c:pt idx="4327">
                  <c:v>3781</c:v>
                </c:pt>
                <c:pt idx="4328">
                  <c:v>3781</c:v>
                </c:pt>
                <c:pt idx="4329">
                  <c:v>3781</c:v>
                </c:pt>
                <c:pt idx="4330">
                  <c:v>3781</c:v>
                </c:pt>
                <c:pt idx="4331">
                  <c:v>3781</c:v>
                </c:pt>
                <c:pt idx="4332">
                  <c:v>3781</c:v>
                </c:pt>
                <c:pt idx="4333">
                  <c:v>3781</c:v>
                </c:pt>
                <c:pt idx="4334">
                  <c:v>3781</c:v>
                </c:pt>
                <c:pt idx="4335">
                  <c:v>3781</c:v>
                </c:pt>
                <c:pt idx="4336">
                  <c:v>3781</c:v>
                </c:pt>
                <c:pt idx="4337">
                  <c:v>3781</c:v>
                </c:pt>
                <c:pt idx="4338">
                  <c:v>3781</c:v>
                </c:pt>
                <c:pt idx="4339">
                  <c:v>3781</c:v>
                </c:pt>
                <c:pt idx="4340">
                  <c:v>3781</c:v>
                </c:pt>
                <c:pt idx="4341">
                  <c:v>3781</c:v>
                </c:pt>
                <c:pt idx="4342">
                  <c:v>3781</c:v>
                </c:pt>
                <c:pt idx="4343">
                  <c:v>3781</c:v>
                </c:pt>
                <c:pt idx="4344">
                  <c:v>3781</c:v>
                </c:pt>
                <c:pt idx="4345">
                  <c:v>3781</c:v>
                </c:pt>
                <c:pt idx="4346">
                  <c:v>3781</c:v>
                </c:pt>
                <c:pt idx="4347">
                  <c:v>3781</c:v>
                </c:pt>
                <c:pt idx="4348">
                  <c:v>3782</c:v>
                </c:pt>
                <c:pt idx="4349">
                  <c:v>3783</c:v>
                </c:pt>
                <c:pt idx="4350">
                  <c:v>3783</c:v>
                </c:pt>
                <c:pt idx="4351">
                  <c:v>3783</c:v>
                </c:pt>
                <c:pt idx="4352">
                  <c:v>3783</c:v>
                </c:pt>
                <c:pt idx="4353">
                  <c:v>3783</c:v>
                </c:pt>
                <c:pt idx="4354">
                  <c:v>3783</c:v>
                </c:pt>
                <c:pt idx="4355">
                  <c:v>3783</c:v>
                </c:pt>
                <c:pt idx="4356">
                  <c:v>3783</c:v>
                </c:pt>
                <c:pt idx="4357">
                  <c:v>3783</c:v>
                </c:pt>
                <c:pt idx="4358">
                  <c:v>3783</c:v>
                </c:pt>
                <c:pt idx="4359">
                  <c:v>3783</c:v>
                </c:pt>
                <c:pt idx="4360">
                  <c:v>3783</c:v>
                </c:pt>
                <c:pt idx="4361">
                  <c:v>3783</c:v>
                </c:pt>
                <c:pt idx="4362">
                  <c:v>3783</c:v>
                </c:pt>
                <c:pt idx="4363">
                  <c:v>3783</c:v>
                </c:pt>
                <c:pt idx="4364">
                  <c:v>3784</c:v>
                </c:pt>
                <c:pt idx="4365">
                  <c:v>3784</c:v>
                </c:pt>
                <c:pt idx="4366">
                  <c:v>3784</c:v>
                </c:pt>
                <c:pt idx="4367">
                  <c:v>3784</c:v>
                </c:pt>
                <c:pt idx="4368">
                  <c:v>3785</c:v>
                </c:pt>
                <c:pt idx="4369">
                  <c:v>3786</c:v>
                </c:pt>
                <c:pt idx="4370">
                  <c:v>3786</c:v>
                </c:pt>
                <c:pt idx="4371">
                  <c:v>3786</c:v>
                </c:pt>
                <c:pt idx="4372">
                  <c:v>3786</c:v>
                </c:pt>
                <c:pt idx="4373">
                  <c:v>3786</c:v>
                </c:pt>
                <c:pt idx="4374">
                  <c:v>3786</c:v>
                </c:pt>
                <c:pt idx="4375">
                  <c:v>3786</c:v>
                </c:pt>
                <c:pt idx="4376">
                  <c:v>3786</c:v>
                </c:pt>
                <c:pt idx="4377">
                  <c:v>3786</c:v>
                </c:pt>
                <c:pt idx="4378">
                  <c:v>3786</c:v>
                </c:pt>
                <c:pt idx="4379">
                  <c:v>3786</c:v>
                </c:pt>
                <c:pt idx="4380">
                  <c:v>3787</c:v>
                </c:pt>
                <c:pt idx="4381">
                  <c:v>3787</c:v>
                </c:pt>
                <c:pt idx="4382">
                  <c:v>3787</c:v>
                </c:pt>
                <c:pt idx="4383">
                  <c:v>3787</c:v>
                </c:pt>
                <c:pt idx="4384">
                  <c:v>3787</c:v>
                </c:pt>
                <c:pt idx="4385">
                  <c:v>3787</c:v>
                </c:pt>
                <c:pt idx="4386">
                  <c:v>3787</c:v>
                </c:pt>
                <c:pt idx="4387">
                  <c:v>3787</c:v>
                </c:pt>
                <c:pt idx="4388">
                  <c:v>3787</c:v>
                </c:pt>
                <c:pt idx="4389">
                  <c:v>3787</c:v>
                </c:pt>
                <c:pt idx="4390">
                  <c:v>3787</c:v>
                </c:pt>
                <c:pt idx="4391">
                  <c:v>3787</c:v>
                </c:pt>
                <c:pt idx="4392">
                  <c:v>3787</c:v>
                </c:pt>
                <c:pt idx="4393">
                  <c:v>3787</c:v>
                </c:pt>
                <c:pt idx="4394">
                  <c:v>3787</c:v>
                </c:pt>
                <c:pt idx="4395">
                  <c:v>3787</c:v>
                </c:pt>
                <c:pt idx="4396">
                  <c:v>3787</c:v>
                </c:pt>
                <c:pt idx="4397">
                  <c:v>3787</c:v>
                </c:pt>
                <c:pt idx="4398">
                  <c:v>3787</c:v>
                </c:pt>
                <c:pt idx="4399">
                  <c:v>3787</c:v>
                </c:pt>
                <c:pt idx="4400">
                  <c:v>3787</c:v>
                </c:pt>
                <c:pt idx="4401">
                  <c:v>3787</c:v>
                </c:pt>
                <c:pt idx="4402">
                  <c:v>3787</c:v>
                </c:pt>
                <c:pt idx="4403">
                  <c:v>3787</c:v>
                </c:pt>
                <c:pt idx="4404">
                  <c:v>3787</c:v>
                </c:pt>
                <c:pt idx="4405">
                  <c:v>3788</c:v>
                </c:pt>
                <c:pt idx="4406">
                  <c:v>3788</c:v>
                </c:pt>
                <c:pt idx="4407">
                  <c:v>3788</c:v>
                </c:pt>
                <c:pt idx="4408">
                  <c:v>3788</c:v>
                </c:pt>
                <c:pt idx="4409">
                  <c:v>3788</c:v>
                </c:pt>
                <c:pt idx="4410">
                  <c:v>3788</c:v>
                </c:pt>
                <c:pt idx="4411">
                  <c:v>3788</c:v>
                </c:pt>
                <c:pt idx="4412">
                  <c:v>3788</c:v>
                </c:pt>
                <c:pt idx="4413">
                  <c:v>3788</c:v>
                </c:pt>
                <c:pt idx="4414">
                  <c:v>3788</c:v>
                </c:pt>
                <c:pt idx="4415">
                  <c:v>3788</c:v>
                </c:pt>
                <c:pt idx="4416">
                  <c:v>3788</c:v>
                </c:pt>
                <c:pt idx="4417">
                  <c:v>3788</c:v>
                </c:pt>
                <c:pt idx="4418">
                  <c:v>3788</c:v>
                </c:pt>
                <c:pt idx="4419">
                  <c:v>3788</c:v>
                </c:pt>
                <c:pt idx="4420">
                  <c:v>3788</c:v>
                </c:pt>
                <c:pt idx="4421">
                  <c:v>3788</c:v>
                </c:pt>
                <c:pt idx="4422">
                  <c:v>3788</c:v>
                </c:pt>
                <c:pt idx="4423">
                  <c:v>3788</c:v>
                </c:pt>
                <c:pt idx="4424">
                  <c:v>3788</c:v>
                </c:pt>
                <c:pt idx="4425">
                  <c:v>3788</c:v>
                </c:pt>
                <c:pt idx="4426">
                  <c:v>3788</c:v>
                </c:pt>
                <c:pt idx="4427">
                  <c:v>3788</c:v>
                </c:pt>
                <c:pt idx="4428">
                  <c:v>3788</c:v>
                </c:pt>
                <c:pt idx="4429">
                  <c:v>3788</c:v>
                </c:pt>
                <c:pt idx="4430">
                  <c:v>3788</c:v>
                </c:pt>
                <c:pt idx="4431">
                  <c:v>3789</c:v>
                </c:pt>
                <c:pt idx="4432">
                  <c:v>3789</c:v>
                </c:pt>
                <c:pt idx="4433">
                  <c:v>3789</c:v>
                </c:pt>
                <c:pt idx="4434">
                  <c:v>3789</c:v>
                </c:pt>
                <c:pt idx="4435">
                  <c:v>3789</c:v>
                </c:pt>
                <c:pt idx="4436">
                  <c:v>3789</c:v>
                </c:pt>
                <c:pt idx="4437">
                  <c:v>3789</c:v>
                </c:pt>
                <c:pt idx="4438">
                  <c:v>3789</c:v>
                </c:pt>
                <c:pt idx="4439">
                  <c:v>3789</c:v>
                </c:pt>
                <c:pt idx="4440">
                  <c:v>3789</c:v>
                </c:pt>
                <c:pt idx="4441">
                  <c:v>3789</c:v>
                </c:pt>
                <c:pt idx="4442">
                  <c:v>3789</c:v>
                </c:pt>
                <c:pt idx="4443">
                  <c:v>3789</c:v>
                </c:pt>
                <c:pt idx="4444">
                  <c:v>3789</c:v>
                </c:pt>
                <c:pt idx="4445">
                  <c:v>3789</c:v>
                </c:pt>
                <c:pt idx="4446">
                  <c:v>3790</c:v>
                </c:pt>
                <c:pt idx="4447">
                  <c:v>3790</c:v>
                </c:pt>
                <c:pt idx="4448">
                  <c:v>3791</c:v>
                </c:pt>
                <c:pt idx="4449">
                  <c:v>3791</c:v>
                </c:pt>
                <c:pt idx="4450">
                  <c:v>3791</c:v>
                </c:pt>
                <c:pt idx="4451">
                  <c:v>3791</c:v>
                </c:pt>
                <c:pt idx="4452">
                  <c:v>3791</c:v>
                </c:pt>
                <c:pt idx="4453">
                  <c:v>3792</c:v>
                </c:pt>
                <c:pt idx="4454">
                  <c:v>3792</c:v>
                </c:pt>
                <c:pt idx="4455">
                  <c:v>3792</c:v>
                </c:pt>
                <c:pt idx="4456">
                  <c:v>3792</c:v>
                </c:pt>
                <c:pt idx="4457">
                  <c:v>3792</c:v>
                </c:pt>
                <c:pt idx="4458">
                  <c:v>3792</c:v>
                </c:pt>
                <c:pt idx="4459">
                  <c:v>3792</c:v>
                </c:pt>
                <c:pt idx="4460">
                  <c:v>3792</c:v>
                </c:pt>
                <c:pt idx="4461">
                  <c:v>3792</c:v>
                </c:pt>
                <c:pt idx="4462">
                  <c:v>3792</c:v>
                </c:pt>
                <c:pt idx="4463">
                  <c:v>3792</c:v>
                </c:pt>
                <c:pt idx="4464">
                  <c:v>3792</c:v>
                </c:pt>
                <c:pt idx="4465">
                  <c:v>3792</c:v>
                </c:pt>
                <c:pt idx="4466">
                  <c:v>3792</c:v>
                </c:pt>
                <c:pt idx="4467">
                  <c:v>3792</c:v>
                </c:pt>
                <c:pt idx="4468">
                  <c:v>3792</c:v>
                </c:pt>
                <c:pt idx="4469">
                  <c:v>3792</c:v>
                </c:pt>
                <c:pt idx="4470">
                  <c:v>3792</c:v>
                </c:pt>
                <c:pt idx="4471">
                  <c:v>3792</c:v>
                </c:pt>
                <c:pt idx="4472">
                  <c:v>3792</c:v>
                </c:pt>
                <c:pt idx="4473">
                  <c:v>3792</c:v>
                </c:pt>
                <c:pt idx="4474">
                  <c:v>3792</c:v>
                </c:pt>
                <c:pt idx="4475">
                  <c:v>3792</c:v>
                </c:pt>
                <c:pt idx="4476">
                  <c:v>3792</c:v>
                </c:pt>
                <c:pt idx="4477">
                  <c:v>3792</c:v>
                </c:pt>
                <c:pt idx="4478">
                  <c:v>3793</c:v>
                </c:pt>
                <c:pt idx="4479">
                  <c:v>3793</c:v>
                </c:pt>
                <c:pt idx="4480">
                  <c:v>3793</c:v>
                </c:pt>
                <c:pt idx="4481">
                  <c:v>3793</c:v>
                </c:pt>
                <c:pt idx="4482">
                  <c:v>3793</c:v>
                </c:pt>
                <c:pt idx="4483">
                  <c:v>3793</c:v>
                </c:pt>
                <c:pt idx="4484">
                  <c:v>3793</c:v>
                </c:pt>
                <c:pt idx="4485">
                  <c:v>3793</c:v>
                </c:pt>
                <c:pt idx="4486">
                  <c:v>3793</c:v>
                </c:pt>
                <c:pt idx="4487">
                  <c:v>3793</c:v>
                </c:pt>
                <c:pt idx="4488">
                  <c:v>3793</c:v>
                </c:pt>
                <c:pt idx="4489">
                  <c:v>3793</c:v>
                </c:pt>
                <c:pt idx="4490">
                  <c:v>3793</c:v>
                </c:pt>
                <c:pt idx="4491">
                  <c:v>3793</c:v>
                </c:pt>
                <c:pt idx="4492">
                  <c:v>3793</c:v>
                </c:pt>
                <c:pt idx="4493">
                  <c:v>3793</c:v>
                </c:pt>
                <c:pt idx="4494">
                  <c:v>3793</c:v>
                </c:pt>
                <c:pt idx="4495">
                  <c:v>3794</c:v>
                </c:pt>
                <c:pt idx="4496">
                  <c:v>3795</c:v>
                </c:pt>
                <c:pt idx="4497">
                  <c:v>3795</c:v>
                </c:pt>
                <c:pt idx="4498">
                  <c:v>3795</c:v>
                </c:pt>
                <c:pt idx="4499">
                  <c:v>3795</c:v>
                </c:pt>
                <c:pt idx="4500">
                  <c:v>3795</c:v>
                </c:pt>
                <c:pt idx="4501">
                  <c:v>3795</c:v>
                </c:pt>
                <c:pt idx="4502">
                  <c:v>3795</c:v>
                </c:pt>
                <c:pt idx="4503">
                  <c:v>3795</c:v>
                </c:pt>
                <c:pt idx="4504">
                  <c:v>3795</c:v>
                </c:pt>
                <c:pt idx="4505">
                  <c:v>3795</c:v>
                </c:pt>
                <c:pt idx="4506">
                  <c:v>3795</c:v>
                </c:pt>
                <c:pt idx="4507">
                  <c:v>3795</c:v>
                </c:pt>
                <c:pt idx="4508">
                  <c:v>3795</c:v>
                </c:pt>
                <c:pt idx="4509">
                  <c:v>3795</c:v>
                </c:pt>
                <c:pt idx="4510">
                  <c:v>3795</c:v>
                </c:pt>
                <c:pt idx="4511">
                  <c:v>3795</c:v>
                </c:pt>
                <c:pt idx="4512">
                  <c:v>3795</c:v>
                </c:pt>
                <c:pt idx="4513">
                  <c:v>3795</c:v>
                </c:pt>
                <c:pt idx="4514">
                  <c:v>3795</c:v>
                </c:pt>
                <c:pt idx="4515">
                  <c:v>3795</c:v>
                </c:pt>
                <c:pt idx="4516">
                  <c:v>3795</c:v>
                </c:pt>
                <c:pt idx="4517">
                  <c:v>3795</c:v>
                </c:pt>
                <c:pt idx="4518">
                  <c:v>3796</c:v>
                </c:pt>
                <c:pt idx="4519">
                  <c:v>3796</c:v>
                </c:pt>
                <c:pt idx="4520">
                  <c:v>3796</c:v>
                </c:pt>
                <c:pt idx="4521">
                  <c:v>3796</c:v>
                </c:pt>
                <c:pt idx="4522">
                  <c:v>3796</c:v>
                </c:pt>
                <c:pt idx="4523">
                  <c:v>3796</c:v>
                </c:pt>
                <c:pt idx="4524">
                  <c:v>3796</c:v>
                </c:pt>
                <c:pt idx="4525">
                  <c:v>3796</c:v>
                </c:pt>
                <c:pt idx="4526">
                  <c:v>3796</c:v>
                </c:pt>
                <c:pt idx="4527">
                  <c:v>3796</c:v>
                </c:pt>
                <c:pt idx="4528">
                  <c:v>3796</c:v>
                </c:pt>
                <c:pt idx="4529">
                  <c:v>3797</c:v>
                </c:pt>
                <c:pt idx="4530">
                  <c:v>3797</c:v>
                </c:pt>
                <c:pt idx="4531">
                  <c:v>3797</c:v>
                </c:pt>
                <c:pt idx="4532">
                  <c:v>3797</c:v>
                </c:pt>
                <c:pt idx="4533">
                  <c:v>3797</c:v>
                </c:pt>
                <c:pt idx="4534">
                  <c:v>3797</c:v>
                </c:pt>
                <c:pt idx="4535">
                  <c:v>3797</c:v>
                </c:pt>
                <c:pt idx="4536">
                  <c:v>3797</c:v>
                </c:pt>
                <c:pt idx="4537">
                  <c:v>3797</c:v>
                </c:pt>
                <c:pt idx="4538">
                  <c:v>3797</c:v>
                </c:pt>
                <c:pt idx="4539">
                  <c:v>3797</c:v>
                </c:pt>
                <c:pt idx="4540">
                  <c:v>3797</c:v>
                </c:pt>
                <c:pt idx="4541">
                  <c:v>3797</c:v>
                </c:pt>
                <c:pt idx="4542">
                  <c:v>3797</c:v>
                </c:pt>
                <c:pt idx="4543">
                  <c:v>3797</c:v>
                </c:pt>
                <c:pt idx="4544">
                  <c:v>3797</c:v>
                </c:pt>
                <c:pt idx="4545">
                  <c:v>3797</c:v>
                </c:pt>
                <c:pt idx="4546">
                  <c:v>3798</c:v>
                </c:pt>
                <c:pt idx="4547">
                  <c:v>3798</c:v>
                </c:pt>
                <c:pt idx="4548">
                  <c:v>3798</c:v>
                </c:pt>
                <c:pt idx="4549">
                  <c:v>3798</c:v>
                </c:pt>
                <c:pt idx="4550">
                  <c:v>3798</c:v>
                </c:pt>
                <c:pt idx="4551">
                  <c:v>3798</c:v>
                </c:pt>
                <c:pt idx="4552">
                  <c:v>3798</c:v>
                </c:pt>
                <c:pt idx="4553">
                  <c:v>3798</c:v>
                </c:pt>
                <c:pt idx="4554">
                  <c:v>3798</c:v>
                </c:pt>
                <c:pt idx="4555">
                  <c:v>3798</c:v>
                </c:pt>
                <c:pt idx="4556">
                  <c:v>3798</c:v>
                </c:pt>
                <c:pt idx="4557">
                  <c:v>3798</c:v>
                </c:pt>
                <c:pt idx="4558">
                  <c:v>3798</c:v>
                </c:pt>
                <c:pt idx="4559">
                  <c:v>3798</c:v>
                </c:pt>
                <c:pt idx="4560">
                  <c:v>3798</c:v>
                </c:pt>
                <c:pt idx="4561">
                  <c:v>3798</c:v>
                </c:pt>
                <c:pt idx="4562">
                  <c:v>3799</c:v>
                </c:pt>
                <c:pt idx="4563">
                  <c:v>3799</c:v>
                </c:pt>
                <c:pt idx="4564">
                  <c:v>3799</c:v>
                </c:pt>
                <c:pt idx="4565">
                  <c:v>3799</c:v>
                </c:pt>
                <c:pt idx="4566">
                  <c:v>3799</c:v>
                </c:pt>
                <c:pt idx="4567">
                  <c:v>3799</c:v>
                </c:pt>
                <c:pt idx="4568">
                  <c:v>3799</c:v>
                </c:pt>
                <c:pt idx="4569">
                  <c:v>3800</c:v>
                </c:pt>
                <c:pt idx="4570">
                  <c:v>3800</c:v>
                </c:pt>
                <c:pt idx="4571">
                  <c:v>3800</c:v>
                </c:pt>
                <c:pt idx="4572">
                  <c:v>3800</c:v>
                </c:pt>
                <c:pt idx="4573">
                  <c:v>3800</c:v>
                </c:pt>
                <c:pt idx="4574">
                  <c:v>3800</c:v>
                </c:pt>
                <c:pt idx="4575">
                  <c:v>3800</c:v>
                </c:pt>
                <c:pt idx="4576">
                  <c:v>3800</c:v>
                </c:pt>
                <c:pt idx="4577">
                  <c:v>3800</c:v>
                </c:pt>
                <c:pt idx="4578">
                  <c:v>3801</c:v>
                </c:pt>
                <c:pt idx="4579">
                  <c:v>3801</c:v>
                </c:pt>
                <c:pt idx="4580">
                  <c:v>3801</c:v>
                </c:pt>
                <c:pt idx="4581">
                  <c:v>3801</c:v>
                </c:pt>
                <c:pt idx="4582">
                  <c:v>3801</c:v>
                </c:pt>
                <c:pt idx="4583">
                  <c:v>3801</c:v>
                </c:pt>
                <c:pt idx="4584">
                  <c:v>3801</c:v>
                </c:pt>
                <c:pt idx="4585">
                  <c:v>3801</c:v>
                </c:pt>
                <c:pt idx="4586">
                  <c:v>3801</c:v>
                </c:pt>
                <c:pt idx="4587">
                  <c:v>3801</c:v>
                </c:pt>
                <c:pt idx="4588">
                  <c:v>3801</c:v>
                </c:pt>
                <c:pt idx="4589">
                  <c:v>3801</c:v>
                </c:pt>
                <c:pt idx="4590">
                  <c:v>3801</c:v>
                </c:pt>
                <c:pt idx="4591">
                  <c:v>3801</c:v>
                </c:pt>
                <c:pt idx="4592">
                  <c:v>3801</c:v>
                </c:pt>
                <c:pt idx="4593">
                  <c:v>3801</c:v>
                </c:pt>
                <c:pt idx="4594">
                  <c:v>3801</c:v>
                </c:pt>
                <c:pt idx="4595">
                  <c:v>3801</c:v>
                </c:pt>
                <c:pt idx="4596">
                  <c:v>3801</c:v>
                </c:pt>
                <c:pt idx="4597">
                  <c:v>3801</c:v>
                </c:pt>
                <c:pt idx="4598">
                  <c:v>3801</c:v>
                </c:pt>
                <c:pt idx="4599">
                  <c:v>3801</c:v>
                </c:pt>
                <c:pt idx="4600">
                  <c:v>3801</c:v>
                </c:pt>
                <c:pt idx="4601">
                  <c:v>3801</c:v>
                </c:pt>
                <c:pt idx="4602">
                  <c:v>3802</c:v>
                </c:pt>
                <c:pt idx="4603">
                  <c:v>3802</c:v>
                </c:pt>
                <c:pt idx="4604">
                  <c:v>3802</c:v>
                </c:pt>
                <c:pt idx="4605">
                  <c:v>3802</c:v>
                </c:pt>
                <c:pt idx="4606">
                  <c:v>3802</c:v>
                </c:pt>
                <c:pt idx="4607">
                  <c:v>3802</c:v>
                </c:pt>
                <c:pt idx="4608">
                  <c:v>3802</c:v>
                </c:pt>
                <c:pt idx="4609">
                  <c:v>3802</c:v>
                </c:pt>
                <c:pt idx="4610">
                  <c:v>3802</c:v>
                </c:pt>
                <c:pt idx="4611">
                  <c:v>3802</c:v>
                </c:pt>
                <c:pt idx="4612">
                  <c:v>3802</c:v>
                </c:pt>
                <c:pt idx="4613">
                  <c:v>3803</c:v>
                </c:pt>
                <c:pt idx="4614">
                  <c:v>3803</c:v>
                </c:pt>
                <c:pt idx="4615">
                  <c:v>3804</c:v>
                </c:pt>
                <c:pt idx="4616">
                  <c:v>3804</c:v>
                </c:pt>
                <c:pt idx="4617">
                  <c:v>3804</c:v>
                </c:pt>
                <c:pt idx="4618">
                  <c:v>3804</c:v>
                </c:pt>
                <c:pt idx="4619">
                  <c:v>3804</c:v>
                </c:pt>
                <c:pt idx="4620">
                  <c:v>3804</c:v>
                </c:pt>
                <c:pt idx="4621">
                  <c:v>3804</c:v>
                </c:pt>
                <c:pt idx="4622">
                  <c:v>3804</c:v>
                </c:pt>
                <c:pt idx="4623">
                  <c:v>3804</c:v>
                </c:pt>
                <c:pt idx="4624">
                  <c:v>3804</c:v>
                </c:pt>
                <c:pt idx="4625">
                  <c:v>3804</c:v>
                </c:pt>
                <c:pt idx="4626">
                  <c:v>3804</c:v>
                </c:pt>
                <c:pt idx="4627">
                  <c:v>3804</c:v>
                </c:pt>
                <c:pt idx="4628">
                  <c:v>3804</c:v>
                </c:pt>
                <c:pt idx="4629">
                  <c:v>3804</c:v>
                </c:pt>
                <c:pt idx="4630">
                  <c:v>3804</c:v>
                </c:pt>
                <c:pt idx="4631">
                  <c:v>3804</c:v>
                </c:pt>
                <c:pt idx="4632">
                  <c:v>3804</c:v>
                </c:pt>
                <c:pt idx="4633">
                  <c:v>3804</c:v>
                </c:pt>
                <c:pt idx="4634">
                  <c:v>3804</c:v>
                </c:pt>
                <c:pt idx="4635">
                  <c:v>3804</c:v>
                </c:pt>
                <c:pt idx="4636">
                  <c:v>3804</c:v>
                </c:pt>
                <c:pt idx="4637">
                  <c:v>3804</c:v>
                </c:pt>
                <c:pt idx="4638">
                  <c:v>3804</c:v>
                </c:pt>
                <c:pt idx="4639">
                  <c:v>3804</c:v>
                </c:pt>
                <c:pt idx="4640">
                  <c:v>3804</c:v>
                </c:pt>
                <c:pt idx="4641">
                  <c:v>3805</c:v>
                </c:pt>
                <c:pt idx="4642">
                  <c:v>3805</c:v>
                </c:pt>
                <c:pt idx="4643">
                  <c:v>3805</c:v>
                </c:pt>
                <c:pt idx="4644">
                  <c:v>3805</c:v>
                </c:pt>
                <c:pt idx="4645">
                  <c:v>3805</c:v>
                </c:pt>
                <c:pt idx="4646">
                  <c:v>3805</c:v>
                </c:pt>
                <c:pt idx="4647">
                  <c:v>3805</c:v>
                </c:pt>
                <c:pt idx="4648">
                  <c:v>3805</c:v>
                </c:pt>
                <c:pt idx="4649">
                  <c:v>3805</c:v>
                </c:pt>
                <c:pt idx="4650">
                  <c:v>3805</c:v>
                </c:pt>
                <c:pt idx="4651">
                  <c:v>3805</c:v>
                </c:pt>
                <c:pt idx="4652">
                  <c:v>3805</c:v>
                </c:pt>
                <c:pt idx="4653">
                  <c:v>3805</c:v>
                </c:pt>
                <c:pt idx="4654">
                  <c:v>3805</c:v>
                </c:pt>
                <c:pt idx="4655">
                  <c:v>3805</c:v>
                </c:pt>
                <c:pt idx="4656">
                  <c:v>3806</c:v>
                </c:pt>
                <c:pt idx="4657">
                  <c:v>3806</c:v>
                </c:pt>
                <c:pt idx="4658">
                  <c:v>3806</c:v>
                </c:pt>
                <c:pt idx="4659">
                  <c:v>3806</c:v>
                </c:pt>
                <c:pt idx="4660">
                  <c:v>3806</c:v>
                </c:pt>
                <c:pt idx="4661">
                  <c:v>3806</c:v>
                </c:pt>
                <c:pt idx="4662">
                  <c:v>3806</c:v>
                </c:pt>
                <c:pt idx="4663">
                  <c:v>3807</c:v>
                </c:pt>
                <c:pt idx="4664">
                  <c:v>3807</c:v>
                </c:pt>
                <c:pt idx="4665">
                  <c:v>3807</c:v>
                </c:pt>
                <c:pt idx="4666">
                  <c:v>3807</c:v>
                </c:pt>
                <c:pt idx="4667">
                  <c:v>3807</c:v>
                </c:pt>
                <c:pt idx="4668">
                  <c:v>3807</c:v>
                </c:pt>
                <c:pt idx="4669">
                  <c:v>3807</c:v>
                </c:pt>
                <c:pt idx="4670">
                  <c:v>3807</c:v>
                </c:pt>
                <c:pt idx="4671">
                  <c:v>3807</c:v>
                </c:pt>
                <c:pt idx="4672">
                  <c:v>3808</c:v>
                </c:pt>
                <c:pt idx="4673">
                  <c:v>3808</c:v>
                </c:pt>
                <c:pt idx="4674">
                  <c:v>3808</c:v>
                </c:pt>
                <c:pt idx="4675">
                  <c:v>3808</c:v>
                </c:pt>
                <c:pt idx="4676">
                  <c:v>3808</c:v>
                </c:pt>
                <c:pt idx="4677">
                  <c:v>3808</c:v>
                </c:pt>
                <c:pt idx="4678">
                  <c:v>3808</c:v>
                </c:pt>
                <c:pt idx="4679">
                  <c:v>3808</c:v>
                </c:pt>
                <c:pt idx="4680">
                  <c:v>3808</c:v>
                </c:pt>
                <c:pt idx="4681">
                  <c:v>3808</c:v>
                </c:pt>
                <c:pt idx="4682">
                  <c:v>3808</c:v>
                </c:pt>
                <c:pt idx="4683">
                  <c:v>3808</c:v>
                </c:pt>
                <c:pt idx="4684">
                  <c:v>3808</c:v>
                </c:pt>
                <c:pt idx="4685">
                  <c:v>3808</c:v>
                </c:pt>
                <c:pt idx="4686">
                  <c:v>3808</c:v>
                </c:pt>
                <c:pt idx="4687">
                  <c:v>3808</c:v>
                </c:pt>
                <c:pt idx="4688">
                  <c:v>3808</c:v>
                </c:pt>
                <c:pt idx="4689">
                  <c:v>3808</c:v>
                </c:pt>
                <c:pt idx="4690">
                  <c:v>3808</c:v>
                </c:pt>
                <c:pt idx="4691">
                  <c:v>3808</c:v>
                </c:pt>
                <c:pt idx="4692">
                  <c:v>3808</c:v>
                </c:pt>
                <c:pt idx="4693">
                  <c:v>3808</c:v>
                </c:pt>
                <c:pt idx="4694">
                  <c:v>3808</c:v>
                </c:pt>
                <c:pt idx="4695">
                  <c:v>3808</c:v>
                </c:pt>
                <c:pt idx="4696">
                  <c:v>3808</c:v>
                </c:pt>
                <c:pt idx="4697">
                  <c:v>3808</c:v>
                </c:pt>
                <c:pt idx="4698">
                  <c:v>3808</c:v>
                </c:pt>
                <c:pt idx="4699">
                  <c:v>3808</c:v>
                </c:pt>
                <c:pt idx="4700">
                  <c:v>3809</c:v>
                </c:pt>
                <c:pt idx="4701">
                  <c:v>3809</c:v>
                </c:pt>
                <c:pt idx="4702">
                  <c:v>3809</c:v>
                </c:pt>
                <c:pt idx="4703">
                  <c:v>3809</c:v>
                </c:pt>
                <c:pt idx="4704">
                  <c:v>3809</c:v>
                </c:pt>
                <c:pt idx="4705">
                  <c:v>3809</c:v>
                </c:pt>
                <c:pt idx="4706">
                  <c:v>3809</c:v>
                </c:pt>
                <c:pt idx="4707">
                  <c:v>3809</c:v>
                </c:pt>
                <c:pt idx="4708">
                  <c:v>3809</c:v>
                </c:pt>
                <c:pt idx="4709">
                  <c:v>3809</c:v>
                </c:pt>
                <c:pt idx="4710">
                  <c:v>3809</c:v>
                </c:pt>
                <c:pt idx="4711">
                  <c:v>3809</c:v>
                </c:pt>
                <c:pt idx="4712">
                  <c:v>3809</c:v>
                </c:pt>
                <c:pt idx="4713">
                  <c:v>3810</c:v>
                </c:pt>
                <c:pt idx="4714">
                  <c:v>3810</c:v>
                </c:pt>
                <c:pt idx="4715">
                  <c:v>3810</c:v>
                </c:pt>
                <c:pt idx="4716">
                  <c:v>3810</c:v>
                </c:pt>
                <c:pt idx="4717">
                  <c:v>3810</c:v>
                </c:pt>
                <c:pt idx="4718">
                  <c:v>3810</c:v>
                </c:pt>
                <c:pt idx="4719">
                  <c:v>3810</c:v>
                </c:pt>
                <c:pt idx="4720">
                  <c:v>3810</c:v>
                </c:pt>
                <c:pt idx="4721">
                  <c:v>3810</c:v>
                </c:pt>
                <c:pt idx="4722">
                  <c:v>3810</c:v>
                </c:pt>
                <c:pt idx="4723">
                  <c:v>3810</c:v>
                </c:pt>
                <c:pt idx="4724">
                  <c:v>3811</c:v>
                </c:pt>
                <c:pt idx="4725">
                  <c:v>3811</c:v>
                </c:pt>
                <c:pt idx="4726">
                  <c:v>3811</c:v>
                </c:pt>
                <c:pt idx="4727">
                  <c:v>3811</c:v>
                </c:pt>
                <c:pt idx="4728">
                  <c:v>3811</c:v>
                </c:pt>
                <c:pt idx="4729">
                  <c:v>3811</c:v>
                </c:pt>
                <c:pt idx="4730">
                  <c:v>3811</c:v>
                </c:pt>
                <c:pt idx="4731">
                  <c:v>3811</c:v>
                </c:pt>
                <c:pt idx="4732">
                  <c:v>3811</c:v>
                </c:pt>
                <c:pt idx="4733">
                  <c:v>3811</c:v>
                </c:pt>
                <c:pt idx="4734">
                  <c:v>3811</c:v>
                </c:pt>
                <c:pt idx="4735">
                  <c:v>3811</c:v>
                </c:pt>
                <c:pt idx="4736">
                  <c:v>3811</c:v>
                </c:pt>
                <c:pt idx="4737">
                  <c:v>3811</c:v>
                </c:pt>
                <c:pt idx="4738">
                  <c:v>3811</c:v>
                </c:pt>
                <c:pt idx="4739">
                  <c:v>3811</c:v>
                </c:pt>
                <c:pt idx="4740">
                  <c:v>3811</c:v>
                </c:pt>
                <c:pt idx="4741">
                  <c:v>3811</c:v>
                </c:pt>
                <c:pt idx="4742">
                  <c:v>3811</c:v>
                </c:pt>
                <c:pt idx="4743">
                  <c:v>3811</c:v>
                </c:pt>
                <c:pt idx="4744">
                  <c:v>3811</c:v>
                </c:pt>
                <c:pt idx="4745">
                  <c:v>3811</c:v>
                </c:pt>
                <c:pt idx="4746">
                  <c:v>3811</c:v>
                </c:pt>
                <c:pt idx="4747">
                  <c:v>3811</c:v>
                </c:pt>
                <c:pt idx="4748">
                  <c:v>3811</c:v>
                </c:pt>
                <c:pt idx="4749">
                  <c:v>3813</c:v>
                </c:pt>
                <c:pt idx="4750">
                  <c:v>3813</c:v>
                </c:pt>
                <c:pt idx="4751">
                  <c:v>3813</c:v>
                </c:pt>
                <c:pt idx="4752">
                  <c:v>3813</c:v>
                </c:pt>
                <c:pt idx="4753">
                  <c:v>3813</c:v>
                </c:pt>
                <c:pt idx="4754">
                  <c:v>3813</c:v>
                </c:pt>
                <c:pt idx="4755">
                  <c:v>3813</c:v>
                </c:pt>
                <c:pt idx="4756">
                  <c:v>3813</c:v>
                </c:pt>
                <c:pt idx="4757">
                  <c:v>3813</c:v>
                </c:pt>
                <c:pt idx="4758">
                  <c:v>3813</c:v>
                </c:pt>
                <c:pt idx="4759">
                  <c:v>3813</c:v>
                </c:pt>
                <c:pt idx="4760">
                  <c:v>3813</c:v>
                </c:pt>
                <c:pt idx="4761">
                  <c:v>3813</c:v>
                </c:pt>
                <c:pt idx="4762">
                  <c:v>3814</c:v>
                </c:pt>
                <c:pt idx="4763">
                  <c:v>3814</c:v>
                </c:pt>
                <c:pt idx="4764">
                  <c:v>3814</c:v>
                </c:pt>
                <c:pt idx="4765">
                  <c:v>3814</c:v>
                </c:pt>
                <c:pt idx="4766">
                  <c:v>3814</c:v>
                </c:pt>
                <c:pt idx="4767">
                  <c:v>3814</c:v>
                </c:pt>
                <c:pt idx="4768">
                  <c:v>3814</c:v>
                </c:pt>
                <c:pt idx="4769">
                  <c:v>3814</c:v>
                </c:pt>
                <c:pt idx="4770">
                  <c:v>3814</c:v>
                </c:pt>
                <c:pt idx="4771">
                  <c:v>3814</c:v>
                </c:pt>
                <c:pt idx="4772">
                  <c:v>3814</c:v>
                </c:pt>
                <c:pt idx="4773">
                  <c:v>3814</c:v>
                </c:pt>
                <c:pt idx="4774">
                  <c:v>3815</c:v>
                </c:pt>
                <c:pt idx="4775">
                  <c:v>3815</c:v>
                </c:pt>
                <c:pt idx="4776">
                  <c:v>3815</c:v>
                </c:pt>
                <c:pt idx="4777">
                  <c:v>3815</c:v>
                </c:pt>
                <c:pt idx="4778">
                  <c:v>3815</c:v>
                </c:pt>
                <c:pt idx="4779">
                  <c:v>3815</c:v>
                </c:pt>
                <c:pt idx="4780">
                  <c:v>3815</c:v>
                </c:pt>
                <c:pt idx="4781">
                  <c:v>3815</c:v>
                </c:pt>
                <c:pt idx="4782">
                  <c:v>3815</c:v>
                </c:pt>
                <c:pt idx="4783">
                  <c:v>3815</c:v>
                </c:pt>
                <c:pt idx="4784">
                  <c:v>3815</c:v>
                </c:pt>
                <c:pt idx="4785">
                  <c:v>3815</c:v>
                </c:pt>
                <c:pt idx="4786">
                  <c:v>3815</c:v>
                </c:pt>
                <c:pt idx="4787">
                  <c:v>3815</c:v>
                </c:pt>
                <c:pt idx="4788">
                  <c:v>3815</c:v>
                </c:pt>
                <c:pt idx="4789">
                  <c:v>3815</c:v>
                </c:pt>
                <c:pt idx="4790">
                  <c:v>3815</c:v>
                </c:pt>
                <c:pt idx="4791">
                  <c:v>3815</c:v>
                </c:pt>
                <c:pt idx="4792">
                  <c:v>3815</c:v>
                </c:pt>
                <c:pt idx="4793">
                  <c:v>3815</c:v>
                </c:pt>
                <c:pt idx="4794">
                  <c:v>3815</c:v>
                </c:pt>
                <c:pt idx="4795">
                  <c:v>3815</c:v>
                </c:pt>
                <c:pt idx="4796">
                  <c:v>3815</c:v>
                </c:pt>
                <c:pt idx="4797">
                  <c:v>3815</c:v>
                </c:pt>
                <c:pt idx="4798">
                  <c:v>3815</c:v>
                </c:pt>
                <c:pt idx="4799">
                  <c:v>3815</c:v>
                </c:pt>
                <c:pt idx="4800">
                  <c:v>3815</c:v>
                </c:pt>
                <c:pt idx="4801">
                  <c:v>3815</c:v>
                </c:pt>
                <c:pt idx="4802">
                  <c:v>3815</c:v>
                </c:pt>
                <c:pt idx="4803">
                  <c:v>3816</c:v>
                </c:pt>
                <c:pt idx="4804">
                  <c:v>3816</c:v>
                </c:pt>
                <c:pt idx="4805">
                  <c:v>3816</c:v>
                </c:pt>
                <c:pt idx="4806">
                  <c:v>3816</c:v>
                </c:pt>
                <c:pt idx="4807">
                  <c:v>3816</c:v>
                </c:pt>
                <c:pt idx="4808">
                  <c:v>3816</c:v>
                </c:pt>
                <c:pt idx="4809">
                  <c:v>3816</c:v>
                </c:pt>
                <c:pt idx="4810">
                  <c:v>3816</c:v>
                </c:pt>
                <c:pt idx="4811">
                  <c:v>3816</c:v>
                </c:pt>
                <c:pt idx="4812">
                  <c:v>3817</c:v>
                </c:pt>
                <c:pt idx="4813">
                  <c:v>3817</c:v>
                </c:pt>
                <c:pt idx="4814">
                  <c:v>3817</c:v>
                </c:pt>
                <c:pt idx="4815">
                  <c:v>3817</c:v>
                </c:pt>
                <c:pt idx="4816">
                  <c:v>3817</c:v>
                </c:pt>
                <c:pt idx="4817">
                  <c:v>3817</c:v>
                </c:pt>
                <c:pt idx="4818">
                  <c:v>3817</c:v>
                </c:pt>
                <c:pt idx="4819">
                  <c:v>3817</c:v>
                </c:pt>
                <c:pt idx="4820">
                  <c:v>3817</c:v>
                </c:pt>
                <c:pt idx="4821">
                  <c:v>3817</c:v>
                </c:pt>
                <c:pt idx="4822">
                  <c:v>3817</c:v>
                </c:pt>
                <c:pt idx="4823">
                  <c:v>3817</c:v>
                </c:pt>
                <c:pt idx="4824">
                  <c:v>3817</c:v>
                </c:pt>
                <c:pt idx="4825">
                  <c:v>3817</c:v>
                </c:pt>
                <c:pt idx="4826">
                  <c:v>3817</c:v>
                </c:pt>
                <c:pt idx="4827">
                  <c:v>3817</c:v>
                </c:pt>
                <c:pt idx="4828">
                  <c:v>3817</c:v>
                </c:pt>
                <c:pt idx="4829">
                  <c:v>3817</c:v>
                </c:pt>
                <c:pt idx="4830">
                  <c:v>3817</c:v>
                </c:pt>
                <c:pt idx="4831">
                  <c:v>3817</c:v>
                </c:pt>
                <c:pt idx="4832">
                  <c:v>3817</c:v>
                </c:pt>
                <c:pt idx="4833">
                  <c:v>3817</c:v>
                </c:pt>
                <c:pt idx="4834">
                  <c:v>3817</c:v>
                </c:pt>
                <c:pt idx="4835">
                  <c:v>3817</c:v>
                </c:pt>
                <c:pt idx="4836">
                  <c:v>3817</c:v>
                </c:pt>
                <c:pt idx="4837">
                  <c:v>3817</c:v>
                </c:pt>
                <c:pt idx="4838">
                  <c:v>3817</c:v>
                </c:pt>
                <c:pt idx="4839">
                  <c:v>3818</c:v>
                </c:pt>
                <c:pt idx="4840">
                  <c:v>3818</c:v>
                </c:pt>
                <c:pt idx="4841">
                  <c:v>3818</c:v>
                </c:pt>
                <c:pt idx="4842">
                  <c:v>3818</c:v>
                </c:pt>
                <c:pt idx="4843">
                  <c:v>3818</c:v>
                </c:pt>
                <c:pt idx="4844">
                  <c:v>3818</c:v>
                </c:pt>
                <c:pt idx="4845">
                  <c:v>3818</c:v>
                </c:pt>
                <c:pt idx="4846">
                  <c:v>3818</c:v>
                </c:pt>
                <c:pt idx="4847">
                  <c:v>3818</c:v>
                </c:pt>
                <c:pt idx="4848">
                  <c:v>3819</c:v>
                </c:pt>
                <c:pt idx="4849">
                  <c:v>3819</c:v>
                </c:pt>
                <c:pt idx="4850">
                  <c:v>3819</c:v>
                </c:pt>
                <c:pt idx="4851">
                  <c:v>3820</c:v>
                </c:pt>
                <c:pt idx="4852">
                  <c:v>3820</c:v>
                </c:pt>
                <c:pt idx="4853">
                  <c:v>3820</c:v>
                </c:pt>
                <c:pt idx="4854">
                  <c:v>3820</c:v>
                </c:pt>
                <c:pt idx="4855">
                  <c:v>3820</c:v>
                </c:pt>
                <c:pt idx="4856">
                  <c:v>3820</c:v>
                </c:pt>
                <c:pt idx="4857">
                  <c:v>3820</c:v>
                </c:pt>
                <c:pt idx="4858">
                  <c:v>3820</c:v>
                </c:pt>
                <c:pt idx="4859">
                  <c:v>3820</c:v>
                </c:pt>
                <c:pt idx="4860">
                  <c:v>3820</c:v>
                </c:pt>
                <c:pt idx="4861">
                  <c:v>3820</c:v>
                </c:pt>
                <c:pt idx="4862">
                  <c:v>3820</c:v>
                </c:pt>
                <c:pt idx="4863">
                  <c:v>3821</c:v>
                </c:pt>
                <c:pt idx="4864">
                  <c:v>3821</c:v>
                </c:pt>
                <c:pt idx="4865">
                  <c:v>3821</c:v>
                </c:pt>
                <c:pt idx="4866">
                  <c:v>3821</c:v>
                </c:pt>
                <c:pt idx="4867">
                  <c:v>3821</c:v>
                </c:pt>
                <c:pt idx="4868">
                  <c:v>3821</c:v>
                </c:pt>
                <c:pt idx="4869">
                  <c:v>3821</c:v>
                </c:pt>
                <c:pt idx="4870">
                  <c:v>3821</c:v>
                </c:pt>
                <c:pt idx="4871">
                  <c:v>3821</c:v>
                </c:pt>
                <c:pt idx="4872">
                  <c:v>3821</c:v>
                </c:pt>
                <c:pt idx="4873">
                  <c:v>3821</c:v>
                </c:pt>
                <c:pt idx="4874">
                  <c:v>3821</c:v>
                </c:pt>
                <c:pt idx="4875">
                  <c:v>3821</c:v>
                </c:pt>
                <c:pt idx="4876">
                  <c:v>3821</c:v>
                </c:pt>
                <c:pt idx="4877">
                  <c:v>3822</c:v>
                </c:pt>
                <c:pt idx="4878">
                  <c:v>3822</c:v>
                </c:pt>
                <c:pt idx="4879">
                  <c:v>3822</c:v>
                </c:pt>
                <c:pt idx="4880">
                  <c:v>3822</c:v>
                </c:pt>
                <c:pt idx="4881">
                  <c:v>3822</c:v>
                </c:pt>
                <c:pt idx="4882">
                  <c:v>3822</c:v>
                </c:pt>
                <c:pt idx="4883">
                  <c:v>3822</c:v>
                </c:pt>
                <c:pt idx="4884">
                  <c:v>3822</c:v>
                </c:pt>
                <c:pt idx="4885">
                  <c:v>3822</c:v>
                </c:pt>
                <c:pt idx="4886">
                  <c:v>3822</c:v>
                </c:pt>
                <c:pt idx="4887">
                  <c:v>3822</c:v>
                </c:pt>
                <c:pt idx="4888">
                  <c:v>3822</c:v>
                </c:pt>
                <c:pt idx="4889">
                  <c:v>3822</c:v>
                </c:pt>
                <c:pt idx="4890">
                  <c:v>3822</c:v>
                </c:pt>
                <c:pt idx="4891">
                  <c:v>3822</c:v>
                </c:pt>
                <c:pt idx="4892">
                  <c:v>3822</c:v>
                </c:pt>
                <c:pt idx="4893">
                  <c:v>3822</c:v>
                </c:pt>
                <c:pt idx="4894">
                  <c:v>3822</c:v>
                </c:pt>
                <c:pt idx="4895">
                  <c:v>3822</c:v>
                </c:pt>
                <c:pt idx="4896">
                  <c:v>3822</c:v>
                </c:pt>
                <c:pt idx="4897">
                  <c:v>3822</c:v>
                </c:pt>
                <c:pt idx="4898">
                  <c:v>3822</c:v>
                </c:pt>
                <c:pt idx="4899">
                  <c:v>3822</c:v>
                </c:pt>
                <c:pt idx="4900">
                  <c:v>3823</c:v>
                </c:pt>
                <c:pt idx="4901">
                  <c:v>3823</c:v>
                </c:pt>
                <c:pt idx="4902">
                  <c:v>3823</c:v>
                </c:pt>
                <c:pt idx="4903">
                  <c:v>3823</c:v>
                </c:pt>
                <c:pt idx="4904">
                  <c:v>3824</c:v>
                </c:pt>
                <c:pt idx="4905">
                  <c:v>3824</c:v>
                </c:pt>
                <c:pt idx="4906">
                  <c:v>3824</c:v>
                </c:pt>
                <c:pt idx="4907">
                  <c:v>3824</c:v>
                </c:pt>
                <c:pt idx="4908">
                  <c:v>3824</c:v>
                </c:pt>
                <c:pt idx="4909">
                  <c:v>3824</c:v>
                </c:pt>
                <c:pt idx="4910">
                  <c:v>3824</c:v>
                </c:pt>
                <c:pt idx="4911">
                  <c:v>3824</c:v>
                </c:pt>
                <c:pt idx="4912">
                  <c:v>3824</c:v>
                </c:pt>
                <c:pt idx="4913">
                  <c:v>3824</c:v>
                </c:pt>
                <c:pt idx="4914">
                  <c:v>3824</c:v>
                </c:pt>
                <c:pt idx="4915">
                  <c:v>3824</c:v>
                </c:pt>
                <c:pt idx="4916">
                  <c:v>3824</c:v>
                </c:pt>
                <c:pt idx="4917">
                  <c:v>3824</c:v>
                </c:pt>
                <c:pt idx="4918">
                  <c:v>3824</c:v>
                </c:pt>
                <c:pt idx="4919">
                  <c:v>3824</c:v>
                </c:pt>
                <c:pt idx="4920">
                  <c:v>3824</c:v>
                </c:pt>
                <c:pt idx="4921">
                  <c:v>3824</c:v>
                </c:pt>
                <c:pt idx="4922">
                  <c:v>3824</c:v>
                </c:pt>
                <c:pt idx="4923">
                  <c:v>3824</c:v>
                </c:pt>
                <c:pt idx="4924">
                  <c:v>3824</c:v>
                </c:pt>
                <c:pt idx="4925">
                  <c:v>3824</c:v>
                </c:pt>
                <c:pt idx="4926">
                  <c:v>3824</c:v>
                </c:pt>
                <c:pt idx="4927">
                  <c:v>3824</c:v>
                </c:pt>
                <c:pt idx="4928">
                  <c:v>3824</c:v>
                </c:pt>
                <c:pt idx="4929">
                  <c:v>3824</c:v>
                </c:pt>
                <c:pt idx="4930">
                  <c:v>3824</c:v>
                </c:pt>
                <c:pt idx="4931">
                  <c:v>3824</c:v>
                </c:pt>
                <c:pt idx="4932">
                  <c:v>3824</c:v>
                </c:pt>
                <c:pt idx="4933">
                  <c:v>3824</c:v>
                </c:pt>
                <c:pt idx="4934">
                  <c:v>3824</c:v>
                </c:pt>
                <c:pt idx="4935">
                  <c:v>3824</c:v>
                </c:pt>
                <c:pt idx="4936">
                  <c:v>3824</c:v>
                </c:pt>
                <c:pt idx="4937">
                  <c:v>3824</c:v>
                </c:pt>
                <c:pt idx="4938">
                  <c:v>3824</c:v>
                </c:pt>
                <c:pt idx="4939">
                  <c:v>3824</c:v>
                </c:pt>
                <c:pt idx="4940">
                  <c:v>3825</c:v>
                </c:pt>
                <c:pt idx="4941">
                  <c:v>3825</c:v>
                </c:pt>
                <c:pt idx="4942">
                  <c:v>3825</c:v>
                </c:pt>
                <c:pt idx="4943">
                  <c:v>3825</c:v>
                </c:pt>
                <c:pt idx="4944">
                  <c:v>3825</c:v>
                </c:pt>
                <c:pt idx="4945">
                  <c:v>3825</c:v>
                </c:pt>
                <c:pt idx="4946">
                  <c:v>3825</c:v>
                </c:pt>
                <c:pt idx="4947">
                  <c:v>3825</c:v>
                </c:pt>
                <c:pt idx="4948">
                  <c:v>3827</c:v>
                </c:pt>
                <c:pt idx="4949">
                  <c:v>3827</c:v>
                </c:pt>
                <c:pt idx="4950">
                  <c:v>3827</c:v>
                </c:pt>
                <c:pt idx="4951">
                  <c:v>3827</c:v>
                </c:pt>
                <c:pt idx="4952">
                  <c:v>3827</c:v>
                </c:pt>
                <c:pt idx="4953">
                  <c:v>3827</c:v>
                </c:pt>
                <c:pt idx="4954">
                  <c:v>3827</c:v>
                </c:pt>
                <c:pt idx="4955">
                  <c:v>3827</c:v>
                </c:pt>
                <c:pt idx="4956">
                  <c:v>3827</c:v>
                </c:pt>
                <c:pt idx="4957">
                  <c:v>3827</c:v>
                </c:pt>
                <c:pt idx="4958">
                  <c:v>3827</c:v>
                </c:pt>
                <c:pt idx="4959">
                  <c:v>3827</c:v>
                </c:pt>
                <c:pt idx="4960">
                  <c:v>3827</c:v>
                </c:pt>
                <c:pt idx="4961">
                  <c:v>3827</c:v>
                </c:pt>
                <c:pt idx="4962">
                  <c:v>3827</c:v>
                </c:pt>
                <c:pt idx="4963">
                  <c:v>3827</c:v>
                </c:pt>
                <c:pt idx="4964">
                  <c:v>3827</c:v>
                </c:pt>
                <c:pt idx="4965">
                  <c:v>3827</c:v>
                </c:pt>
                <c:pt idx="4966">
                  <c:v>3827</c:v>
                </c:pt>
                <c:pt idx="4967">
                  <c:v>3827</c:v>
                </c:pt>
                <c:pt idx="4968">
                  <c:v>3827</c:v>
                </c:pt>
                <c:pt idx="4969">
                  <c:v>3827</c:v>
                </c:pt>
                <c:pt idx="4970">
                  <c:v>3827</c:v>
                </c:pt>
                <c:pt idx="4971">
                  <c:v>3827</c:v>
                </c:pt>
                <c:pt idx="4972">
                  <c:v>3827</c:v>
                </c:pt>
                <c:pt idx="4973">
                  <c:v>3827</c:v>
                </c:pt>
                <c:pt idx="4974">
                  <c:v>3828</c:v>
                </c:pt>
                <c:pt idx="4975">
                  <c:v>3828</c:v>
                </c:pt>
                <c:pt idx="4976">
                  <c:v>3828</c:v>
                </c:pt>
                <c:pt idx="4977">
                  <c:v>3828</c:v>
                </c:pt>
                <c:pt idx="4978">
                  <c:v>3828</c:v>
                </c:pt>
                <c:pt idx="4979">
                  <c:v>3828</c:v>
                </c:pt>
                <c:pt idx="4980">
                  <c:v>3828</c:v>
                </c:pt>
                <c:pt idx="4981">
                  <c:v>3828</c:v>
                </c:pt>
                <c:pt idx="4982">
                  <c:v>3828</c:v>
                </c:pt>
                <c:pt idx="4983">
                  <c:v>3828</c:v>
                </c:pt>
                <c:pt idx="4984">
                  <c:v>3828</c:v>
                </c:pt>
                <c:pt idx="4985">
                  <c:v>3828</c:v>
                </c:pt>
                <c:pt idx="4986">
                  <c:v>3829</c:v>
                </c:pt>
                <c:pt idx="4987">
                  <c:v>3829</c:v>
                </c:pt>
                <c:pt idx="4988">
                  <c:v>3829</c:v>
                </c:pt>
                <c:pt idx="4989">
                  <c:v>3829</c:v>
                </c:pt>
                <c:pt idx="4990">
                  <c:v>3829</c:v>
                </c:pt>
                <c:pt idx="4991">
                  <c:v>3829</c:v>
                </c:pt>
                <c:pt idx="4992">
                  <c:v>3829</c:v>
                </c:pt>
                <c:pt idx="4993">
                  <c:v>3829</c:v>
                </c:pt>
                <c:pt idx="4994">
                  <c:v>3829</c:v>
                </c:pt>
                <c:pt idx="4995">
                  <c:v>3830</c:v>
                </c:pt>
                <c:pt idx="4996">
                  <c:v>3830</c:v>
                </c:pt>
                <c:pt idx="4997">
                  <c:v>3830</c:v>
                </c:pt>
                <c:pt idx="4998">
                  <c:v>3830</c:v>
                </c:pt>
                <c:pt idx="4999">
                  <c:v>3830</c:v>
                </c:pt>
                <c:pt idx="5000">
                  <c:v>3830</c:v>
                </c:pt>
                <c:pt idx="5001">
                  <c:v>3831</c:v>
                </c:pt>
                <c:pt idx="5002">
                  <c:v>3831</c:v>
                </c:pt>
                <c:pt idx="5003">
                  <c:v>3831</c:v>
                </c:pt>
                <c:pt idx="5004">
                  <c:v>3831</c:v>
                </c:pt>
                <c:pt idx="5005">
                  <c:v>3831</c:v>
                </c:pt>
                <c:pt idx="5006">
                  <c:v>3831</c:v>
                </c:pt>
                <c:pt idx="5007">
                  <c:v>3831</c:v>
                </c:pt>
                <c:pt idx="5008">
                  <c:v>3831</c:v>
                </c:pt>
                <c:pt idx="5009">
                  <c:v>3831</c:v>
                </c:pt>
                <c:pt idx="5010">
                  <c:v>3831</c:v>
                </c:pt>
                <c:pt idx="5011">
                  <c:v>3831</c:v>
                </c:pt>
                <c:pt idx="5012">
                  <c:v>3831</c:v>
                </c:pt>
                <c:pt idx="5013">
                  <c:v>3831</c:v>
                </c:pt>
                <c:pt idx="5014">
                  <c:v>3831</c:v>
                </c:pt>
                <c:pt idx="5015">
                  <c:v>3831</c:v>
                </c:pt>
                <c:pt idx="5016">
                  <c:v>3831</c:v>
                </c:pt>
                <c:pt idx="5017">
                  <c:v>3831</c:v>
                </c:pt>
                <c:pt idx="5018">
                  <c:v>3831</c:v>
                </c:pt>
                <c:pt idx="5019">
                  <c:v>3831</c:v>
                </c:pt>
                <c:pt idx="5020">
                  <c:v>3831</c:v>
                </c:pt>
                <c:pt idx="5021">
                  <c:v>3831</c:v>
                </c:pt>
                <c:pt idx="5022">
                  <c:v>3831</c:v>
                </c:pt>
                <c:pt idx="5023">
                  <c:v>3831</c:v>
                </c:pt>
                <c:pt idx="5024">
                  <c:v>3831</c:v>
                </c:pt>
                <c:pt idx="5025">
                  <c:v>3831</c:v>
                </c:pt>
                <c:pt idx="5026">
                  <c:v>3831</c:v>
                </c:pt>
                <c:pt idx="5027">
                  <c:v>3832</c:v>
                </c:pt>
                <c:pt idx="5028">
                  <c:v>3832</c:v>
                </c:pt>
                <c:pt idx="5029">
                  <c:v>3832</c:v>
                </c:pt>
                <c:pt idx="5030">
                  <c:v>3832</c:v>
                </c:pt>
                <c:pt idx="5031">
                  <c:v>3832</c:v>
                </c:pt>
                <c:pt idx="5032">
                  <c:v>3832</c:v>
                </c:pt>
                <c:pt idx="5033">
                  <c:v>3832</c:v>
                </c:pt>
                <c:pt idx="5034">
                  <c:v>3832</c:v>
                </c:pt>
                <c:pt idx="5035">
                  <c:v>3832</c:v>
                </c:pt>
                <c:pt idx="5036">
                  <c:v>3832</c:v>
                </c:pt>
                <c:pt idx="5037">
                  <c:v>3832</c:v>
                </c:pt>
                <c:pt idx="5038">
                  <c:v>3832</c:v>
                </c:pt>
                <c:pt idx="5039">
                  <c:v>3832</c:v>
                </c:pt>
                <c:pt idx="5040">
                  <c:v>3832</c:v>
                </c:pt>
                <c:pt idx="5041">
                  <c:v>3832</c:v>
                </c:pt>
                <c:pt idx="5042">
                  <c:v>3833</c:v>
                </c:pt>
                <c:pt idx="5043">
                  <c:v>3833</c:v>
                </c:pt>
                <c:pt idx="5044">
                  <c:v>3834</c:v>
                </c:pt>
                <c:pt idx="5045">
                  <c:v>3834</c:v>
                </c:pt>
                <c:pt idx="5046">
                  <c:v>3834</c:v>
                </c:pt>
                <c:pt idx="5047">
                  <c:v>3834</c:v>
                </c:pt>
                <c:pt idx="5048">
                  <c:v>3834</c:v>
                </c:pt>
                <c:pt idx="5049">
                  <c:v>3834</c:v>
                </c:pt>
                <c:pt idx="5050">
                  <c:v>3834</c:v>
                </c:pt>
                <c:pt idx="5051">
                  <c:v>3834</c:v>
                </c:pt>
                <c:pt idx="5052">
                  <c:v>3834</c:v>
                </c:pt>
                <c:pt idx="5053">
                  <c:v>3834</c:v>
                </c:pt>
                <c:pt idx="5054">
                  <c:v>3834</c:v>
                </c:pt>
                <c:pt idx="5055">
                  <c:v>3834</c:v>
                </c:pt>
                <c:pt idx="5056">
                  <c:v>3834</c:v>
                </c:pt>
                <c:pt idx="5057">
                  <c:v>3834</c:v>
                </c:pt>
                <c:pt idx="5058">
                  <c:v>3834</c:v>
                </c:pt>
                <c:pt idx="5059">
                  <c:v>3834</c:v>
                </c:pt>
                <c:pt idx="5060">
                  <c:v>3834</c:v>
                </c:pt>
                <c:pt idx="5061">
                  <c:v>3834</c:v>
                </c:pt>
                <c:pt idx="5062">
                  <c:v>3834</c:v>
                </c:pt>
                <c:pt idx="5063">
                  <c:v>3834</c:v>
                </c:pt>
                <c:pt idx="5064">
                  <c:v>3834</c:v>
                </c:pt>
                <c:pt idx="5065">
                  <c:v>3835</c:v>
                </c:pt>
                <c:pt idx="5066">
                  <c:v>3835</c:v>
                </c:pt>
                <c:pt idx="5067">
                  <c:v>3835</c:v>
                </c:pt>
                <c:pt idx="5068">
                  <c:v>3835</c:v>
                </c:pt>
                <c:pt idx="5069">
                  <c:v>3835</c:v>
                </c:pt>
                <c:pt idx="5070">
                  <c:v>3835</c:v>
                </c:pt>
                <c:pt idx="5071">
                  <c:v>3835</c:v>
                </c:pt>
                <c:pt idx="5072">
                  <c:v>3835</c:v>
                </c:pt>
                <c:pt idx="5073">
                  <c:v>3835</c:v>
                </c:pt>
                <c:pt idx="5074">
                  <c:v>3835</c:v>
                </c:pt>
                <c:pt idx="5075">
                  <c:v>3835</c:v>
                </c:pt>
                <c:pt idx="5076">
                  <c:v>3835</c:v>
                </c:pt>
                <c:pt idx="5077">
                  <c:v>3835</c:v>
                </c:pt>
                <c:pt idx="5078">
                  <c:v>3835</c:v>
                </c:pt>
                <c:pt idx="5079">
                  <c:v>3835</c:v>
                </c:pt>
                <c:pt idx="5080">
                  <c:v>3835</c:v>
                </c:pt>
                <c:pt idx="5081">
                  <c:v>3835</c:v>
                </c:pt>
                <c:pt idx="5082">
                  <c:v>3835</c:v>
                </c:pt>
                <c:pt idx="5083">
                  <c:v>3835</c:v>
                </c:pt>
                <c:pt idx="5084">
                  <c:v>3835</c:v>
                </c:pt>
                <c:pt idx="5085">
                  <c:v>3835</c:v>
                </c:pt>
                <c:pt idx="5086">
                  <c:v>3835</c:v>
                </c:pt>
                <c:pt idx="5087">
                  <c:v>3835</c:v>
                </c:pt>
                <c:pt idx="5088">
                  <c:v>3835</c:v>
                </c:pt>
                <c:pt idx="5089">
                  <c:v>3835</c:v>
                </c:pt>
                <c:pt idx="5090">
                  <c:v>3835</c:v>
                </c:pt>
                <c:pt idx="5091">
                  <c:v>3835</c:v>
                </c:pt>
                <c:pt idx="5092">
                  <c:v>3835</c:v>
                </c:pt>
                <c:pt idx="5093">
                  <c:v>3835</c:v>
                </c:pt>
                <c:pt idx="5094">
                  <c:v>3835</c:v>
                </c:pt>
                <c:pt idx="5095">
                  <c:v>3835</c:v>
                </c:pt>
                <c:pt idx="5096">
                  <c:v>3835</c:v>
                </c:pt>
                <c:pt idx="5097">
                  <c:v>3836</c:v>
                </c:pt>
                <c:pt idx="5098">
                  <c:v>3838</c:v>
                </c:pt>
                <c:pt idx="5099">
                  <c:v>3838</c:v>
                </c:pt>
                <c:pt idx="5100">
                  <c:v>3838</c:v>
                </c:pt>
                <c:pt idx="5101">
                  <c:v>3838</c:v>
                </c:pt>
                <c:pt idx="5102">
                  <c:v>3838</c:v>
                </c:pt>
                <c:pt idx="5103">
                  <c:v>3838</c:v>
                </c:pt>
                <c:pt idx="5104">
                  <c:v>3838</c:v>
                </c:pt>
                <c:pt idx="5105">
                  <c:v>3838</c:v>
                </c:pt>
                <c:pt idx="5106">
                  <c:v>3838</c:v>
                </c:pt>
                <c:pt idx="5107">
                  <c:v>3838</c:v>
                </c:pt>
                <c:pt idx="5108">
                  <c:v>3838</c:v>
                </c:pt>
                <c:pt idx="5109">
                  <c:v>3838</c:v>
                </c:pt>
                <c:pt idx="5110">
                  <c:v>3838</c:v>
                </c:pt>
                <c:pt idx="5111">
                  <c:v>3838</c:v>
                </c:pt>
                <c:pt idx="5112">
                  <c:v>3838</c:v>
                </c:pt>
                <c:pt idx="5113">
                  <c:v>3838</c:v>
                </c:pt>
                <c:pt idx="5114">
                  <c:v>3838</c:v>
                </c:pt>
                <c:pt idx="5115">
                  <c:v>3838</c:v>
                </c:pt>
                <c:pt idx="5116">
                  <c:v>3838</c:v>
                </c:pt>
                <c:pt idx="5117">
                  <c:v>3838</c:v>
                </c:pt>
                <c:pt idx="5118">
                  <c:v>3839</c:v>
                </c:pt>
                <c:pt idx="5119">
                  <c:v>3839</c:v>
                </c:pt>
                <c:pt idx="5120">
                  <c:v>3839</c:v>
                </c:pt>
                <c:pt idx="5121">
                  <c:v>3839</c:v>
                </c:pt>
                <c:pt idx="5122">
                  <c:v>3839</c:v>
                </c:pt>
                <c:pt idx="5123">
                  <c:v>3839</c:v>
                </c:pt>
                <c:pt idx="5124">
                  <c:v>3839</c:v>
                </c:pt>
                <c:pt idx="5125">
                  <c:v>3839</c:v>
                </c:pt>
                <c:pt idx="5126">
                  <c:v>3839</c:v>
                </c:pt>
                <c:pt idx="5127">
                  <c:v>3839</c:v>
                </c:pt>
                <c:pt idx="5128">
                  <c:v>3839</c:v>
                </c:pt>
                <c:pt idx="5129">
                  <c:v>3839</c:v>
                </c:pt>
                <c:pt idx="5130">
                  <c:v>3839</c:v>
                </c:pt>
                <c:pt idx="5131">
                  <c:v>3839</c:v>
                </c:pt>
                <c:pt idx="5132">
                  <c:v>3839</c:v>
                </c:pt>
                <c:pt idx="5133">
                  <c:v>3839</c:v>
                </c:pt>
                <c:pt idx="5134">
                  <c:v>3839</c:v>
                </c:pt>
                <c:pt idx="5135">
                  <c:v>3839</c:v>
                </c:pt>
                <c:pt idx="5136">
                  <c:v>3840</c:v>
                </c:pt>
                <c:pt idx="5137">
                  <c:v>3840</c:v>
                </c:pt>
                <c:pt idx="5138">
                  <c:v>3840</c:v>
                </c:pt>
                <c:pt idx="5139">
                  <c:v>3840</c:v>
                </c:pt>
                <c:pt idx="5140">
                  <c:v>3841</c:v>
                </c:pt>
                <c:pt idx="5141">
                  <c:v>3841</c:v>
                </c:pt>
                <c:pt idx="5142">
                  <c:v>3841</c:v>
                </c:pt>
                <c:pt idx="5143">
                  <c:v>3841</c:v>
                </c:pt>
                <c:pt idx="5144">
                  <c:v>3841</c:v>
                </c:pt>
                <c:pt idx="5145">
                  <c:v>3841</c:v>
                </c:pt>
                <c:pt idx="5146">
                  <c:v>3841</c:v>
                </c:pt>
                <c:pt idx="5147">
                  <c:v>3841</c:v>
                </c:pt>
                <c:pt idx="5148">
                  <c:v>3841</c:v>
                </c:pt>
                <c:pt idx="5149">
                  <c:v>3841</c:v>
                </c:pt>
                <c:pt idx="5150">
                  <c:v>3841</c:v>
                </c:pt>
                <c:pt idx="5151">
                  <c:v>3841</c:v>
                </c:pt>
                <c:pt idx="5152">
                  <c:v>3841</c:v>
                </c:pt>
                <c:pt idx="5153">
                  <c:v>3841</c:v>
                </c:pt>
                <c:pt idx="5154">
                  <c:v>3841</c:v>
                </c:pt>
                <c:pt idx="5155">
                  <c:v>3841</c:v>
                </c:pt>
                <c:pt idx="5156">
                  <c:v>3841</c:v>
                </c:pt>
                <c:pt idx="5157">
                  <c:v>3841</c:v>
                </c:pt>
                <c:pt idx="5158">
                  <c:v>3841</c:v>
                </c:pt>
                <c:pt idx="5159">
                  <c:v>3841</c:v>
                </c:pt>
                <c:pt idx="5160">
                  <c:v>3841</c:v>
                </c:pt>
                <c:pt idx="5161">
                  <c:v>3841</c:v>
                </c:pt>
                <c:pt idx="5162">
                  <c:v>3841</c:v>
                </c:pt>
                <c:pt idx="5163">
                  <c:v>3841</c:v>
                </c:pt>
                <c:pt idx="5164">
                  <c:v>3841</c:v>
                </c:pt>
                <c:pt idx="5165">
                  <c:v>3841</c:v>
                </c:pt>
                <c:pt idx="5166">
                  <c:v>3841</c:v>
                </c:pt>
                <c:pt idx="5167">
                  <c:v>3841</c:v>
                </c:pt>
                <c:pt idx="5168">
                  <c:v>3841</c:v>
                </c:pt>
                <c:pt idx="5169">
                  <c:v>3841</c:v>
                </c:pt>
                <c:pt idx="5170">
                  <c:v>3841</c:v>
                </c:pt>
                <c:pt idx="5171">
                  <c:v>3841</c:v>
                </c:pt>
                <c:pt idx="5172">
                  <c:v>3841</c:v>
                </c:pt>
                <c:pt idx="5173">
                  <c:v>3841</c:v>
                </c:pt>
                <c:pt idx="5174">
                  <c:v>3841</c:v>
                </c:pt>
                <c:pt idx="5175">
                  <c:v>3841</c:v>
                </c:pt>
                <c:pt idx="5176">
                  <c:v>3842</c:v>
                </c:pt>
                <c:pt idx="5177">
                  <c:v>3842</c:v>
                </c:pt>
                <c:pt idx="5178">
                  <c:v>3842</c:v>
                </c:pt>
                <c:pt idx="5179">
                  <c:v>3842</c:v>
                </c:pt>
                <c:pt idx="5180">
                  <c:v>3843</c:v>
                </c:pt>
                <c:pt idx="5181">
                  <c:v>3843</c:v>
                </c:pt>
                <c:pt idx="5182">
                  <c:v>3843</c:v>
                </c:pt>
                <c:pt idx="5183">
                  <c:v>3843</c:v>
                </c:pt>
                <c:pt idx="5184">
                  <c:v>3843</c:v>
                </c:pt>
                <c:pt idx="5185">
                  <c:v>3843</c:v>
                </c:pt>
                <c:pt idx="5186">
                  <c:v>3843</c:v>
                </c:pt>
                <c:pt idx="5187">
                  <c:v>3843</c:v>
                </c:pt>
                <c:pt idx="5188">
                  <c:v>3843</c:v>
                </c:pt>
                <c:pt idx="5189">
                  <c:v>3843</c:v>
                </c:pt>
                <c:pt idx="5190">
                  <c:v>3843</c:v>
                </c:pt>
                <c:pt idx="5191">
                  <c:v>3843</c:v>
                </c:pt>
                <c:pt idx="5192">
                  <c:v>3843</c:v>
                </c:pt>
                <c:pt idx="5193">
                  <c:v>3843</c:v>
                </c:pt>
                <c:pt idx="5194">
                  <c:v>3843</c:v>
                </c:pt>
                <c:pt idx="5195">
                  <c:v>3844</c:v>
                </c:pt>
                <c:pt idx="5196">
                  <c:v>3844</c:v>
                </c:pt>
                <c:pt idx="5197">
                  <c:v>3844</c:v>
                </c:pt>
                <c:pt idx="5198">
                  <c:v>3844</c:v>
                </c:pt>
                <c:pt idx="5199">
                  <c:v>3844</c:v>
                </c:pt>
                <c:pt idx="5200">
                  <c:v>3844</c:v>
                </c:pt>
                <c:pt idx="5201">
                  <c:v>3844</c:v>
                </c:pt>
                <c:pt idx="5202">
                  <c:v>3844</c:v>
                </c:pt>
                <c:pt idx="5203">
                  <c:v>3844</c:v>
                </c:pt>
                <c:pt idx="5204">
                  <c:v>3844</c:v>
                </c:pt>
                <c:pt idx="5205">
                  <c:v>3844</c:v>
                </c:pt>
                <c:pt idx="5206">
                  <c:v>3844</c:v>
                </c:pt>
                <c:pt idx="5207">
                  <c:v>3844</c:v>
                </c:pt>
                <c:pt idx="5208">
                  <c:v>3844</c:v>
                </c:pt>
                <c:pt idx="5209">
                  <c:v>3844</c:v>
                </c:pt>
                <c:pt idx="5210">
                  <c:v>3844</c:v>
                </c:pt>
                <c:pt idx="5211">
                  <c:v>3844</c:v>
                </c:pt>
                <c:pt idx="5212">
                  <c:v>3844</c:v>
                </c:pt>
                <c:pt idx="5213">
                  <c:v>3845</c:v>
                </c:pt>
                <c:pt idx="5214">
                  <c:v>3845</c:v>
                </c:pt>
                <c:pt idx="5215">
                  <c:v>3845</c:v>
                </c:pt>
                <c:pt idx="5216">
                  <c:v>3845</c:v>
                </c:pt>
                <c:pt idx="5217">
                  <c:v>3846</c:v>
                </c:pt>
                <c:pt idx="5218">
                  <c:v>3846</c:v>
                </c:pt>
                <c:pt idx="5219">
                  <c:v>3846</c:v>
                </c:pt>
                <c:pt idx="5220">
                  <c:v>3846</c:v>
                </c:pt>
                <c:pt idx="5221">
                  <c:v>3846</c:v>
                </c:pt>
                <c:pt idx="5222">
                  <c:v>3846</c:v>
                </c:pt>
                <c:pt idx="5223">
                  <c:v>3846</c:v>
                </c:pt>
                <c:pt idx="5224">
                  <c:v>3846</c:v>
                </c:pt>
                <c:pt idx="5225">
                  <c:v>3846</c:v>
                </c:pt>
                <c:pt idx="5226">
                  <c:v>3846</c:v>
                </c:pt>
                <c:pt idx="5227">
                  <c:v>3846</c:v>
                </c:pt>
                <c:pt idx="5228">
                  <c:v>3846</c:v>
                </c:pt>
                <c:pt idx="5229">
                  <c:v>3847</c:v>
                </c:pt>
                <c:pt idx="5230">
                  <c:v>3847</c:v>
                </c:pt>
                <c:pt idx="5231">
                  <c:v>3847</c:v>
                </c:pt>
                <c:pt idx="5232">
                  <c:v>3847</c:v>
                </c:pt>
                <c:pt idx="5233">
                  <c:v>3848</c:v>
                </c:pt>
                <c:pt idx="5234">
                  <c:v>3848</c:v>
                </c:pt>
                <c:pt idx="5235">
                  <c:v>3848</c:v>
                </c:pt>
                <c:pt idx="5236">
                  <c:v>3848</c:v>
                </c:pt>
                <c:pt idx="5237">
                  <c:v>3848</c:v>
                </c:pt>
                <c:pt idx="5238">
                  <c:v>3848</c:v>
                </c:pt>
                <c:pt idx="5239">
                  <c:v>3848</c:v>
                </c:pt>
                <c:pt idx="5240">
                  <c:v>3848</c:v>
                </c:pt>
                <c:pt idx="5241">
                  <c:v>3848</c:v>
                </c:pt>
                <c:pt idx="5242">
                  <c:v>3848</c:v>
                </c:pt>
                <c:pt idx="5243">
                  <c:v>3848</c:v>
                </c:pt>
                <c:pt idx="5244">
                  <c:v>3848</c:v>
                </c:pt>
                <c:pt idx="5245">
                  <c:v>3848</c:v>
                </c:pt>
                <c:pt idx="5246">
                  <c:v>3848</c:v>
                </c:pt>
                <c:pt idx="5247">
                  <c:v>3848</c:v>
                </c:pt>
                <c:pt idx="5248">
                  <c:v>3848</c:v>
                </c:pt>
                <c:pt idx="5249">
                  <c:v>3848</c:v>
                </c:pt>
                <c:pt idx="5250">
                  <c:v>3848</c:v>
                </c:pt>
                <c:pt idx="5251">
                  <c:v>3848</c:v>
                </c:pt>
                <c:pt idx="5252">
                  <c:v>3848</c:v>
                </c:pt>
                <c:pt idx="5253">
                  <c:v>3848</c:v>
                </c:pt>
                <c:pt idx="5254">
                  <c:v>3848</c:v>
                </c:pt>
                <c:pt idx="5255">
                  <c:v>3848</c:v>
                </c:pt>
                <c:pt idx="5256">
                  <c:v>3848</c:v>
                </c:pt>
                <c:pt idx="5257">
                  <c:v>3848</c:v>
                </c:pt>
                <c:pt idx="5258">
                  <c:v>3848</c:v>
                </c:pt>
                <c:pt idx="5259">
                  <c:v>3848</c:v>
                </c:pt>
                <c:pt idx="5260">
                  <c:v>3848</c:v>
                </c:pt>
                <c:pt idx="5261">
                  <c:v>3848</c:v>
                </c:pt>
                <c:pt idx="5262">
                  <c:v>3848</c:v>
                </c:pt>
                <c:pt idx="5263">
                  <c:v>3848</c:v>
                </c:pt>
                <c:pt idx="5264">
                  <c:v>3848</c:v>
                </c:pt>
                <c:pt idx="5265">
                  <c:v>3848</c:v>
                </c:pt>
                <c:pt idx="5266">
                  <c:v>3848</c:v>
                </c:pt>
                <c:pt idx="5267">
                  <c:v>3848</c:v>
                </c:pt>
                <c:pt idx="5268">
                  <c:v>3848</c:v>
                </c:pt>
                <c:pt idx="5269">
                  <c:v>3848</c:v>
                </c:pt>
                <c:pt idx="5270">
                  <c:v>3849</c:v>
                </c:pt>
                <c:pt idx="5271">
                  <c:v>3849</c:v>
                </c:pt>
                <c:pt idx="5272">
                  <c:v>3849</c:v>
                </c:pt>
                <c:pt idx="5273">
                  <c:v>3849</c:v>
                </c:pt>
                <c:pt idx="5274">
                  <c:v>3849</c:v>
                </c:pt>
                <c:pt idx="5275">
                  <c:v>3849</c:v>
                </c:pt>
                <c:pt idx="5276">
                  <c:v>3849</c:v>
                </c:pt>
                <c:pt idx="5277">
                  <c:v>3849</c:v>
                </c:pt>
                <c:pt idx="5278">
                  <c:v>3849</c:v>
                </c:pt>
                <c:pt idx="5279">
                  <c:v>3849</c:v>
                </c:pt>
                <c:pt idx="5280">
                  <c:v>3849</c:v>
                </c:pt>
                <c:pt idx="5281">
                  <c:v>3849</c:v>
                </c:pt>
                <c:pt idx="5282">
                  <c:v>3849</c:v>
                </c:pt>
                <c:pt idx="5283">
                  <c:v>3849</c:v>
                </c:pt>
                <c:pt idx="5284">
                  <c:v>3849</c:v>
                </c:pt>
                <c:pt idx="5285">
                  <c:v>3849</c:v>
                </c:pt>
                <c:pt idx="5286">
                  <c:v>3849</c:v>
                </c:pt>
                <c:pt idx="5287">
                  <c:v>3849</c:v>
                </c:pt>
                <c:pt idx="5288">
                  <c:v>3849</c:v>
                </c:pt>
                <c:pt idx="5289">
                  <c:v>3849</c:v>
                </c:pt>
                <c:pt idx="5290">
                  <c:v>3849</c:v>
                </c:pt>
                <c:pt idx="5291">
                  <c:v>3849</c:v>
                </c:pt>
                <c:pt idx="5292">
                  <c:v>3849</c:v>
                </c:pt>
                <c:pt idx="5293">
                  <c:v>3850</c:v>
                </c:pt>
                <c:pt idx="5294">
                  <c:v>3850</c:v>
                </c:pt>
                <c:pt idx="5295">
                  <c:v>3850</c:v>
                </c:pt>
                <c:pt idx="5296">
                  <c:v>3850</c:v>
                </c:pt>
                <c:pt idx="5297">
                  <c:v>3850</c:v>
                </c:pt>
                <c:pt idx="5298">
                  <c:v>3850</c:v>
                </c:pt>
                <c:pt idx="5299">
                  <c:v>3850</c:v>
                </c:pt>
                <c:pt idx="5300">
                  <c:v>3850</c:v>
                </c:pt>
                <c:pt idx="5301">
                  <c:v>3850</c:v>
                </c:pt>
                <c:pt idx="5302">
                  <c:v>3850</c:v>
                </c:pt>
                <c:pt idx="5303">
                  <c:v>3850</c:v>
                </c:pt>
                <c:pt idx="5304">
                  <c:v>3850</c:v>
                </c:pt>
                <c:pt idx="5305">
                  <c:v>3851</c:v>
                </c:pt>
                <c:pt idx="5306">
                  <c:v>3851</c:v>
                </c:pt>
                <c:pt idx="5307">
                  <c:v>3851</c:v>
                </c:pt>
                <c:pt idx="5308">
                  <c:v>3851</c:v>
                </c:pt>
                <c:pt idx="5309">
                  <c:v>3851</c:v>
                </c:pt>
                <c:pt idx="5310">
                  <c:v>3851</c:v>
                </c:pt>
                <c:pt idx="5311">
                  <c:v>3851</c:v>
                </c:pt>
                <c:pt idx="5312">
                  <c:v>3851</c:v>
                </c:pt>
                <c:pt idx="5313">
                  <c:v>3851</c:v>
                </c:pt>
                <c:pt idx="5314">
                  <c:v>3851</c:v>
                </c:pt>
                <c:pt idx="5315">
                  <c:v>3851</c:v>
                </c:pt>
                <c:pt idx="5316">
                  <c:v>3851</c:v>
                </c:pt>
                <c:pt idx="5317">
                  <c:v>3852</c:v>
                </c:pt>
                <c:pt idx="5318">
                  <c:v>3852</c:v>
                </c:pt>
                <c:pt idx="5319">
                  <c:v>3853</c:v>
                </c:pt>
                <c:pt idx="5320">
                  <c:v>3853</c:v>
                </c:pt>
                <c:pt idx="5321">
                  <c:v>3853</c:v>
                </c:pt>
                <c:pt idx="5322">
                  <c:v>3853</c:v>
                </c:pt>
                <c:pt idx="5323">
                  <c:v>3853</c:v>
                </c:pt>
                <c:pt idx="5324">
                  <c:v>3853</c:v>
                </c:pt>
                <c:pt idx="5325">
                  <c:v>3853</c:v>
                </c:pt>
                <c:pt idx="5326">
                  <c:v>3853</c:v>
                </c:pt>
                <c:pt idx="5327">
                  <c:v>3853</c:v>
                </c:pt>
                <c:pt idx="5328">
                  <c:v>3853</c:v>
                </c:pt>
                <c:pt idx="5329">
                  <c:v>3853</c:v>
                </c:pt>
                <c:pt idx="5330">
                  <c:v>3853</c:v>
                </c:pt>
                <c:pt idx="5331">
                  <c:v>3853</c:v>
                </c:pt>
                <c:pt idx="5332">
                  <c:v>3853</c:v>
                </c:pt>
                <c:pt idx="5333">
                  <c:v>3853</c:v>
                </c:pt>
                <c:pt idx="5334">
                  <c:v>3853</c:v>
                </c:pt>
                <c:pt idx="5335">
                  <c:v>3853</c:v>
                </c:pt>
                <c:pt idx="5336">
                  <c:v>3853</c:v>
                </c:pt>
                <c:pt idx="5337">
                  <c:v>3853</c:v>
                </c:pt>
                <c:pt idx="5338">
                  <c:v>3853</c:v>
                </c:pt>
                <c:pt idx="5339">
                  <c:v>3853</c:v>
                </c:pt>
                <c:pt idx="5340">
                  <c:v>3853</c:v>
                </c:pt>
                <c:pt idx="5341">
                  <c:v>3853</c:v>
                </c:pt>
                <c:pt idx="5342">
                  <c:v>3853</c:v>
                </c:pt>
                <c:pt idx="5343">
                  <c:v>3853</c:v>
                </c:pt>
                <c:pt idx="5344">
                  <c:v>3853</c:v>
                </c:pt>
                <c:pt idx="5345">
                  <c:v>3855</c:v>
                </c:pt>
                <c:pt idx="5346">
                  <c:v>3855</c:v>
                </c:pt>
                <c:pt idx="5347">
                  <c:v>3855</c:v>
                </c:pt>
                <c:pt idx="5348">
                  <c:v>3856</c:v>
                </c:pt>
                <c:pt idx="5349">
                  <c:v>3856</c:v>
                </c:pt>
                <c:pt idx="5350">
                  <c:v>3856</c:v>
                </c:pt>
                <c:pt idx="5351">
                  <c:v>3856</c:v>
                </c:pt>
                <c:pt idx="5352">
                  <c:v>3856</c:v>
                </c:pt>
                <c:pt idx="5353">
                  <c:v>3856</c:v>
                </c:pt>
                <c:pt idx="5354">
                  <c:v>3856</c:v>
                </c:pt>
                <c:pt idx="5355">
                  <c:v>3856</c:v>
                </c:pt>
                <c:pt idx="5356">
                  <c:v>3856</c:v>
                </c:pt>
                <c:pt idx="5357">
                  <c:v>3856</c:v>
                </c:pt>
                <c:pt idx="5358">
                  <c:v>3856</c:v>
                </c:pt>
                <c:pt idx="5359">
                  <c:v>3856</c:v>
                </c:pt>
                <c:pt idx="5360">
                  <c:v>3856</c:v>
                </c:pt>
                <c:pt idx="5361">
                  <c:v>3856</c:v>
                </c:pt>
                <c:pt idx="5362">
                  <c:v>3856</c:v>
                </c:pt>
                <c:pt idx="5363">
                  <c:v>3856</c:v>
                </c:pt>
                <c:pt idx="5364">
                  <c:v>3856</c:v>
                </c:pt>
                <c:pt idx="5365">
                  <c:v>3856</c:v>
                </c:pt>
                <c:pt idx="5366">
                  <c:v>3856</c:v>
                </c:pt>
                <c:pt idx="5367">
                  <c:v>3856</c:v>
                </c:pt>
                <c:pt idx="5368">
                  <c:v>3856</c:v>
                </c:pt>
                <c:pt idx="5369">
                  <c:v>3857</c:v>
                </c:pt>
                <c:pt idx="5370">
                  <c:v>3857</c:v>
                </c:pt>
                <c:pt idx="5371">
                  <c:v>3857</c:v>
                </c:pt>
                <c:pt idx="5372">
                  <c:v>3857</c:v>
                </c:pt>
                <c:pt idx="5373">
                  <c:v>3857</c:v>
                </c:pt>
                <c:pt idx="5374">
                  <c:v>3857</c:v>
                </c:pt>
                <c:pt idx="5375">
                  <c:v>3857</c:v>
                </c:pt>
                <c:pt idx="5376">
                  <c:v>3857</c:v>
                </c:pt>
                <c:pt idx="5377">
                  <c:v>3857</c:v>
                </c:pt>
                <c:pt idx="5378">
                  <c:v>3857</c:v>
                </c:pt>
                <c:pt idx="5379">
                  <c:v>3857</c:v>
                </c:pt>
                <c:pt idx="5380">
                  <c:v>3857</c:v>
                </c:pt>
                <c:pt idx="5381">
                  <c:v>3857</c:v>
                </c:pt>
                <c:pt idx="5382">
                  <c:v>3857</c:v>
                </c:pt>
                <c:pt idx="5383">
                  <c:v>3857</c:v>
                </c:pt>
                <c:pt idx="5384">
                  <c:v>3857</c:v>
                </c:pt>
                <c:pt idx="5385">
                  <c:v>3857</c:v>
                </c:pt>
                <c:pt idx="5386">
                  <c:v>3857</c:v>
                </c:pt>
                <c:pt idx="5387">
                  <c:v>3857</c:v>
                </c:pt>
                <c:pt idx="5388">
                  <c:v>3857</c:v>
                </c:pt>
                <c:pt idx="5389">
                  <c:v>3857</c:v>
                </c:pt>
                <c:pt idx="5390">
                  <c:v>3857</c:v>
                </c:pt>
                <c:pt idx="5391">
                  <c:v>3857</c:v>
                </c:pt>
                <c:pt idx="5392">
                  <c:v>3857</c:v>
                </c:pt>
                <c:pt idx="5393">
                  <c:v>3857</c:v>
                </c:pt>
                <c:pt idx="5394">
                  <c:v>3858</c:v>
                </c:pt>
                <c:pt idx="5395">
                  <c:v>3858</c:v>
                </c:pt>
                <c:pt idx="5396">
                  <c:v>3858</c:v>
                </c:pt>
                <c:pt idx="5397">
                  <c:v>3858</c:v>
                </c:pt>
                <c:pt idx="5398">
                  <c:v>3858</c:v>
                </c:pt>
                <c:pt idx="5399">
                  <c:v>3858</c:v>
                </c:pt>
                <c:pt idx="5400">
                  <c:v>3859</c:v>
                </c:pt>
                <c:pt idx="5401">
                  <c:v>3859</c:v>
                </c:pt>
                <c:pt idx="5402">
                  <c:v>3859</c:v>
                </c:pt>
                <c:pt idx="5403">
                  <c:v>3859</c:v>
                </c:pt>
                <c:pt idx="5404">
                  <c:v>3859</c:v>
                </c:pt>
                <c:pt idx="5405">
                  <c:v>3859</c:v>
                </c:pt>
                <c:pt idx="5406">
                  <c:v>3860</c:v>
                </c:pt>
                <c:pt idx="5407">
                  <c:v>3860</c:v>
                </c:pt>
                <c:pt idx="5408">
                  <c:v>3860</c:v>
                </c:pt>
                <c:pt idx="5409">
                  <c:v>3860</c:v>
                </c:pt>
                <c:pt idx="5410">
                  <c:v>3860</c:v>
                </c:pt>
                <c:pt idx="5411">
                  <c:v>3861</c:v>
                </c:pt>
                <c:pt idx="5412">
                  <c:v>3861</c:v>
                </c:pt>
                <c:pt idx="5413">
                  <c:v>3861</c:v>
                </c:pt>
                <c:pt idx="5414">
                  <c:v>3861</c:v>
                </c:pt>
                <c:pt idx="5415">
                  <c:v>3861</c:v>
                </c:pt>
                <c:pt idx="5416">
                  <c:v>3861</c:v>
                </c:pt>
                <c:pt idx="5417">
                  <c:v>3861</c:v>
                </c:pt>
                <c:pt idx="5418">
                  <c:v>3861</c:v>
                </c:pt>
                <c:pt idx="5419">
                  <c:v>3861</c:v>
                </c:pt>
                <c:pt idx="5420">
                  <c:v>3861</c:v>
                </c:pt>
                <c:pt idx="5421">
                  <c:v>3861</c:v>
                </c:pt>
                <c:pt idx="5422">
                  <c:v>3861</c:v>
                </c:pt>
                <c:pt idx="5423">
                  <c:v>3861</c:v>
                </c:pt>
                <c:pt idx="5424">
                  <c:v>3861</c:v>
                </c:pt>
                <c:pt idx="5425">
                  <c:v>3861</c:v>
                </c:pt>
                <c:pt idx="5426">
                  <c:v>3861</c:v>
                </c:pt>
                <c:pt idx="5427">
                  <c:v>3861</c:v>
                </c:pt>
                <c:pt idx="5428">
                  <c:v>3861</c:v>
                </c:pt>
                <c:pt idx="5429">
                  <c:v>3861</c:v>
                </c:pt>
                <c:pt idx="5430">
                  <c:v>3861</c:v>
                </c:pt>
                <c:pt idx="5431">
                  <c:v>3861</c:v>
                </c:pt>
                <c:pt idx="5432">
                  <c:v>3861</c:v>
                </c:pt>
                <c:pt idx="5433">
                  <c:v>3861</c:v>
                </c:pt>
                <c:pt idx="5434">
                  <c:v>3861</c:v>
                </c:pt>
                <c:pt idx="5435">
                  <c:v>3861</c:v>
                </c:pt>
                <c:pt idx="5436">
                  <c:v>3861</c:v>
                </c:pt>
                <c:pt idx="5437">
                  <c:v>3862</c:v>
                </c:pt>
                <c:pt idx="5438">
                  <c:v>3863</c:v>
                </c:pt>
                <c:pt idx="5439">
                  <c:v>3863</c:v>
                </c:pt>
                <c:pt idx="5440">
                  <c:v>3863</c:v>
                </c:pt>
                <c:pt idx="5441">
                  <c:v>3863</c:v>
                </c:pt>
                <c:pt idx="5442">
                  <c:v>3863</c:v>
                </c:pt>
                <c:pt idx="5443">
                  <c:v>3863</c:v>
                </c:pt>
                <c:pt idx="5444">
                  <c:v>3863</c:v>
                </c:pt>
                <c:pt idx="5445">
                  <c:v>3863</c:v>
                </c:pt>
                <c:pt idx="5446">
                  <c:v>3863</c:v>
                </c:pt>
                <c:pt idx="5447">
                  <c:v>3863</c:v>
                </c:pt>
                <c:pt idx="5448">
                  <c:v>3863</c:v>
                </c:pt>
                <c:pt idx="5449">
                  <c:v>3863</c:v>
                </c:pt>
                <c:pt idx="5450">
                  <c:v>3863</c:v>
                </c:pt>
                <c:pt idx="5451">
                  <c:v>3863</c:v>
                </c:pt>
                <c:pt idx="5452">
                  <c:v>3863</c:v>
                </c:pt>
                <c:pt idx="5453">
                  <c:v>3863</c:v>
                </c:pt>
                <c:pt idx="5454">
                  <c:v>3863</c:v>
                </c:pt>
                <c:pt idx="5455">
                  <c:v>3863</c:v>
                </c:pt>
                <c:pt idx="5456">
                  <c:v>3863</c:v>
                </c:pt>
                <c:pt idx="5457">
                  <c:v>3863</c:v>
                </c:pt>
                <c:pt idx="5458">
                  <c:v>3863</c:v>
                </c:pt>
                <c:pt idx="5459">
                  <c:v>3863</c:v>
                </c:pt>
                <c:pt idx="5460">
                  <c:v>3863</c:v>
                </c:pt>
                <c:pt idx="5461">
                  <c:v>3863</c:v>
                </c:pt>
                <c:pt idx="5462">
                  <c:v>3863</c:v>
                </c:pt>
                <c:pt idx="5463">
                  <c:v>3864</c:v>
                </c:pt>
                <c:pt idx="5464">
                  <c:v>3864</c:v>
                </c:pt>
                <c:pt idx="5465">
                  <c:v>3864</c:v>
                </c:pt>
                <c:pt idx="5466">
                  <c:v>3864</c:v>
                </c:pt>
                <c:pt idx="5467">
                  <c:v>3864</c:v>
                </c:pt>
                <c:pt idx="5468">
                  <c:v>3864</c:v>
                </c:pt>
                <c:pt idx="5469">
                  <c:v>3864</c:v>
                </c:pt>
                <c:pt idx="5470">
                  <c:v>3864</c:v>
                </c:pt>
                <c:pt idx="5471">
                  <c:v>3864</c:v>
                </c:pt>
                <c:pt idx="5472">
                  <c:v>3864</c:v>
                </c:pt>
                <c:pt idx="5473">
                  <c:v>3864</c:v>
                </c:pt>
                <c:pt idx="5474">
                  <c:v>3864</c:v>
                </c:pt>
                <c:pt idx="5475">
                  <c:v>3864</c:v>
                </c:pt>
                <c:pt idx="5476">
                  <c:v>3864</c:v>
                </c:pt>
                <c:pt idx="5477">
                  <c:v>3864</c:v>
                </c:pt>
                <c:pt idx="5478">
                  <c:v>3864</c:v>
                </c:pt>
                <c:pt idx="5479">
                  <c:v>3864</c:v>
                </c:pt>
                <c:pt idx="5480">
                  <c:v>3864</c:v>
                </c:pt>
                <c:pt idx="5481">
                  <c:v>3864</c:v>
                </c:pt>
                <c:pt idx="5482">
                  <c:v>3865</c:v>
                </c:pt>
                <c:pt idx="5483">
                  <c:v>3866</c:v>
                </c:pt>
                <c:pt idx="5484">
                  <c:v>3866</c:v>
                </c:pt>
                <c:pt idx="5485">
                  <c:v>3866</c:v>
                </c:pt>
                <c:pt idx="5486">
                  <c:v>3866</c:v>
                </c:pt>
                <c:pt idx="5487">
                  <c:v>3866</c:v>
                </c:pt>
                <c:pt idx="5488">
                  <c:v>3866</c:v>
                </c:pt>
                <c:pt idx="5489">
                  <c:v>3866</c:v>
                </c:pt>
                <c:pt idx="5490">
                  <c:v>3866</c:v>
                </c:pt>
                <c:pt idx="5491">
                  <c:v>3866</c:v>
                </c:pt>
                <c:pt idx="5492">
                  <c:v>3866</c:v>
                </c:pt>
                <c:pt idx="5493">
                  <c:v>3866</c:v>
                </c:pt>
                <c:pt idx="5494">
                  <c:v>3866</c:v>
                </c:pt>
                <c:pt idx="5495">
                  <c:v>3866</c:v>
                </c:pt>
                <c:pt idx="5496">
                  <c:v>3866</c:v>
                </c:pt>
                <c:pt idx="5497">
                  <c:v>3866</c:v>
                </c:pt>
                <c:pt idx="5498">
                  <c:v>3866</c:v>
                </c:pt>
                <c:pt idx="5499">
                  <c:v>3866</c:v>
                </c:pt>
                <c:pt idx="5500">
                  <c:v>3866</c:v>
                </c:pt>
                <c:pt idx="5501">
                  <c:v>3866</c:v>
                </c:pt>
                <c:pt idx="5502">
                  <c:v>3866</c:v>
                </c:pt>
                <c:pt idx="5503">
                  <c:v>3866</c:v>
                </c:pt>
                <c:pt idx="5504">
                  <c:v>3866</c:v>
                </c:pt>
                <c:pt idx="5505">
                  <c:v>3866</c:v>
                </c:pt>
                <c:pt idx="5506">
                  <c:v>3866</c:v>
                </c:pt>
                <c:pt idx="5507">
                  <c:v>3866</c:v>
                </c:pt>
                <c:pt idx="5508">
                  <c:v>3866</c:v>
                </c:pt>
                <c:pt idx="5509">
                  <c:v>3866</c:v>
                </c:pt>
                <c:pt idx="5510">
                  <c:v>3866</c:v>
                </c:pt>
                <c:pt idx="5511">
                  <c:v>3866</c:v>
                </c:pt>
                <c:pt idx="5512">
                  <c:v>3867</c:v>
                </c:pt>
                <c:pt idx="5513">
                  <c:v>3867</c:v>
                </c:pt>
                <c:pt idx="5514">
                  <c:v>3867</c:v>
                </c:pt>
                <c:pt idx="5515">
                  <c:v>3867</c:v>
                </c:pt>
                <c:pt idx="5516">
                  <c:v>3867</c:v>
                </c:pt>
                <c:pt idx="5517">
                  <c:v>3868</c:v>
                </c:pt>
                <c:pt idx="5518">
                  <c:v>3868</c:v>
                </c:pt>
                <c:pt idx="5519">
                  <c:v>3868</c:v>
                </c:pt>
                <c:pt idx="5520">
                  <c:v>3868</c:v>
                </c:pt>
                <c:pt idx="5521">
                  <c:v>3868</c:v>
                </c:pt>
                <c:pt idx="5522">
                  <c:v>3868</c:v>
                </c:pt>
                <c:pt idx="5523">
                  <c:v>3868</c:v>
                </c:pt>
                <c:pt idx="5524">
                  <c:v>3868</c:v>
                </c:pt>
                <c:pt idx="5525">
                  <c:v>3869</c:v>
                </c:pt>
                <c:pt idx="5526">
                  <c:v>3869</c:v>
                </c:pt>
                <c:pt idx="5527">
                  <c:v>3869</c:v>
                </c:pt>
                <c:pt idx="5528">
                  <c:v>3869</c:v>
                </c:pt>
                <c:pt idx="5529">
                  <c:v>3869</c:v>
                </c:pt>
                <c:pt idx="5530">
                  <c:v>3870</c:v>
                </c:pt>
                <c:pt idx="5531">
                  <c:v>3870</c:v>
                </c:pt>
                <c:pt idx="5532">
                  <c:v>3870</c:v>
                </c:pt>
                <c:pt idx="5533">
                  <c:v>3870</c:v>
                </c:pt>
                <c:pt idx="5534">
                  <c:v>3870</c:v>
                </c:pt>
                <c:pt idx="5535">
                  <c:v>3870</c:v>
                </c:pt>
                <c:pt idx="5536">
                  <c:v>3870</c:v>
                </c:pt>
                <c:pt idx="5537">
                  <c:v>3870</c:v>
                </c:pt>
                <c:pt idx="5538">
                  <c:v>3870</c:v>
                </c:pt>
                <c:pt idx="5539">
                  <c:v>3870</c:v>
                </c:pt>
                <c:pt idx="5540">
                  <c:v>3870</c:v>
                </c:pt>
                <c:pt idx="5541">
                  <c:v>3870</c:v>
                </c:pt>
                <c:pt idx="5542">
                  <c:v>3870</c:v>
                </c:pt>
                <c:pt idx="5543">
                  <c:v>3870</c:v>
                </c:pt>
                <c:pt idx="5544">
                  <c:v>3870</c:v>
                </c:pt>
                <c:pt idx="5545">
                  <c:v>3870</c:v>
                </c:pt>
                <c:pt idx="5546">
                  <c:v>3870</c:v>
                </c:pt>
                <c:pt idx="5547">
                  <c:v>3870</c:v>
                </c:pt>
                <c:pt idx="5548">
                  <c:v>3870</c:v>
                </c:pt>
                <c:pt idx="5549">
                  <c:v>3870</c:v>
                </c:pt>
                <c:pt idx="5550">
                  <c:v>3870</c:v>
                </c:pt>
                <c:pt idx="5551">
                  <c:v>3870</c:v>
                </c:pt>
                <c:pt idx="5552">
                  <c:v>3870</c:v>
                </c:pt>
                <c:pt idx="5553">
                  <c:v>3870</c:v>
                </c:pt>
                <c:pt idx="5554">
                  <c:v>3870</c:v>
                </c:pt>
                <c:pt idx="5555">
                  <c:v>3870</c:v>
                </c:pt>
                <c:pt idx="5556">
                  <c:v>3871</c:v>
                </c:pt>
                <c:pt idx="5557">
                  <c:v>3871</c:v>
                </c:pt>
                <c:pt idx="5558">
                  <c:v>3871</c:v>
                </c:pt>
                <c:pt idx="5559">
                  <c:v>3871</c:v>
                </c:pt>
                <c:pt idx="5560">
                  <c:v>3871</c:v>
                </c:pt>
                <c:pt idx="5561">
                  <c:v>3871</c:v>
                </c:pt>
                <c:pt idx="5562">
                  <c:v>3871</c:v>
                </c:pt>
                <c:pt idx="5563">
                  <c:v>3871</c:v>
                </c:pt>
                <c:pt idx="5564">
                  <c:v>3871</c:v>
                </c:pt>
                <c:pt idx="5565">
                  <c:v>3871</c:v>
                </c:pt>
                <c:pt idx="5566">
                  <c:v>3871</c:v>
                </c:pt>
                <c:pt idx="5567">
                  <c:v>3871</c:v>
                </c:pt>
                <c:pt idx="5568">
                  <c:v>3872</c:v>
                </c:pt>
                <c:pt idx="5569">
                  <c:v>3872</c:v>
                </c:pt>
                <c:pt idx="5570">
                  <c:v>3872</c:v>
                </c:pt>
                <c:pt idx="5571">
                  <c:v>3872</c:v>
                </c:pt>
                <c:pt idx="5572">
                  <c:v>3872</c:v>
                </c:pt>
                <c:pt idx="5573">
                  <c:v>3872</c:v>
                </c:pt>
                <c:pt idx="5574">
                  <c:v>3872</c:v>
                </c:pt>
                <c:pt idx="5575">
                  <c:v>3872</c:v>
                </c:pt>
                <c:pt idx="5576">
                  <c:v>3872</c:v>
                </c:pt>
                <c:pt idx="5577">
                  <c:v>3872</c:v>
                </c:pt>
                <c:pt idx="5578">
                  <c:v>3872</c:v>
                </c:pt>
                <c:pt idx="5579">
                  <c:v>3872</c:v>
                </c:pt>
                <c:pt idx="5580">
                  <c:v>3872</c:v>
                </c:pt>
                <c:pt idx="5581">
                  <c:v>3872</c:v>
                </c:pt>
                <c:pt idx="5582">
                  <c:v>3872</c:v>
                </c:pt>
                <c:pt idx="5583">
                  <c:v>3872</c:v>
                </c:pt>
                <c:pt idx="5584">
                  <c:v>3873</c:v>
                </c:pt>
                <c:pt idx="5585">
                  <c:v>3873</c:v>
                </c:pt>
                <c:pt idx="5586">
                  <c:v>3873</c:v>
                </c:pt>
                <c:pt idx="5587">
                  <c:v>3873</c:v>
                </c:pt>
                <c:pt idx="5588">
                  <c:v>3873</c:v>
                </c:pt>
                <c:pt idx="5589">
                  <c:v>3873</c:v>
                </c:pt>
                <c:pt idx="5590">
                  <c:v>3873</c:v>
                </c:pt>
                <c:pt idx="5591">
                  <c:v>3873</c:v>
                </c:pt>
                <c:pt idx="5592">
                  <c:v>3873</c:v>
                </c:pt>
                <c:pt idx="5593">
                  <c:v>3873</c:v>
                </c:pt>
                <c:pt idx="5594">
                  <c:v>3873</c:v>
                </c:pt>
                <c:pt idx="5595">
                  <c:v>3873</c:v>
                </c:pt>
                <c:pt idx="5596">
                  <c:v>3873</c:v>
                </c:pt>
                <c:pt idx="5597">
                  <c:v>3873</c:v>
                </c:pt>
                <c:pt idx="5598">
                  <c:v>3873</c:v>
                </c:pt>
                <c:pt idx="5599">
                  <c:v>3873</c:v>
                </c:pt>
                <c:pt idx="5600">
                  <c:v>3873</c:v>
                </c:pt>
                <c:pt idx="5601">
                  <c:v>3873</c:v>
                </c:pt>
                <c:pt idx="5602">
                  <c:v>3873</c:v>
                </c:pt>
                <c:pt idx="5603">
                  <c:v>3873</c:v>
                </c:pt>
                <c:pt idx="5604">
                  <c:v>3873</c:v>
                </c:pt>
                <c:pt idx="5605">
                  <c:v>3873</c:v>
                </c:pt>
                <c:pt idx="5606">
                  <c:v>3873</c:v>
                </c:pt>
                <c:pt idx="5607">
                  <c:v>3873</c:v>
                </c:pt>
                <c:pt idx="5608">
                  <c:v>3873</c:v>
                </c:pt>
                <c:pt idx="5609">
                  <c:v>3873</c:v>
                </c:pt>
                <c:pt idx="5610">
                  <c:v>3873</c:v>
                </c:pt>
                <c:pt idx="5611">
                  <c:v>3873</c:v>
                </c:pt>
                <c:pt idx="5612">
                  <c:v>3874</c:v>
                </c:pt>
                <c:pt idx="5613">
                  <c:v>3874</c:v>
                </c:pt>
                <c:pt idx="5614">
                  <c:v>3874</c:v>
                </c:pt>
                <c:pt idx="5615">
                  <c:v>3874</c:v>
                </c:pt>
                <c:pt idx="5616">
                  <c:v>3874</c:v>
                </c:pt>
                <c:pt idx="5617">
                  <c:v>3874</c:v>
                </c:pt>
                <c:pt idx="5618">
                  <c:v>3874</c:v>
                </c:pt>
                <c:pt idx="5619">
                  <c:v>3875</c:v>
                </c:pt>
                <c:pt idx="5620">
                  <c:v>3875</c:v>
                </c:pt>
                <c:pt idx="5621">
                  <c:v>3875</c:v>
                </c:pt>
                <c:pt idx="5622">
                  <c:v>3875</c:v>
                </c:pt>
                <c:pt idx="5623">
                  <c:v>3875</c:v>
                </c:pt>
                <c:pt idx="5624">
                  <c:v>3875</c:v>
                </c:pt>
                <c:pt idx="5625">
                  <c:v>3875</c:v>
                </c:pt>
                <c:pt idx="5626">
                  <c:v>3875</c:v>
                </c:pt>
                <c:pt idx="5627">
                  <c:v>3876</c:v>
                </c:pt>
                <c:pt idx="5628">
                  <c:v>3876</c:v>
                </c:pt>
                <c:pt idx="5629">
                  <c:v>3876</c:v>
                </c:pt>
                <c:pt idx="5630">
                  <c:v>3876</c:v>
                </c:pt>
                <c:pt idx="5631">
                  <c:v>3876</c:v>
                </c:pt>
                <c:pt idx="5632">
                  <c:v>3876</c:v>
                </c:pt>
                <c:pt idx="5633">
                  <c:v>3876</c:v>
                </c:pt>
                <c:pt idx="5634">
                  <c:v>3876</c:v>
                </c:pt>
                <c:pt idx="5635">
                  <c:v>3876</c:v>
                </c:pt>
                <c:pt idx="5636">
                  <c:v>3876</c:v>
                </c:pt>
                <c:pt idx="5637">
                  <c:v>3876</c:v>
                </c:pt>
                <c:pt idx="5638">
                  <c:v>3876</c:v>
                </c:pt>
                <c:pt idx="5639">
                  <c:v>3876</c:v>
                </c:pt>
                <c:pt idx="5640">
                  <c:v>3876</c:v>
                </c:pt>
                <c:pt idx="5641">
                  <c:v>3876</c:v>
                </c:pt>
                <c:pt idx="5642">
                  <c:v>3877</c:v>
                </c:pt>
                <c:pt idx="5643">
                  <c:v>3877</c:v>
                </c:pt>
                <c:pt idx="5644">
                  <c:v>3877</c:v>
                </c:pt>
                <c:pt idx="5645">
                  <c:v>3877</c:v>
                </c:pt>
                <c:pt idx="5646">
                  <c:v>3878</c:v>
                </c:pt>
                <c:pt idx="5647">
                  <c:v>3878</c:v>
                </c:pt>
                <c:pt idx="5648">
                  <c:v>3878</c:v>
                </c:pt>
                <c:pt idx="5649">
                  <c:v>3879</c:v>
                </c:pt>
                <c:pt idx="5650">
                  <c:v>3879</c:v>
                </c:pt>
                <c:pt idx="5651">
                  <c:v>3879</c:v>
                </c:pt>
                <c:pt idx="5652">
                  <c:v>3879</c:v>
                </c:pt>
                <c:pt idx="5653">
                  <c:v>3879</c:v>
                </c:pt>
                <c:pt idx="5654">
                  <c:v>3879</c:v>
                </c:pt>
                <c:pt idx="5655">
                  <c:v>3879</c:v>
                </c:pt>
                <c:pt idx="5656">
                  <c:v>3879</c:v>
                </c:pt>
                <c:pt idx="5657">
                  <c:v>3879</c:v>
                </c:pt>
                <c:pt idx="5658">
                  <c:v>3879</c:v>
                </c:pt>
                <c:pt idx="5659">
                  <c:v>3879</c:v>
                </c:pt>
                <c:pt idx="5660">
                  <c:v>3879</c:v>
                </c:pt>
                <c:pt idx="5661">
                  <c:v>3879</c:v>
                </c:pt>
                <c:pt idx="5662">
                  <c:v>3879</c:v>
                </c:pt>
                <c:pt idx="5663">
                  <c:v>3879</c:v>
                </c:pt>
                <c:pt idx="5664">
                  <c:v>3879</c:v>
                </c:pt>
                <c:pt idx="5665">
                  <c:v>3879</c:v>
                </c:pt>
                <c:pt idx="5666">
                  <c:v>3879</c:v>
                </c:pt>
                <c:pt idx="5667">
                  <c:v>3879</c:v>
                </c:pt>
                <c:pt idx="5668">
                  <c:v>3879</c:v>
                </c:pt>
                <c:pt idx="5669">
                  <c:v>3879</c:v>
                </c:pt>
                <c:pt idx="5670">
                  <c:v>3879</c:v>
                </c:pt>
                <c:pt idx="5671">
                  <c:v>3879</c:v>
                </c:pt>
                <c:pt idx="5672">
                  <c:v>3879</c:v>
                </c:pt>
                <c:pt idx="5673">
                  <c:v>3879</c:v>
                </c:pt>
                <c:pt idx="5674">
                  <c:v>3879</c:v>
                </c:pt>
                <c:pt idx="5675">
                  <c:v>3879</c:v>
                </c:pt>
                <c:pt idx="5676">
                  <c:v>3879</c:v>
                </c:pt>
                <c:pt idx="5677">
                  <c:v>3879</c:v>
                </c:pt>
                <c:pt idx="5678">
                  <c:v>3879</c:v>
                </c:pt>
                <c:pt idx="5679">
                  <c:v>3879</c:v>
                </c:pt>
                <c:pt idx="5680">
                  <c:v>3879</c:v>
                </c:pt>
                <c:pt idx="5681">
                  <c:v>3879</c:v>
                </c:pt>
                <c:pt idx="5682">
                  <c:v>3879</c:v>
                </c:pt>
                <c:pt idx="5683">
                  <c:v>3879</c:v>
                </c:pt>
                <c:pt idx="5684">
                  <c:v>3879</c:v>
                </c:pt>
                <c:pt idx="5685">
                  <c:v>3879</c:v>
                </c:pt>
                <c:pt idx="5686">
                  <c:v>3879</c:v>
                </c:pt>
                <c:pt idx="5687">
                  <c:v>3880</c:v>
                </c:pt>
                <c:pt idx="5688">
                  <c:v>3880</c:v>
                </c:pt>
                <c:pt idx="5689">
                  <c:v>3880</c:v>
                </c:pt>
                <c:pt idx="5690">
                  <c:v>3880</c:v>
                </c:pt>
                <c:pt idx="5691">
                  <c:v>3880</c:v>
                </c:pt>
                <c:pt idx="5692">
                  <c:v>3880</c:v>
                </c:pt>
                <c:pt idx="5693">
                  <c:v>3880</c:v>
                </c:pt>
                <c:pt idx="5694">
                  <c:v>3880</c:v>
                </c:pt>
                <c:pt idx="5695">
                  <c:v>3880</c:v>
                </c:pt>
                <c:pt idx="5696">
                  <c:v>3880</c:v>
                </c:pt>
                <c:pt idx="5697">
                  <c:v>3880</c:v>
                </c:pt>
                <c:pt idx="5698">
                  <c:v>3880</c:v>
                </c:pt>
                <c:pt idx="5699">
                  <c:v>3880</c:v>
                </c:pt>
                <c:pt idx="5700">
                  <c:v>3880</c:v>
                </c:pt>
                <c:pt idx="5701">
                  <c:v>3880</c:v>
                </c:pt>
                <c:pt idx="5702">
                  <c:v>3880</c:v>
                </c:pt>
                <c:pt idx="5703">
                  <c:v>3881</c:v>
                </c:pt>
                <c:pt idx="5704">
                  <c:v>3881</c:v>
                </c:pt>
                <c:pt idx="5705">
                  <c:v>3882</c:v>
                </c:pt>
                <c:pt idx="5706">
                  <c:v>3882</c:v>
                </c:pt>
                <c:pt idx="5707">
                  <c:v>3882</c:v>
                </c:pt>
                <c:pt idx="5708">
                  <c:v>3882</c:v>
                </c:pt>
                <c:pt idx="5709">
                  <c:v>3882</c:v>
                </c:pt>
                <c:pt idx="5710">
                  <c:v>3882</c:v>
                </c:pt>
                <c:pt idx="5711">
                  <c:v>3882</c:v>
                </c:pt>
                <c:pt idx="5712">
                  <c:v>3882</c:v>
                </c:pt>
                <c:pt idx="5713">
                  <c:v>3882</c:v>
                </c:pt>
                <c:pt idx="5714">
                  <c:v>3882</c:v>
                </c:pt>
                <c:pt idx="5715">
                  <c:v>3882</c:v>
                </c:pt>
                <c:pt idx="5716">
                  <c:v>3882</c:v>
                </c:pt>
                <c:pt idx="5717">
                  <c:v>3882</c:v>
                </c:pt>
                <c:pt idx="5718">
                  <c:v>3882</c:v>
                </c:pt>
                <c:pt idx="5719">
                  <c:v>3882</c:v>
                </c:pt>
                <c:pt idx="5720">
                  <c:v>3882</c:v>
                </c:pt>
                <c:pt idx="5721">
                  <c:v>3882</c:v>
                </c:pt>
                <c:pt idx="5722">
                  <c:v>3882</c:v>
                </c:pt>
                <c:pt idx="5723">
                  <c:v>3882</c:v>
                </c:pt>
                <c:pt idx="5724">
                  <c:v>3882</c:v>
                </c:pt>
                <c:pt idx="5725">
                  <c:v>3882</c:v>
                </c:pt>
                <c:pt idx="5726">
                  <c:v>3882</c:v>
                </c:pt>
                <c:pt idx="5727">
                  <c:v>3882</c:v>
                </c:pt>
                <c:pt idx="5728">
                  <c:v>3882</c:v>
                </c:pt>
                <c:pt idx="5729">
                  <c:v>3882</c:v>
                </c:pt>
                <c:pt idx="5730">
                  <c:v>3882</c:v>
                </c:pt>
                <c:pt idx="5731">
                  <c:v>3883</c:v>
                </c:pt>
                <c:pt idx="5732">
                  <c:v>3883</c:v>
                </c:pt>
                <c:pt idx="5733">
                  <c:v>3883</c:v>
                </c:pt>
                <c:pt idx="5734">
                  <c:v>3883</c:v>
                </c:pt>
                <c:pt idx="5735">
                  <c:v>3883</c:v>
                </c:pt>
                <c:pt idx="5736">
                  <c:v>3883</c:v>
                </c:pt>
                <c:pt idx="5737">
                  <c:v>3883</c:v>
                </c:pt>
                <c:pt idx="5738">
                  <c:v>3883</c:v>
                </c:pt>
                <c:pt idx="5739">
                  <c:v>3883</c:v>
                </c:pt>
                <c:pt idx="5740">
                  <c:v>3883</c:v>
                </c:pt>
                <c:pt idx="5741">
                  <c:v>3884</c:v>
                </c:pt>
                <c:pt idx="5742">
                  <c:v>3884</c:v>
                </c:pt>
                <c:pt idx="5743">
                  <c:v>3884</c:v>
                </c:pt>
                <c:pt idx="5744">
                  <c:v>3884</c:v>
                </c:pt>
                <c:pt idx="5745">
                  <c:v>3884</c:v>
                </c:pt>
                <c:pt idx="5746">
                  <c:v>3884</c:v>
                </c:pt>
                <c:pt idx="5747">
                  <c:v>3884</c:v>
                </c:pt>
                <c:pt idx="5748">
                  <c:v>3884</c:v>
                </c:pt>
                <c:pt idx="5749">
                  <c:v>3884</c:v>
                </c:pt>
                <c:pt idx="5750">
                  <c:v>3884</c:v>
                </c:pt>
                <c:pt idx="5751">
                  <c:v>3885</c:v>
                </c:pt>
                <c:pt idx="5752">
                  <c:v>3886</c:v>
                </c:pt>
                <c:pt idx="5753">
                  <c:v>3886</c:v>
                </c:pt>
                <c:pt idx="5754">
                  <c:v>3886</c:v>
                </c:pt>
                <c:pt idx="5755">
                  <c:v>3886</c:v>
                </c:pt>
                <c:pt idx="5756">
                  <c:v>3886</c:v>
                </c:pt>
                <c:pt idx="5757">
                  <c:v>3886</c:v>
                </c:pt>
                <c:pt idx="5758">
                  <c:v>3886</c:v>
                </c:pt>
                <c:pt idx="5759">
                  <c:v>3886</c:v>
                </c:pt>
                <c:pt idx="5760">
                  <c:v>3886</c:v>
                </c:pt>
                <c:pt idx="5761">
                  <c:v>3886</c:v>
                </c:pt>
                <c:pt idx="5762">
                  <c:v>3886</c:v>
                </c:pt>
                <c:pt idx="5763">
                  <c:v>3886</c:v>
                </c:pt>
                <c:pt idx="5764">
                  <c:v>3886</c:v>
                </c:pt>
                <c:pt idx="5765">
                  <c:v>3886</c:v>
                </c:pt>
                <c:pt idx="5766">
                  <c:v>3886</c:v>
                </c:pt>
                <c:pt idx="5767">
                  <c:v>3886</c:v>
                </c:pt>
                <c:pt idx="5768">
                  <c:v>3886</c:v>
                </c:pt>
                <c:pt idx="5769">
                  <c:v>3886</c:v>
                </c:pt>
                <c:pt idx="5770">
                  <c:v>3886</c:v>
                </c:pt>
                <c:pt idx="5771">
                  <c:v>3886</c:v>
                </c:pt>
                <c:pt idx="5772">
                  <c:v>3886</c:v>
                </c:pt>
                <c:pt idx="5773">
                  <c:v>3886</c:v>
                </c:pt>
                <c:pt idx="5774">
                  <c:v>3886</c:v>
                </c:pt>
                <c:pt idx="5775">
                  <c:v>3886</c:v>
                </c:pt>
                <c:pt idx="5776">
                  <c:v>3886</c:v>
                </c:pt>
                <c:pt idx="5777">
                  <c:v>3886</c:v>
                </c:pt>
                <c:pt idx="5778">
                  <c:v>3886</c:v>
                </c:pt>
                <c:pt idx="5779">
                  <c:v>3886</c:v>
                </c:pt>
                <c:pt idx="5780">
                  <c:v>3886</c:v>
                </c:pt>
                <c:pt idx="5781">
                  <c:v>3886</c:v>
                </c:pt>
                <c:pt idx="5782">
                  <c:v>3886</c:v>
                </c:pt>
                <c:pt idx="5783">
                  <c:v>3886</c:v>
                </c:pt>
                <c:pt idx="5784">
                  <c:v>3886</c:v>
                </c:pt>
                <c:pt idx="5785">
                  <c:v>3886</c:v>
                </c:pt>
                <c:pt idx="5786">
                  <c:v>3886</c:v>
                </c:pt>
                <c:pt idx="5787">
                  <c:v>3886</c:v>
                </c:pt>
                <c:pt idx="5788">
                  <c:v>3886</c:v>
                </c:pt>
                <c:pt idx="5789">
                  <c:v>3886</c:v>
                </c:pt>
                <c:pt idx="5790">
                  <c:v>3887</c:v>
                </c:pt>
                <c:pt idx="5791">
                  <c:v>3887</c:v>
                </c:pt>
                <c:pt idx="5792">
                  <c:v>3887</c:v>
                </c:pt>
                <c:pt idx="5793">
                  <c:v>3887</c:v>
                </c:pt>
                <c:pt idx="5794">
                  <c:v>3888</c:v>
                </c:pt>
                <c:pt idx="5795">
                  <c:v>3888</c:v>
                </c:pt>
                <c:pt idx="5796">
                  <c:v>3888</c:v>
                </c:pt>
                <c:pt idx="5797">
                  <c:v>3888</c:v>
                </c:pt>
                <c:pt idx="5798">
                  <c:v>3888</c:v>
                </c:pt>
                <c:pt idx="5799">
                  <c:v>3888</c:v>
                </c:pt>
                <c:pt idx="5800">
                  <c:v>3888</c:v>
                </c:pt>
                <c:pt idx="5801">
                  <c:v>3888</c:v>
                </c:pt>
                <c:pt idx="5802">
                  <c:v>3888</c:v>
                </c:pt>
                <c:pt idx="5803">
                  <c:v>3888</c:v>
                </c:pt>
                <c:pt idx="5804">
                  <c:v>3888</c:v>
                </c:pt>
                <c:pt idx="5805">
                  <c:v>3888</c:v>
                </c:pt>
                <c:pt idx="5806">
                  <c:v>3888</c:v>
                </c:pt>
                <c:pt idx="5807">
                  <c:v>3888</c:v>
                </c:pt>
                <c:pt idx="5808">
                  <c:v>3888</c:v>
                </c:pt>
                <c:pt idx="5809">
                  <c:v>3888</c:v>
                </c:pt>
                <c:pt idx="5810">
                  <c:v>3888</c:v>
                </c:pt>
                <c:pt idx="5811">
                  <c:v>3888</c:v>
                </c:pt>
                <c:pt idx="5812">
                  <c:v>3888</c:v>
                </c:pt>
                <c:pt idx="5813">
                  <c:v>3888</c:v>
                </c:pt>
                <c:pt idx="5814">
                  <c:v>3888</c:v>
                </c:pt>
                <c:pt idx="5815">
                  <c:v>3888</c:v>
                </c:pt>
                <c:pt idx="5816">
                  <c:v>3889</c:v>
                </c:pt>
                <c:pt idx="5817">
                  <c:v>3889</c:v>
                </c:pt>
                <c:pt idx="5818">
                  <c:v>3890</c:v>
                </c:pt>
                <c:pt idx="5819">
                  <c:v>3890</c:v>
                </c:pt>
                <c:pt idx="5820">
                  <c:v>3890</c:v>
                </c:pt>
                <c:pt idx="5821">
                  <c:v>3890</c:v>
                </c:pt>
                <c:pt idx="5822">
                  <c:v>3890</c:v>
                </c:pt>
                <c:pt idx="5823">
                  <c:v>3890</c:v>
                </c:pt>
                <c:pt idx="5824">
                  <c:v>3890</c:v>
                </c:pt>
                <c:pt idx="5825">
                  <c:v>3890</c:v>
                </c:pt>
                <c:pt idx="5826">
                  <c:v>3890</c:v>
                </c:pt>
                <c:pt idx="5827">
                  <c:v>3890</c:v>
                </c:pt>
                <c:pt idx="5828">
                  <c:v>3890</c:v>
                </c:pt>
                <c:pt idx="5829">
                  <c:v>3890</c:v>
                </c:pt>
                <c:pt idx="5830">
                  <c:v>3890</c:v>
                </c:pt>
                <c:pt idx="5831">
                  <c:v>3890</c:v>
                </c:pt>
                <c:pt idx="5832">
                  <c:v>3890</c:v>
                </c:pt>
                <c:pt idx="5833">
                  <c:v>3891</c:v>
                </c:pt>
                <c:pt idx="5834">
                  <c:v>3891</c:v>
                </c:pt>
                <c:pt idx="5835">
                  <c:v>3891</c:v>
                </c:pt>
                <c:pt idx="5836">
                  <c:v>3892</c:v>
                </c:pt>
                <c:pt idx="5837">
                  <c:v>3892</c:v>
                </c:pt>
                <c:pt idx="5838">
                  <c:v>3892</c:v>
                </c:pt>
                <c:pt idx="5839">
                  <c:v>3892</c:v>
                </c:pt>
                <c:pt idx="5840">
                  <c:v>3892</c:v>
                </c:pt>
                <c:pt idx="5841">
                  <c:v>3892</c:v>
                </c:pt>
                <c:pt idx="5842">
                  <c:v>3892</c:v>
                </c:pt>
                <c:pt idx="5843">
                  <c:v>3892</c:v>
                </c:pt>
                <c:pt idx="5844">
                  <c:v>3893</c:v>
                </c:pt>
                <c:pt idx="5845">
                  <c:v>3893</c:v>
                </c:pt>
                <c:pt idx="5846">
                  <c:v>3893</c:v>
                </c:pt>
                <c:pt idx="5847">
                  <c:v>3893</c:v>
                </c:pt>
                <c:pt idx="5848">
                  <c:v>3893</c:v>
                </c:pt>
                <c:pt idx="5849">
                  <c:v>3893</c:v>
                </c:pt>
                <c:pt idx="5850">
                  <c:v>3893</c:v>
                </c:pt>
                <c:pt idx="5851">
                  <c:v>3893</c:v>
                </c:pt>
                <c:pt idx="5852">
                  <c:v>3893</c:v>
                </c:pt>
                <c:pt idx="5853">
                  <c:v>3893</c:v>
                </c:pt>
                <c:pt idx="5854">
                  <c:v>3893</c:v>
                </c:pt>
                <c:pt idx="5855">
                  <c:v>3893</c:v>
                </c:pt>
                <c:pt idx="5856">
                  <c:v>3893</c:v>
                </c:pt>
                <c:pt idx="5857">
                  <c:v>3893</c:v>
                </c:pt>
                <c:pt idx="5858">
                  <c:v>3893</c:v>
                </c:pt>
                <c:pt idx="5859">
                  <c:v>3893</c:v>
                </c:pt>
                <c:pt idx="5860">
                  <c:v>3893</c:v>
                </c:pt>
                <c:pt idx="5861">
                  <c:v>3893</c:v>
                </c:pt>
                <c:pt idx="5862">
                  <c:v>3893</c:v>
                </c:pt>
                <c:pt idx="5863">
                  <c:v>3893</c:v>
                </c:pt>
                <c:pt idx="5864">
                  <c:v>3893</c:v>
                </c:pt>
                <c:pt idx="5865">
                  <c:v>3893</c:v>
                </c:pt>
                <c:pt idx="5866">
                  <c:v>3893</c:v>
                </c:pt>
                <c:pt idx="5867">
                  <c:v>3893</c:v>
                </c:pt>
                <c:pt idx="5868">
                  <c:v>3893</c:v>
                </c:pt>
                <c:pt idx="5869">
                  <c:v>3893</c:v>
                </c:pt>
                <c:pt idx="5870">
                  <c:v>3893</c:v>
                </c:pt>
                <c:pt idx="5871">
                  <c:v>3893</c:v>
                </c:pt>
                <c:pt idx="5872">
                  <c:v>3894</c:v>
                </c:pt>
                <c:pt idx="5873">
                  <c:v>3894</c:v>
                </c:pt>
                <c:pt idx="5874">
                  <c:v>3894</c:v>
                </c:pt>
                <c:pt idx="5875">
                  <c:v>3894</c:v>
                </c:pt>
                <c:pt idx="5876">
                  <c:v>3894</c:v>
                </c:pt>
                <c:pt idx="5877">
                  <c:v>3894</c:v>
                </c:pt>
                <c:pt idx="5878">
                  <c:v>3894</c:v>
                </c:pt>
                <c:pt idx="5879">
                  <c:v>3894</c:v>
                </c:pt>
                <c:pt idx="5880">
                  <c:v>3895</c:v>
                </c:pt>
                <c:pt idx="5881">
                  <c:v>3895</c:v>
                </c:pt>
                <c:pt idx="5882">
                  <c:v>3895</c:v>
                </c:pt>
                <c:pt idx="5883">
                  <c:v>3895</c:v>
                </c:pt>
                <c:pt idx="5884">
                  <c:v>3895</c:v>
                </c:pt>
                <c:pt idx="5885">
                  <c:v>3896</c:v>
                </c:pt>
                <c:pt idx="5886">
                  <c:v>3896</c:v>
                </c:pt>
                <c:pt idx="5887">
                  <c:v>3896</c:v>
                </c:pt>
                <c:pt idx="5888">
                  <c:v>3896</c:v>
                </c:pt>
                <c:pt idx="5889">
                  <c:v>3896</c:v>
                </c:pt>
                <c:pt idx="5890">
                  <c:v>3896</c:v>
                </c:pt>
                <c:pt idx="5891">
                  <c:v>3896</c:v>
                </c:pt>
                <c:pt idx="5892">
                  <c:v>3896</c:v>
                </c:pt>
                <c:pt idx="5893">
                  <c:v>3896</c:v>
                </c:pt>
                <c:pt idx="5894">
                  <c:v>3896</c:v>
                </c:pt>
                <c:pt idx="5895">
                  <c:v>3896</c:v>
                </c:pt>
                <c:pt idx="5896">
                  <c:v>3896</c:v>
                </c:pt>
                <c:pt idx="5897">
                  <c:v>3896</c:v>
                </c:pt>
                <c:pt idx="5898">
                  <c:v>3896</c:v>
                </c:pt>
                <c:pt idx="5899">
                  <c:v>3896</c:v>
                </c:pt>
                <c:pt idx="5900">
                  <c:v>3896</c:v>
                </c:pt>
                <c:pt idx="5901">
                  <c:v>3896</c:v>
                </c:pt>
                <c:pt idx="5902">
                  <c:v>3896</c:v>
                </c:pt>
                <c:pt idx="5903">
                  <c:v>3896</c:v>
                </c:pt>
                <c:pt idx="5904">
                  <c:v>3896</c:v>
                </c:pt>
                <c:pt idx="5905">
                  <c:v>3896</c:v>
                </c:pt>
                <c:pt idx="5906">
                  <c:v>3896</c:v>
                </c:pt>
                <c:pt idx="5907">
                  <c:v>3896</c:v>
                </c:pt>
                <c:pt idx="5908">
                  <c:v>3896</c:v>
                </c:pt>
                <c:pt idx="5909">
                  <c:v>3896</c:v>
                </c:pt>
                <c:pt idx="5910">
                  <c:v>3896</c:v>
                </c:pt>
                <c:pt idx="5911">
                  <c:v>3896</c:v>
                </c:pt>
                <c:pt idx="5912">
                  <c:v>3896</c:v>
                </c:pt>
                <c:pt idx="5913">
                  <c:v>3896</c:v>
                </c:pt>
                <c:pt idx="5914">
                  <c:v>3896</c:v>
                </c:pt>
                <c:pt idx="5915">
                  <c:v>3896</c:v>
                </c:pt>
                <c:pt idx="5916">
                  <c:v>3896</c:v>
                </c:pt>
                <c:pt idx="5917">
                  <c:v>3896</c:v>
                </c:pt>
                <c:pt idx="5918">
                  <c:v>3896</c:v>
                </c:pt>
                <c:pt idx="5919">
                  <c:v>3896</c:v>
                </c:pt>
                <c:pt idx="5920">
                  <c:v>3896</c:v>
                </c:pt>
                <c:pt idx="5921">
                  <c:v>3896</c:v>
                </c:pt>
                <c:pt idx="5922">
                  <c:v>3896</c:v>
                </c:pt>
                <c:pt idx="5923">
                  <c:v>3896</c:v>
                </c:pt>
                <c:pt idx="5924">
                  <c:v>3896</c:v>
                </c:pt>
                <c:pt idx="5925">
                  <c:v>3897</c:v>
                </c:pt>
                <c:pt idx="5926">
                  <c:v>3897</c:v>
                </c:pt>
                <c:pt idx="5927">
                  <c:v>3897</c:v>
                </c:pt>
                <c:pt idx="5928">
                  <c:v>3897</c:v>
                </c:pt>
                <c:pt idx="5929">
                  <c:v>3897</c:v>
                </c:pt>
                <c:pt idx="5930">
                  <c:v>3897</c:v>
                </c:pt>
                <c:pt idx="5931">
                  <c:v>3897</c:v>
                </c:pt>
                <c:pt idx="5932">
                  <c:v>3898</c:v>
                </c:pt>
                <c:pt idx="5933">
                  <c:v>3898</c:v>
                </c:pt>
                <c:pt idx="5934">
                  <c:v>3898</c:v>
                </c:pt>
                <c:pt idx="5935">
                  <c:v>3898</c:v>
                </c:pt>
                <c:pt idx="5936">
                  <c:v>3898</c:v>
                </c:pt>
                <c:pt idx="5937">
                  <c:v>3899</c:v>
                </c:pt>
                <c:pt idx="5938">
                  <c:v>3899</c:v>
                </c:pt>
                <c:pt idx="5939">
                  <c:v>3899</c:v>
                </c:pt>
                <c:pt idx="5940">
                  <c:v>3899</c:v>
                </c:pt>
                <c:pt idx="5941">
                  <c:v>3900</c:v>
                </c:pt>
                <c:pt idx="5942">
                  <c:v>3900</c:v>
                </c:pt>
                <c:pt idx="5943">
                  <c:v>3900</c:v>
                </c:pt>
                <c:pt idx="5944">
                  <c:v>3900</c:v>
                </c:pt>
                <c:pt idx="5945">
                  <c:v>3900</c:v>
                </c:pt>
                <c:pt idx="5946">
                  <c:v>3900</c:v>
                </c:pt>
                <c:pt idx="5947">
                  <c:v>3900</c:v>
                </c:pt>
                <c:pt idx="5948">
                  <c:v>3900</c:v>
                </c:pt>
                <c:pt idx="5949">
                  <c:v>3900</c:v>
                </c:pt>
                <c:pt idx="5950">
                  <c:v>3900</c:v>
                </c:pt>
                <c:pt idx="5951">
                  <c:v>3900</c:v>
                </c:pt>
                <c:pt idx="5952">
                  <c:v>3900</c:v>
                </c:pt>
                <c:pt idx="5953">
                  <c:v>3900</c:v>
                </c:pt>
                <c:pt idx="5954">
                  <c:v>3900</c:v>
                </c:pt>
                <c:pt idx="5955">
                  <c:v>3900</c:v>
                </c:pt>
                <c:pt idx="5956">
                  <c:v>3900</c:v>
                </c:pt>
                <c:pt idx="5957">
                  <c:v>3900</c:v>
                </c:pt>
                <c:pt idx="5958">
                  <c:v>3900</c:v>
                </c:pt>
                <c:pt idx="5959">
                  <c:v>3900</c:v>
                </c:pt>
                <c:pt idx="5960">
                  <c:v>3900</c:v>
                </c:pt>
                <c:pt idx="5961">
                  <c:v>3901</c:v>
                </c:pt>
                <c:pt idx="5962">
                  <c:v>3901</c:v>
                </c:pt>
                <c:pt idx="5963">
                  <c:v>3901</c:v>
                </c:pt>
                <c:pt idx="5964">
                  <c:v>3901</c:v>
                </c:pt>
                <c:pt idx="5965">
                  <c:v>3901</c:v>
                </c:pt>
                <c:pt idx="5966">
                  <c:v>3901</c:v>
                </c:pt>
                <c:pt idx="5967">
                  <c:v>3901</c:v>
                </c:pt>
                <c:pt idx="5968">
                  <c:v>3901</c:v>
                </c:pt>
                <c:pt idx="5969">
                  <c:v>3901</c:v>
                </c:pt>
                <c:pt idx="5970">
                  <c:v>3901</c:v>
                </c:pt>
                <c:pt idx="5971">
                  <c:v>3901</c:v>
                </c:pt>
                <c:pt idx="5972">
                  <c:v>3901</c:v>
                </c:pt>
                <c:pt idx="5973">
                  <c:v>3902</c:v>
                </c:pt>
                <c:pt idx="5974">
                  <c:v>3902</c:v>
                </c:pt>
                <c:pt idx="5975">
                  <c:v>3902</c:v>
                </c:pt>
                <c:pt idx="5976">
                  <c:v>3902</c:v>
                </c:pt>
                <c:pt idx="5977">
                  <c:v>3902</c:v>
                </c:pt>
                <c:pt idx="5978">
                  <c:v>3902</c:v>
                </c:pt>
                <c:pt idx="5979">
                  <c:v>3902</c:v>
                </c:pt>
                <c:pt idx="5980">
                  <c:v>3902</c:v>
                </c:pt>
                <c:pt idx="5981">
                  <c:v>3902</c:v>
                </c:pt>
                <c:pt idx="5982">
                  <c:v>3902</c:v>
                </c:pt>
                <c:pt idx="5983">
                  <c:v>3902</c:v>
                </c:pt>
                <c:pt idx="5984">
                  <c:v>3902</c:v>
                </c:pt>
                <c:pt idx="5985">
                  <c:v>3902</c:v>
                </c:pt>
                <c:pt idx="5986">
                  <c:v>3902</c:v>
                </c:pt>
                <c:pt idx="5987">
                  <c:v>3903</c:v>
                </c:pt>
                <c:pt idx="5988">
                  <c:v>3903</c:v>
                </c:pt>
                <c:pt idx="5989">
                  <c:v>3903</c:v>
                </c:pt>
                <c:pt idx="5990">
                  <c:v>3903</c:v>
                </c:pt>
                <c:pt idx="5991">
                  <c:v>3903</c:v>
                </c:pt>
                <c:pt idx="5992">
                  <c:v>3903</c:v>
                </c:pt>
                <c:pt idx="5993">
                  <c:v>3903</c:v>
                </c:pt>
                <c:pt idx="5994">
                  <c:v>3903</c:v>
                </c:pt>
                <c:pt idx="5995">
                  <c:v>3903</c:v>
                </c:pt>
                <c:pt idx="5996">
                  <c:v>3903</c:v>
                </c:pt>
                <c:pt idx="5997">
                  <c:v>3903</c:v>
                </c:pt>
                <c:pt idx="5998">
                  <c:v>3903</c:v>
                </c:pt>
                <c:pt idx="5999">
                  <c:v>3903</c:v>
                </c:pt>
                <c:pt idx="6000">
                  <c:v>3903</c:v>
                </c:pt>
                <c:pt idx="6001">
                  <c:v>3903</c:v>
                </c:pt>
                <c:pt idx="6002">
                  <c:v>3903</c:v>
                </c:pt>
                <c:pt idx="6003">
                  <c:v>3903</c:v>
                </c:pt>
                <c:pt idx="6004">
                  <c:v>3903</c:v>
                </c:pt>
                <c:pt idx="6005">
                  <c:v>3903</c:v>
                </c:pt>
                <c:pt idx="6006">
                  <c:v>3903</c:v>
                </c:pt>
                <c:pt idx="6007">
                  <c:v>3903</c:v>
                </c:pt>
                <c:pt idx="6008">
                  <c:v>3904</c:v>
                </c:pt>
                <c:pt idx="6009">
                  <c:v>3904</c:v>
                </c:pt>
                <c:pt idx="6010">
                  <c:v>3904</c:v>
                </c:pt>
                <c:pt idx="6011">
                  <c:v>3904</c:v>
                </c:pt>
                <c:pt idx="6012">
                  <c:v>3904</c:v>
                </c:pt>
                <c:pt idx="6013">
                  <c:v>3905</c:v>
                </c:pt>
                <c:pt idx="6014">
                  <c:v>3905</c:v>
                </c:pt>
                <c:pt idx="6015">
                  <c:v>3905</c:v>
                </c:pt>
                <c:pt idx="6016">
                  <c:v>3905</c:v>
                </c:pt>
                <c:pt idx="6017">
                  <c:v>3905</c:v>
                </c:pt>
                <c:pt idx="6018">
                  <c:v>3905</c:v>
                </c:pt>
                <c:pt idx="6019">
                  <c:v>3905</c:v>
                </c:pt>
                <c:pt idx="6020">
                  <c:v>3905</c:v>
                </c:pt>
                <c:pt idx="6021">
                  <c:v>3905</c:v>
                </c:pt>
                <c:pt idx="6022">
                  <c:v>3905</c:v>
                </c:pt>
                <c:pt idx="6023">
                  <c:v>3905</c:v>
                </c:pt>
                <c:pt idx="6024">
                  <c:v>3905</c:v>
                </c:pt>
                <c:pt idx="6025">
                  <c:v>3905</c:v>
                </c:pt>
                <c:pt idx="6026">
                  <c:v>3905</c:v>
                </c:pt>
                <c:pt idx="6027">
                  <c:v>3905</c:v>
                </c:pt>
                <c:pt idx="6028">
                  <c:v>3905</c:v>
                </c:pt>
                <c:pt idx="6029">
                  <c:v>3905</c:v>
                </c:pt>
                <c:pt idx="6030">
                  <c:v>3905</c:v>
                </c:pt>
                <c:pt idx="6031">
                  <c:v>3905</c:v>
                </c:pt>
                <c:pt idx="6032">
                  <c:v>3905</c:v>
                </c:pt>
                <c:pt idx="6033">
                  <c:v>3905</c:v>
                </c:pt>
                <c:pt idx="6034">
                  <c:v>3905</c:v>
                </c:pt>
                <c:pt idx="6035">
                  <c:v>3905</c:v>
                </c:pt>
                <c:pt idx="6036">
                  <c:v>3905</c:v>
                </c:pt>
                <c:pt idx="6037">
                  <c:v>3905</c:v>
                </c:pt>
                <c:pt idx="6038">
                  <c:v>3907</c:v>
                </c:pt>
                <c:pt idx="6039">
                  <c:v>3907</c:v>
                </c:pt>
                <c:pt idx="6040">
                  <c:v>3907</c:v>
                </c:pt>
                <c:pt idx="6041">
                  <c:v>3907</c:v>
                </c:pt>
                <c:pt idx="6042">
                  <c:v>3907</c:v>
                </c:pt>
                <c:pt idx="6043">
                  <c:v>3907</c:v>
                </c:pt>
                <c:pt idx="6044">
                  <c:v>3907</c:v>
                </c:pt>
                <c:pt idx="6045">
                  <c:v>3907</c:v>
                </c:pt>
                <c:pt idx="6046">
                  <c:v>3907</c:v>
                </c:pt>
                <c:pt idx="6047">
                  <c:v>3908</c:v>
                </c:pt>
                <c:pt idx="6048">
                  <c:v>3908</c:v>
                </c:pt>
                <c:pt idx="6049">
                  <c:v>3908</c:v>
                </c:pt>
                <c:pt idx="6050">
                  <c:v>3908</c:v>
                </c:pt>
                <c:pt idx="6051">
                  <c:v>3908</c:v>
                </c:pt>
                <c:pt idx="6052">
                  <c:v>3908</c:v>
                </c:pt>
                <c:pt idx="6053">
                  <c:v>3909</c:v>
                </c:pt>
                <c:pt idx="6054">
                  <c:v>3909</c:v>
                </c:pt>
                <c:pt idx="6055">
                  <c:v>3909</c:v>
                </c:pt>
                <c:pt idx="6056">
                  <c:v>3909</c:v>
                </c:pt>
                <c:pt idx="6057">
                  <c:v>3909</c:v>
                </c:pt>
                <c:pt idx="6058">
                  <c:v>3909</c:v>
                </c:pt>
                <c:pt idx="6059">
                  <c:v>3909</c:v>
                </c:pt>
                <c:pt idx="6060">
                  <c:v>3909</c:v>
                </c:pt>
                <c:pt idx="6061">
                  <c:v>3909</c:v>
                </c:pt>
                <c:pt idx="6062">
                  <c:v>3909</c:v>
                </c:pt>
                <c:pt idx="6063">
                  <c:v>3909</c:v>
                </c:pt>
                <c:pt idx="6064">
                  <c:v>3909</c:v>
                </c:pt>
                <c:pt idx="6065">
                  <c:v>3909</c:v>
                </c:pt>
                <c:pt idx="6066">
                  <c:v>3909</c:v>
                </c:pt>
                <c:pt idx="6067">
                  <c:v>3909</c:v>
                </c:pt>
                <c:pt idx="6068">
                  <c:v>3909</c:v>
                </c:pt>
                <c:pt idx="6069">
                  <c:v>3909</c:v>
                </c:pt>
                <c:pt idx="6070">
                  <c:v>3909</c:v>
                </c:pt>
                <c:pt idx="6071">
                  <c:v>3909</c:v>
                </c:pt>
                <c:pt idx="6072">
                  <c:v>3909</c:v>
                </c:pt>
                <c:pt idx="6073">
                  <c:v>3909</c:v>
                </c:pt>
                <c:pt idx="6074">
                  <c:v>3909</c:v>
                </c:pt>
                <c:pt idx="6075">
                  <c:v>3909</c:v>
                </c:pt>
                <c:pt idx="6076">
                  <c:v>3909</c:v>
                </c:pt>
                <c:pt idx="6077">
                  <c:v>3909</c:v>
                </c:pt>
                <c:pt idx="6078">
                  <c:v>3909</c:v>
                </c:pt>
                <c:pt idx="6079">
                  <c:v>3909</c:v>
                </c:pt>
                <c:pt idx="6080">
                  <c:v>3909</c:v>
                </c:pt>
                <c:pt idx="6081">
                  <c:v>3909</c:v>
                </c:pt>
                <c:pt idx="6082">
                  <c:v>3910</c:v>
                </c:pt>
                <c:pt idx="6083">
                  <c:v>3910</c:v>
                </c:pt>
                <c:pt idx="6084">
                  <c:v>3910</c:v>
                </c:pt>
                <c:pt idx="6085">
                  <c:v>3910</c:v>
                </c:pt>
                <c:pt idx="6086">
                  <c:v>3910</c:v>
                </c:pt>
                <c:pt idx="6087">
                  <c:v>3910</c:v>
                </c:pt>
                <c:pt idx="6088">
                  <c:v>3910</c:v>
                </c:pt>
                <c:pt idx="6089">
                  <c:v>3910</c:v>
                </c:pt>
                <c:pt idx="6090">
                  <c:v>3910</c:v>
                </c:pt>
                <c:pt idx="6091">
                  <c:v>3910</c:v>
                </c:pt>
                <c:pt idx="6092">
                  <c:v>3910</c:v>
                </c:pt>
                <c:pt idx="6093">
                  <c:v>3910</c:v>
                </c:pt>
                <c:pt idx="6094">
                  <c:v>3910</c:v>
                </c:pt>
                <c:pt idx="6095">
                  <c:v>3910</c:v>
                </c:pt>
                <c:pt idx="6096">
                  <c:v>3910</c:v>
                </c:pt>
                <c:pt idx="6097">
                  <c:v>3910</c:v>
                </c:pt>
                <c:pt idx="6098">
                  <c:v>3910</c:v>
                </c:pt>
                <c:pt idx="6099">
                  <c:v>3910</c:v>
                </c:pt>
                <c:pt idx="6100">
                  <c:v>3910</c:v>
                </c:pt>
                <c:pt idx="6101">
                  <c:v>3911</c:v>
                </c:pt>
                <c:pt idx="6102">
                  <c:v>3911</c:v>
                </c:pt>
                <c:pt idx="6103">
                  <c:v>3911</c:v>
                </c:pt>
                <c:pt idx="6104">
                  <c:v>3911</c:v>
                </c:pt>
                <c:pt idx="6105">
                  <c:v>3911</c:v>
                </c:pt>
                <c:pt idx="6106">
                  <c:v>3911</c:v>
                </c:pt>
                <c:pt idx="6107">
                  <c:v>3911</c:v>
                </c:pt>
                <c:pt idx="6108">
                  <c:v>3912</c:v>
                </c:pt>
                <c:pt idx="6109">
                  <c:v>3912</c:v>
                </c:pt>
                <c:pt idx="6110">
                  <c:v>3912</c:v>
                </c:pt>
                <c:pt idx="6111">
                  <c:v>3912</c:v>
                </c:pt>
                <c:pt idx="6112">
                  <c:v>3912</c:v>
                </c:pt>
                <c:pt idx="6113">
                  <c:v>3912</c:v>
                </c:pt>
                <c:pt idx="6114">
                  <c:v>3912</c:v>
                </c:pt>
                <c:pt idx="6115">
                  <c:v>3912</c:v>
                </c:pt>
                <c:pt idx="6116">
                  <c:v>3912</c:v>
                </c:pt>
                <c:pt idx="6117">
                  <c:v>3912</c:v>
                </c:pt>
                <c:pt idx="6118">
                  <c:v>3912</c:v>
                </c:pt>
                <c:pt idx="6119">
                  <c:v>3912</c:v>
                </c:pt>
                <c:pt idx="6120">
                  <c:v>3912</c:v>
                </c:pt>
                <c:pt idx="6121">
                  <c:v>3912</c:v>
                </c:pt>
                <c:pt idx="6122">
                  <c:v>3912</c:v>
                </c:pt>
                <c:pt idx="6123">
                  <c:v>3912</c:v>
                </c:pt>
                <c:pt idx="6124">
                  <c:v>3913</c:v>
                </c:pt>
                <c:pt idx="6125">
                  <c:v>3913</c:v>
                </c:pt>
                <c:pt idx="6126">
                  <c:v>3913</c:v>
                </c:pt>
                <c:pt idx="6127">
                  <c:v>3913</c:v>
                </c:pt>
                <c:pt idx="6128">
                  <c:v>3913</c:v>
                </c:pt>
                <c:pt idx="6129">
                  <c:v>3913</c:v>
                </c:pt>
                <c:pt idx="6130">
                  <c:v>3914</c:v>
                </c:pt>
                <c:pt idx="6131">
                  <c:v>3914</c:v>
                </c:pt>
                <c:pt idx="6132">
                  <c:v>3915</c:v>
                </c:pt>
                <c:pt idx="6133">
                  <c:v>3915</c:v>
                </c:pt>
                <c:pt idx="6134">
                  <c:v>3915</c:v>
                </c:pt>
                <c:pt idx="6135">
                  <c:v>3915</c:v>
                </c:pt>
                <c:pt idx="6136">
                  <c:v>3915</c:v>
                </c:pt>
                <c:pt idx="6137">
                  <c:v>3915</c:v>
                </c:pt>
                <c:pt idx="6138">
                  <c:v>3915</c:v>
                </c:pt>
                <c:pt idx="6139">
                  <c:v>3915</c:v>
                </c:pt>
                <c:pt idx="6140">
                  <c:v>3915</c:v>
                </c:pt>
                <c:pt idx="6141">
                  <c:v>3915</c:v>
                </c:pt>
                <c:pt idx="6142">
                  <c:v>3915</c:v>
                </c:pt>
                <c:pt idx="6143">
                  <c:v>3915</c:v>
                </c:pt>
                <c:pt idx="6144">
                  <c:v>3915</c:v>
                </c:pt>
                <c:pt idx="6145">
                  <c:v>3915</c:v>
                </c:pt>
                <c:pt idx="6146">
                  <c:v>3915</c:v>
                </c:pt>
                <c:pt idx="6147">
                  <c:v>3915</c:v>
                </c:pt>
                <c:pt idx="6148">
                  <c:v>3915</c:v>
                </c:pt>
                <c:pt idx="6149">
                  <c:v>3915</c:v>
                </c:pt>
                <c:pt idx="6150">
                  <c:v>3915</c:v>
                </c:pt>
                <c:pt idx="6151">
                  <c:v>3915</c:v>
                </c:pt>
                <c:pt idx="6152">
                  <c:v>3915</c:v>
                </c:pt>
                <c:pt idx="6153">
                  <c:v>3915</c:v>
                </c:pt>
                <c:pt idx="6154">
                  <c:v>3915</c:v>
                </c:pt>
                <c:pt idx="6155">
                  <c:v>3915</c:v>
                </c:pt>
                <c:pt idx="6156">
                  <c:v>3915</c:v>
                </c:pt>
                <c:pt idx="6157">
                  <c:v>3916</c:v>
                </c:pt>
                <c:pt idx="6158">
                  <c:v>3916</c:v>
                </c:pt>
                <c:pt idx="6159">
                  <c:v>3916</c:v>
                </c:pt>
                <c:pt idx="6160">
                  <c:v>3916</c:v>
                </c:pt>
                <c:pt idx="6161">
                  <c:v>3916</c:v>
                </c:pt>
                <c:pt idx="6162">
                  <c:v>3916</c:v>
                </c:pt>
                <c:pt idx="6163">
                  <c:v>3916</c:v>
                </c:pt>
                <c:pt idx="6164">
                  <c:v>3916</c:v>
                </c:pt>
                <c:pt idx="6165">
                  <c:v>3916</c:v>
                </c:pt>
                <c:pt idx="6166">
                  <c:v>3916</c:v>
                </c:pt>
                <c:pt idx="6167">
                  <c:v>3916</c:v>
                </c:pt>
                <c:pt idx="6168">
                  <c:v>3916</c:v>
                </c:pt>
                <c:pt idx="6169">
                  <c:v>3916</c:v>
                </c:pt>
                <c:pt idx="6170">
                  <c:v>3916</c:v>
                </c:pt>
                <c:pt idx="6171">
                  <c:v>3916</c:v>
                </c:pt>
                <c:pt idx="6172">
                  <c:v>3916</c:v>
                </c:pt>
                <c:pt idx="6173">
                  <c:v>3916</c:v>
                </c:pt>
                <c:pt idx="6174">
                  <c:v>3916</c:v>
                </c:pt>
                <c:pt idx="6175">
                  <c:v>3916</c:v>
                </c:pt>
                <c:pt idx="6176">
                  <c:v>3916</c:v>
                </c:pt>
                <c:pt idx="6177">
                  <c:v>3916</c:v>
                </c:pt>
                <c:pt idx="6178">
                  <c:v>3917</c:v>
                </c:pt>
                <c:pt idx="6179">
                  <c:v>3917</c:v>
                </c:pt>
                <c:pt idx="6180">
                  <c:v>3917</c:v>
                </c:pt>
                <c:pt idx="6181">
                  <c:v>3917</c:v>
                </c:pt>
                <c:pt idx="6182">
                  <c:v>3917</c:v>
                </c:pt>
                <c:pt idx="6183">
                  <c:v>3918</c:v>
                </c:pt>
                <c:pt idx="6184">
                  <c:v>3918</c:v>
                </c:pt>
                <c:pt idx="6185">
                  <c:v>3918</c:v>
                </c:pt>
                <c:pt idx="6186">
                  <c:v>3918</c:v>
                </c:pt>
                <c:pt idx="6187">
                  <c:v>3918</c:v>
                </c:pt>
                <c:pt idx="6188">
                  <c:v>3918</c:v>
                </c:pt>
                <c:pt idx="6189">
                  <c:v>3918</c:v>
                </c:pt>
                <c:pt idx="6190">
                  <c:v>3918</c:v>
                </c:pt>
                <c:pt idx="6191">
                  <c:v>3918</c:v>
                </c:pt>
                <c:pt idx="6192">
                  <c:v>3918</c:v>
                </c:pt>
                <c:pt idx="6193">
                  <c:v>3918</c:v>
                </c:pt>
                <c:pt idx="6194">
                  <c:v>3918</c:v>
                </c:pt>
                <c:pt idx="6195">
                  <c:v>3918</c:v>
                </c:pt>
                <c:pt idx="6196">
                  <c:v>3918</c:v>
                </c:pt>
                <c:pt idx="6197">
                  <c:v>3918</c:v>
                </c:pt>
                <c:pt idx="6198">
                  <c:v>3918</c:v>
                </c:pt>
                <c:pt idx="6199">
                  <c:v>3918</c:v>
                </c:pt>
                <c:pt idx="6200">
                  <c:v>3918</c:v>
                </c:pt>
                <c:pt idx="6201">
                  <c:v>3918</c:v>
                </c:pt>
                <c:pt idx="6202">
                  <c:v>3918</c:v>
                </c:pt>
                <c:pt idx="6203">
                  <c:v>3918</c:v>
                </c:pt>
                <c:pt idx="6204">
                  <c:v>3918</c:v>
                </c:pt>
                <c:pt idx="6205">
                  <c:v>3919</c:v>
                </c:pt>
                <c:pt idx="6206">
                  <c:v>3919</c:v>
                </c:pt>
                <c:pt idx="6207">
                  <c:v>3920</c:v>
                </c:pt>
                <c:pt idx="6208">
                  <c:v>3920</c:v>
                </c:pt>
                <c:pt idx="6209">
                  <c:v>3920</c:v>
                </c:pt>
                <c:pt idx="6210">
                  <c:v>3920</c:v>
                </c:pt>
                <c:pt idx="6211">
                  <c:v>3920</c:v>
                </c:pt>
                <c:pt idx="6212">
                  <c:v>3920</c:v>
                </c:pt>
                <c:pt idx="6213">
                  <c:v>3920</c:v>
                </c:pt>
                <c:pt idx="6214">
                  <c:v>3920</c:v>
                </c:pt>
                <c:pt idx="6215">
                  <c:v>3920</c:v>
                </c:pt>
                <c:pt idx="6216">
                  <c:v>3920</c:v>
                </c:pt>
                <c:pt idx="6217">
                  <c:v>3920</c:v>
                </c:pt>
                <c:pt idx="6218">
                  <c:v>3920</c:v>
                </c:pt>
                <c:pt idx="6219">
                  <c:v>3920</c:v>
                </c:pt>
                <c:pt idx="6220">
                  <c:v>3920</c:v>
                </c:pt>
                <c:pt idx="6221">
                  <c:v>3921</c:v>
                </c:pt>
                <c:pt idx="6222">
                  <c:v>3921</c:v>
                </c:pt>
                <c:pt idx="6223">
                  <c:v>3921</c:v>
                </c:pt>
                <c:pt idx="6224">
                  <c:v>3921</c:v>
                </c:pt>
                <c:pt idx="6225">
                  <c:v>3921</c:v>
                </c:pt>
                <c:pt idx="6226">
                  <c:v>3921</c:v>
                </c:pt>
                <c:pt idx="6227">
                  <c:v>3921</c:v>
                </c:pt>
                <c:pt idx="6228">
                  <c:v>3921</c:v>
                </c:pt>
                <c:pt idx="6229">
                  <c:v>3922</c:v>
                </c:pt>
                <c:pt idx="6230">
                  <c:v>3922</c:v>
                </c:pt>
                <c:pt idx="6231">
                  <c:v>3922</c:v>
                </c:pt>
                <c:pt idx="6232">
                  <c:v>3922</c:v>
                </c:pt>
                <c:pt idx="6233">
                  <c:v>3922</c:v>
                </c:pt>
                <c:pt idx="6234">
                  <c:v>3922</c:v>
                </c:pt>
                <c:pt idx="6235">
                  <c:v>3922</c:v>
                </c:pt>
                <c:pt idx="6236">
                  <c:v>3922</c:v>
                </c:pt>
                <c:pt idx="6237">
                  <c:v>3922</c:v>
                </c:pt>
                <c:pt idx="6238">
                  <c:v>3922</c:v>
                </c:pt>
                <c:pt idx="6239">
                  <c:v>3922</c:v>
                </c:pt>
                <c:pt idx="6240">
                  <c:v>3922</c:v>
                </c:pt>
                <c:pt idx="6241">
                  <c:v>3922</c:v>
                </c:pt>
                <c:pt idx="6242">
                  <c:v>3922</c:v>
                </c:pt>
                <c:pt idx="6243">
                  <c:v>3922</c:v>
                </c:pt>
                <c:pt idx="6244">
                  <c:v>3922</c:v>
                </c:pt>
                <c:pt idx="6245">
                  <c:v>3922</c:v>
                </c:pt>
                <c:pt idx="6246">
                  <c:v>3922</c:v>
                </c:pt>
                <c:pt idx="6247">
                  <c:v>3922</c:v>
                </c:pt>
                <c:pt idx="6248">
                  <c:v>3922</c:v>
                </c:pt>
                <c:pt idx="6249">
                  <c:v>3922</c:v>
                </c:pt>
                <c:pt idx="6250">
                  <c:v>3922</c:v>
                </c:pt>
                <c:pt idx="6251">
                  <c:v>3922</c:v>
                </c:pt>
                <c:pt idx="6252">
                  <c:v>3923</c:v>
                </c:pt>
                <c:pt idx="6253">
                  <c:v>3923</c:v>
                </c:pt>
                <c:pt idx="6254">
                  <c:v>3923</c:v>
                </c:pt>
                <c:pt idx="6255">
                  <c:v>3923</c:v>
                </c:pt>
                <c:pt idx="6256">
                  <c:v>3923</c:v>
                </c:pt>
                <c:pt idx="6257">
                  <c:v>3923</c:v>
                </c:pt>
                <c:pt idx="6258">
                  <c:v>3923</c:v>
                </c:pt>
                <c:pt idx="6259">
                  <c:v>3923</c:v>
                </c:pt>
                <c:pt idx="6260">
                  <c:v>3923</c:v>
                </c:pt>
                <c:pt idx="6261">
                  <c:v>3923</c:v>
                </c:pt>
                <c:pt idx="6262">
                  <c:v>3923</c:v>
                </c:pt>
                <c:pt idx="6263">
                  <c:v>3923</c:v>
                </c:pt>
                <c:pt idx="6264">
                  <c:v>3923</c:v>
                </c:pt>
                <c:pt idx="6265">
                  <c:v>3923</c:v>
                </c:pt>
                <c:pt idx="6266">
                  <c:v>3923</c:v>
                </c:pt>
                <c:pt idx="6267">
                  <c:v>3923</c:v>
                </c:pt>
                <c:pt idx="6268">
                  <c:v>3923</c:v>
                </c:pt>
                <c:pt idx="6269">
                  <c:v>3923</c:v>
                </c:pt>
                <c:pt idx="6270">
                  <c:v>3923</c:v>
                </c:pt>
                <c:pt idx="6271">
                  <c:v>3923</c:v>
                </c:pt>
                <c:pt idx="6272">
                  <c:v>3923</c:v>
                </c:pt>
                <c:pt idx="6273">
                  <c:v>3923</c:v>
                </c:pt>
                <c:pt idx="6274">
                  <c:v>3923</c:v>
                </c:pt>
                <c:pt idx="6275">
                  <c:v>3923</c:v>
                </c:pt>
                <c:pt idx="6276">
                  <c:v>3924</c:v>
                </c:pt>
                <c:pt idx="6277">
                  <c:v>3924</c:v>
                </c:pt>
                <c:pt idx="6278">
                  <c:v>3924</c:v>
                </c:pt>
                <c:pt idx="6279">
                  <c:v>3924</c:v>
                </c:pt>
                <c:pt idx="6280">
                  <c:v>3924</c:v>
                </c:pt>
                <c:pt idx="6281">
                  <c:v>3924</c:v>
                </c:pt>
                <c:pt idx="6282">
                  <c:v>3924</c:v>
                </c:pt>
                <c:pt idx="6283">
                  <c:v>3924</c:v>
                </c:pt>
                <c:pt idx="6284">
                  <c:v>3926</c:v>
                </c:pt>
                <c:pt idx="6285">
                  <c:v>3927</c:v>
                </c:pt>
                <c:pt idx="6286">
                  <c:v>3927</c:v>
                </c:pt>
                <c:pt idx="6287">
                  <c:v>3927</c:v>
                </c:pt>
                <c:pt idx="6288">
                  <c:v>3927</c:v>
                </c:pt>
                <c:pt idx="6289">
                  <c:v>3928</c:v>
                </c:pt>
                <c:pt idx="6290">
                  <c:v>3928</c:v>
                </c:pt>
                <c:pt idx="6291">
                  <c:v>3928</c:v>
                </c:pt>
                <c:pt idx="6292">
                  <c:v>3928</c:v>
                </c:pt>
                <c:pt idx="6293">
                  <c:v>3928</c:v>
                </c:pt>
                <c:pt idx="6294">
                  <c:v>3928</c:v>
                </c:pt>
                <c:pt idx="6295">
                  <c:v>3928</c:v>
                </c:pt>
                <c:pt idx="6296">
                  <c:v>3928</c:v>
                </c:pt>
                <c:pt idx="6297">
                  <c:v>3928</c:v>
                </c:pt>
                <c:pt idx="6298">
                  <c:v>3928</c:v>
                </c:pt>
                <c:pt idx="6299">
                  <c:v>3928</c:v>
                </c:pt>
                <c:pt idx="6300">
                  <c:v>3928</c:v>
                </c:pt>
                <c:pt idx="6301">
                  <c:v>3928</c:v>
                </c:pt>
                <c:pt idx="6302">
                  <c:v>3928</c:v>
                </c:pt>
                <c:pt idx="6303">
                  <c:v>3928</c:v>
                </c:pt>
                <c:pt idx="6304">
                  <c:v>3928</c:v>
                </c:pt>
                <c:pt idx="6305">
                  <c:v>3928</c:v>
                </c:pt>
                <c:pt idx="6306">
                  <c:v>3928</c:v>
                </c:pt>
                <c:pt idx="6307">
                  <c:v>3928</c:v>
                </c:pt>
                <c:pt idx="6308">
                  <c:v>3928</c:v>
                </c:pt>
                <c:pt idx="6309">
                  <c:v>3928</c:v>
                </c:pt>
                <c:pt idx="6310">
                  <c:v>3928</c:v>
                </c:pt>
                <c:pt idx="6311">
                  <c:v>3928</c:v>
                </c:pt>
                <c:pt idx="6312">
                  <c:v>3928</c:v>
                </c:pt>
                <c:pt idx="6313">
                  <c:v>3928</c:v>
                </c:pt>
                <c:pt idx="6314">
                  <c:v>3928</c:v>
                </c:pt>
                <c:pt idx="6315">
                  <c:v>3928</c:v>
                </c:pt>
                <c:pt idx="6316">
                  <c:v>3928</c:v>
                </c:pt>
                <c:pt idx="6317">
                  <c:v>3928</c:v>
                </c:pt>
                <c:pt idx="6318">
                  <c:v>3928</c:v>
                </c:pt>
                <c:pt idx="6319">
                  <c:v>3928</c:v>
                </c:pt>
                <c:pt idx="6320">
                  <c:v>3928</c:v>
                </c:pt>
                <c:pt idx="6321">
                  <c:v>3928</c:v>
                </c:pt>
                <c:pt idx="6322">
                  <c:v>3928</c:v>
                </c:pt>
                <c:pt idx="6323">
                  <c:v>3928</c:v>
                </c:pt>
                <c:pt idx="6324">
                  <c:v>3928</c:v>
                </c:pt>
                <c:pt idx="6325">
                  <c:v>3928</c:v>
                </c:pt>
                <c:pt idx="6326">
                  <c:v>3928</c:v>
                </c:pt>
                <c:pt idx="6327">
                  <c:v>3928</c:v>
                </c:pt>
                <c:pt idx="6328">
                  <c:v>3928</c:v>
                </c:pt>
                <c:pt idx="6329">
                  <c:v>3928</c:v>
                </c:pt>
                <c:pt idx="6330">
                  <c:v>3928</c:v>
                </c:pt>
                <c:pt idx="6331">
                  <c:v>3928</c:v>
                </c:pt>
                <c:pt idx="6332">
                  <c:v>3928</c:v>
                </c:pt>
                <c:pt idx="6333">
                  <c:v>3928</c:v>
                </c:pt>
                <c:pt idx="6334">
                  <c:v>3928</c:v>
                </c:pt>
                <c:pt idx="6335">
                  <c:v>3928</c:v>
                </c:pt>
                <c:pt idx="6336">
                  <c:v>3929</c:v>
                </c:pt>
                <c:pt idx="6337">
                  <c:v>3929</c:v>
                </c:pt>
                <c:pt idx="6338">
                  <c:v>3929</c:v>
                </c:pt>
                <c:pt idx="6339">
                  <c:v>3930</c:v>
                </c:pt>
                <c:pt idx="6340">
                  <c:v>3930</c:v>
                </c:pt>
                <c:pt idx="6341">
                  <c:v>3930</c:v>
                </c:pt>
                <c:pt idx="6342">
                  <c:v>3930</c:v>
                </c:pt>
                <c:pt idx="6343">
                  <c:v>3931</c:v>
                </c:pt>
                <c:pt idx="6344">
                  <c:v>3931</c:v>
                </c:pt>
                <c:pt idx="6345">
                  <c:v>3931</c:v>
                </c:pt>
                <c:pt idx="6346">
                  <c:v>3931</c:v>
                </c:pt>
                <c:pt idx="6347">
                  <c:v>3931</c:v>
                </c:pt>
                <c:pt idx="6348">
                  <c:v>3931</c:v>
                </c:pt>
                <c:pt idx="6349">
                  <c:v>3931</c:v>
                </c:pt>
                <c:pt idx="6350">
                  <c:v>3931</c:v>
                </c:pt>
                <c:pt idx="6351">
                  <c:v>3931</c:v>
                </c:pt>
                <c:pt idx="6352">
                  <c:v>3931</c:v>
                </c:pt>
                <c:pt idx="6353">
                  <c:v>3931</c:v>
                </c:pt>
                <c:pt idx="6354">
                  <c:v>3931</c:v>
                </c:pt>
                <c:pt idx="6355">
                  <c:v>3931</c:v>
                </c:pt>
                <c:pt idx="6356">
                  <c:v>3931</c:v>
                </c:pt>
                <c:pt idx="6357">
                  <c:v>3931</c:v>
                </c:pt>
                <c:pt idx="6358">
                  <c:v>3932</c:v>
                </c:pt>
                <c:pt idx="6359">
                  <c:v>3932</c:v>
                </c:pt>
                <c:pt idx="6360">
                  <c:v>3932</c:v>
                </c:pt>
                <c:pt idx="6361">
                  <c:v>3932</c:v>
                </c:pt>
                <c:pt idx="6362">
                  <c:v>3932</c:v>
                </c:pt>
                <c:pt idx="6363">
                  <c:v>3932</c:v>
                </c:pt>
                <c:pt idx="6364">
                  <c:v>3932</c:v>
                </c:pt>
                <c:pt idx="6365">
                  <c:v>3933</c:v>
                </c:pt>
                <c:pt idx="6366">
                  <c:v>3933</c:v>
                </c:pt>
                <c:pt idx="6367">
                  <c:v>3933</c:v>
                </c:pt>
                <c:pt idx="6368">
                  <c:v>3933</c:v>
                </c:pt>
                <c:pt idx="6369">
                  <c:v>3933</c:v>
                </c:pt>
                <c:pt idx="6370">
                  <c:v>3933</c:v>
                </c:pt>
                <c:pt idx="6371">
                  <c:v>3934</c:v>
                </c:pt>
                <c:pt idx="6372">
                  <c:v>3934</c:v>
                </c:pt>
                <c:pt idx="6373">
                  <c:v>3934</c:v>
                </c:pt>
                <c:pt idx="6374">
                  <c:v>3934</c:v>
                </c:pt>
                <c:pt idx="6375">
                  <c:v>3934</c:v>
                </c:pt>
                <c:pt idx="6376">
                  <c:v>3934</c:v>
                </c:pt>
                <c:pt idx="6377">
                  <c:v>3934</c:v>
                </c:pt>
                <c:pt idx="6378">
                  <c:v>3934</c:v>
                </c:pt>
                <c:pt idx="6379">
                  <c:v>3934</c:v>
                </c:pt>
                <c:pt idx="6380">
                  <c:v>3934</c:v>
                </c:pt>
                <c:pt idx="6381">
                  <c:v>3934</c:v>
                </c:pt>
                <c:pt idx="6382">
                  <c:v>3934</c:v>
                </c:pt>
                <c:pt idx="6383">
                  <c:v>3934</c:v>
                </c:pt>
                <c:pt idx="6384">
                  <c:v>3934</c:v>
                </c:pt>
                <c:pt idx="6385">
                  <c:v>3934</c:v>
                </c:pt>
                <c:pt idx="6386">
                  <c:v>3934</c:v>
                </c:pt>
                <c:pt idx="6387">
                  <c:v>3934</c:v>
                </c:pt>
                <c:pt idx="6388">
                  <c:v>3934</c:v>
                </c:pt>
                <c:pt idx="6389">
                  <c:v>3934</c:v>
                </c:pt>
                <c:pt idx="6390">
                  <c:v>3934</c:v>
                </c:pt>
                <c:pt idx="6391">
                  <c:v>3934</c:v>
                </c:pt>
                <c:pt idx="6392">
                  <c:v>3934</c:v>
                </c:pt>
                <c:pt idx="6393">
                  <c:v>3934</c:v>
                </c:pt>
                <c:pt idx="6394">
                  <c:v>3934</c:v>
                </c:pt>
                <c:pt idx="6395">
                  <c:v>3935</c:v>
                </c:pt>
                <c:pt idx="6396">
                  <c:v>3935</c:v>
                </c:pt>
                <c:pt idx="6397">
                  <c:v>3935</c:v>
                </c:pt>
                <c:pt idx="6398">
                  <c:v>3935</c:v>
                </c:pt>
                <c:pt idx="6399">
                  <c:v>3935</c:v>
                </c:pt>
                <c:pt idx="6400">
                  <c:v>3935</c:v>
                </c:pt>
                <c:pt idx="6401">
                  <c:v>3935</c:v>
                </c:pt>
                <c:pt idx="6402">
                  <c:v>3935</c:v>
                </c:pt>
                <c:pt idx="6403">
                  <c:v>3935</c:v>
                </c:pt>
                <c:pt idx="6404">
                  <c:v>3935</c:v>
                </c:pt>
                <c:pt idx="6405">
                  <c:v>3935</c:v>
                </c:pt>
                <c:pt idx="6406">
                  <c:v>3936</c:v>
                </c:pt>
                <c:pt idx="6407">
                  <c:v>3936</c:v>
                </c:pt>
                <c:pt idx="6408">
                  <c:v>3936</c:v>
                </c:pt>
                <c:pt idx="6409">
                  <c:v>3936</c:v>
                </c:pt>
                <c:pt idx="6410">
                  <c:v>3936</c:v>
                </c:pt>
                <c:pt idx="6411">
                  <c:v>3936</c:v>
                </c:pt>
                <c:pt idx="6412">
                  <c:v>3936</c:v>
                </c:pt>
                <c:pt idx="6413">
                  <c:v>3936</c:v>
                </c:pt>
                <c:pt idx="6414">
                  <c:v>3936</c:v>
                </c:pt>
                <c:pt idx="6415">
                  <c:v>3936</c:v>
                </c:pt>
                <c:pt idx="6416">
                  <c:v>3936</c:v>
                </c:pt>
                <c:pt idx="6417">
                  <c:v>3936</c:v>
                </c:pt>
                <c:pt idx="6418">
                  <c:v>3936</c:v>
                </c:pt>
                <c:pt idx="6419">
                  <c:v>3936</c:v>
                </c:pt>
                <c:pt idx="6420">
                  <c:v>3936</c:v>
                </c:pt>
                <c:pt idx="6421">
                  <c:v>3936</c:v>
                </c:pt>
                <c:pt idx="6422">
                  <c:v>3936</c:v>
                </c:pt>
                <c:pt idx="6423">
                  <c:v>3936</c:v>
                </c:pt>
                <c:pt idx="6424">
                  <c:v>3936</c:v>
                </c:pt>
                <c:pt idx="6425">
                  <c:v>3936</c:v>
                </c:pt>
                <c:pt idx="6426">
                  <c:v>3936</c:v>
                </c:pt>
                <c:pt idx="6427">
                  <c:v>3936</c:v>
                </c:pt>
                <c:pt idx="6428">
                  <c:v>3936</c:v>
                </c:pt>
                <c:pt idx="6429">
                  <c:v>3937</c:v>
                </c:pt>
                <c:pt idx="6430">
                  <c:v>3937</c:v>
                </c:pt>
                <c:pt idx="6431">
                  <c:v>3937</c:v>
                </c:pt>
                <c:pt idx="6432">
                  <c:v>3938</c:v>
                </c:pt>
                <c:pt idx="6433">
                  <c:v>3938</c:v>
                </c:pt>
                <c:pt idx="6434">
                  <c:v>3938</c:v>
                </c:pt>
                <c:pt idx="6435">
                  <c:v>3939</c:v>
                </c:pt>
                <c:pt idx="6436">
                  <c:v>3939</c:v>
                </c:pt>
                <c:pt idx="6437">
                  <c:v>3939</c:v>
                </c:pt>
                <c:pt idx="6438">
                  <c:v>3939</c:v>
                </c:pt>
                <c:pt idx="6439">
                  <c:v>3940</c:v>
                </c:pt>
                <c:pt idx="6440">
                  <c:v>3940</c:v>
                </c:pt>
                <c:pt idx="6441">
                  <c:v>3940</c:v>
                </c:pt>
                <c:pt idx="6442">
                  <c:v>3940</c:v>
                </c:pt>
                <c:pt idx="6443">
                  <c:v>3940</c:v>
                </c:pt>
                <c:pt idx="6444">
                  <c:v>3940</c:v>
                </c:pt>
                <c:pt idx="6445">
                  <c:v>3940</c:v>
                </c:pt>
                <c:pt idx="6446">
                  <c:v>3940</c:v>
                </c:pt>
                <c:pt idx="6447">
                  <c:v>3940</c:v>
                </c:pt>
                <c:pt idx="6448">
                  <c:v>3940</c:v>
                </c:pt>
                <c:pt idx="6449">
                  <c:v>3940</c:v>
                </c:pt>
                <c:pt idx="6450">
                  <c:v>3940</c:v>
                </c:pt>
                <c:pt idx="6451">
                  <c:v>3941</c:v>
                </c:pt>
                <c:pt idx="6452">
                  <c:v>3941</c:v>
                </c:pt>
                <c:pt idx="6453">
                  <c:v>3941</c:v>
                </c:pt>
                <c:pt idx="6454">
                  <c:v>3941</c:v>
                </c:pt>
                <c:pt idx="6455">
                  <c:v>3941</c:v>
                </c:pt>
                <c:pt idx="6456">
                  <c:v>3941</c:v>
                </c:pt>
                <c:pt idx="6457">
                  <c:v>3941</c:v>
                </c:pt>
                <c:pt idx="6458">
                  <c:v>3941</c:v>
                </c:pt>
                <c:pt idx="6459">
                  <c:v>3941</c:v>
                </c:pt>
                <c:pt idx="6460">
                  <c:v>3941</c:v>
                </c:pt>
                <c:pt idx="6461">
                  <c:v>3941</c:v>
                </c:pt>
                <c:pt idx="6462">
                  <c:v>3941</c:v>
                </c:pt>
                <c:pt idx="6463">
                  <c:v>3941</c:v>
                </c:pt>
                <c:pt idx="6464">
                  <c:v>3941</c:v>
                </c:pt>
                <c:pt idx="6465">
                  <c:v>3941</c:v>
                </c:pt>
                <c:pt idx="6466">
                  <c:v>3941</c:v>
                </c:pt>
                <c:pt idx="6467">
                  <c:v>3941</c:v>
                </c:pt>
                <c:pt idx="6468">
                  <c:v>3941</c:v>
                </c:pt>
                <c:pt idx="6469">
                  <c:v>3942</c:v>
                </c:pt>
                <c:pt idx="6470">
                  <c:v>3942</c:v>
                </c:pt>
                <c:pt idx="6471">
                  <c:v>3942</c:v>
                </c:pt>
                <c:pt idx="6472">
                  <c:v>3942</c:v>
                </c:pt>
                <c:pt idx="6473">
                  <c:v>3942</c:v>
                </c:pt>
                <c:pt idx="6474">
                  <c:v>3942</c:v>
                </c:pt>
                <c:pt idx="6475">
                  <c:v>3942</c:v>
                </c:pt>
                <c:pt idx="6476">
                  <c:v>3942</c:v>
                </c:pt>
                <c:pt idx="6477">
                  <c:v>3942</c:v>
                </c:pt>
                <c:pt idx="6478">
                  <c:v>3942</c:v>
                </c:pt>
                <c:pt idx="6479">
                  <c:v>3942</c:v>
                </c:pt>
                <c:pt idx="6480">
                  <c:v>3942</c:v>
                </c:pt>
                <c:pt idx="6481">
                  <c:v>3942</c:v>
                </c:pt>
                <c:pt idx="6482">
                  <c:v>3942</c:v>
                </c:pt>
                <c:pt idx="6483">
                  <c:v>3942</c:v>
                </c:pt>
                <c:pt idx="6484">
                  <c:v>3942</c:v>
                </c:pt>
                <c:pt idx="6485">
                  <c:v>3943</c:v>
                </c:pt>
                <c:pt idx="6486">
                  <c:v>3943</c:v>
                </c:pt>
                <c:pt idx="6487">
                  <c:v>3943</c:v>
                </c:pt>
                <c:pt idx="6488">
                  <c:v>3943</c:v>
                </c:pt>
                <c:pt idx="6489">
                  <c:v>3943</c:v>
                </c:pt>
                <c:pt idx="6490">
                  <c:v>3943</c:v>
                </c:pt>
                <c:pt idx="6491">
                  <c:v>3943</c:v>
                </c:pt>
                <c:pt idx="6492">
                  <c:v>3943</c:v>
                </c:pt>
                <c:pt idx="6493">
                  <c:v>3943</c:v>
                </c:pt>
                <c:pt idx="6494">
                  <c:v>3943</c:v>
                </c:pt>
                <c:pt idx="6495">
                  <c:v>3943</c:v>
                </c:pt>
                <c:pt idx="6496">
                  <c:v>3944</c:v>
                </c:pt>
                <c:pt idx="6497">
                  <c:v>3944</c:v>
                </c:pt>
                <c:pt idx="6498">
                  <c:v>3944</c:v>
                </c:pt>
                <c:pt idx="6499">
                  <c:v>3944</c:v>
                </c:pt>
                <c:pt idx="6500">
                  <c:v>3944</c:v>
                </c:pt>
                <c:pt idx="6501">
                  <c:v>3945</c:v>
                </c:pt>
                <c:pt idx="6502">
                  <c:v>3945</c:v>
                </c:pt>
                <c:pt idx="6503">
                  <c:v>3945</c:v>
                </c:pt>
                <c:pt idx="6504">
                  <c:v>3945</c:v>
                </c:pt>
                <c:pt idx="6505">
                  <c:v>3945</c:v>
                </c:pt>
                <c:pt idx="6506">
                  <c:v>3945</c:v>
                </c:pt>
                <c:pt idx="6507">
                  <c:v>3945</c:v>
                </c:pt>
                <c:pt idx="6508">
                  <c:v>3945</c:v>
                </c:pt>
                <c:pt idx="6509">
                  <c:v>3945</c:v>
                </c:pt>
                <c:pt idx="6510">
                  <c:v>3945</c:v>
                </c:pt>
                <c:pt idx="6511">
                  <c:v>3945</c:v>
                </c:pt>
                <c:pt idx="6512">
                  <c:v>3945</c:v>
                </c:pt>
                <c:pt idx="6513">
                  <c:v>3946</c:v>
                </c:pt>
                <c:pt idx="6514">
                  <c:v>3946</c:v>
                </c:pt>
                <c:pt idx="6515">
                  <c:v>3946</c:v>
                </c:pt>
                <c:pt idx="6516">
                  <c:v>3946</c:v>
                </c:pt>
                <c:pt idx="6517">
                  <c:v>3946</c:v>
                </c:pt>
                <c:pt idx="6518">
                  <c:v>3946</c:v>
                </c:pt>
                <c:pt idx="6519">
                  <c:v>3946</c:v>
                </c:pt>
                <c:pt idx="6520">
                  <c:v>3946</c:v>
                </c:pt>
                <c:pt idx="6521">
                  <c:v>3946</c:v>
                </c:pt>
                <c:pt idx="6522">
                  <c:v>3946</c:v>
                </c:pt>
                <c:pt idx="6523">
                  <c:v>3946</c:v>
                </c:pt>
                <c:pt idx="6524">
                  <c:v>3946</c:v>
                </c:pt>
                <c:pt idx="6525">
                  <c:v>3946</c:v>
                </c:pt>
                <c:pt idx="6526">
                  <c:v>3946</c:v>
                </c:pt>
                <c:pt idx="6527">
                  <c:v>3946</c:v>
                </c:pt>
                <c:pt idx="6528">
                  <c:v>3946</c:v>
                </c:pt>
                <c:pt idx="6529">
                  <c:v>3946</c:v>
                </c:pt>
                <c:pt idx="6530">
                  <c:v>3946</c:v>
                </c:pt>
                <c:pt idx="6531">
                  <c:v>3946</c:v>
                </c:pt>
                <c:pt idx="6532">
                  <c:v>3946</c:v>
                </c:pt>
                <c:pt idx="6533">
                  <c:v>3947</c:v>
                </c:pt>
                <c:pt idx="6534">
                  <c:v>3947</c:v>
                </c:pt>
                <c:pt idx="6535">
                  <c:v>3947</c:v>
                </c:pt>
                <c:pt idx="6536">
                  <c:v>3948</c:v>
                </c:pt>
                <c:pt idx="6537">
                  <c:v>3948</c:v>
                </c:pt>
                <c:pt idx="6538">
                  <c:v>3948</c:v>
                </c:pt>
                <c:pt idx="6539">
                  <c:v>3948</c:v>
                </c:pt>
                <c:pt idx="6540">
                  <c:v>3949</c:v>
                </c:pt>
                <c:pt idx="6541">
                  <c:v>3949</c:v>
                </c:pt>
                <c:pt idx="6542">
                  <c:v>3949</c:v>
                </c:pt>
                <c:pt idx="6543">
                  <c:v>3949</c:v>
                </c:pt>
                <c:pt idx="6544">
                  <c:v>3949</c:v>
                </c:pt>
                <c:pt idx="6545">
                  <c:v>3949</c:v>
                </c:pt>
                <c:pt idx="6546">
                  <c:v>3949</c:v>
                </c:pt>
                <c:pt idx="6547">
                  <c:v>3949</c:v>
                </c:pt>
                <c:pt idx="6548">
                  <c:v>3949</c:v>
                </c:pt>
                <c:pt idx="6549">
                  <c:v>3949</c:v>
                </c:pt>
                <c:pt idx="6550">
                  <c:v>3949</c:v>
                </c:pt>
                <c:pt idx="6551">
                  <c:v>3949</c:v>
                </c:pt>
                <c:pt idx="6552">
                  <c:v>3949</c:v>
                </c:pt>
                <c:pt idx="6553">
                  <c:v>3949</c:v>
                </c:pt>
                <c:pt idx="6554">
                  <c:v>3949</c:v>
                </c:pt>
                <c:pt idx="6555">
                  <c:v>3949</c:v>
                </c:pt>
                <c:pt idx="6556">
                  <c:v>3949</c:v>
                </c:pt>
                <c:pt idx="6557">
                  <c:v>3949</c:v>
                </c:pt>
                <c:pt idx="6558">
                  <c:v>3949</c:v>
                </c:pt>
                <c:pt idx="6559">
                  <c:v>3949</c:v>
                </c:pt>
                <c:pt idx="6560">
                  <c:v>3949</c:v>
                </c:pt>
                <c:pt idx="6561">
                  <c:v>3949</c:v>
                </c:pt>
                <c:pt idx="6562">
                  <c:v>3949</c:v>
                </c:pt>
                <c:pt idx="6563">
                  <c:v>3949</c:v>
                </c:pt>
                <c:pt idx="6564">
                  <c:v>3949</c:v>
                </c:pt>
                <c:pt idx="6565">
                  <c:v>3949</c:v>
                </c:pt>
                <c:pt idx="6566">
                  <c:v>3949</c:v>
                </c:pt>
                <c:pt idx="6567">
                  <c:v>3950</c:v>
                </c:pt>
                <c:pt idx="6568">
                  <c:v>3950</c:v>
                </c:pt>
                <c:pt idx="6569">
                  <c:v>3950</c:v>
                </c:pt>
                <c:pt idx="6570">
                  <c:v>3950</c:v>
                </c:pt>
                <c:pt idx="6571">
                  <c:v>3950</c:v>
                </c:pt>
                <c:pt idx="6572">
                  <c:v>3951</c:v>
                </c:pt>
                <c:pt idx="6573">
                  <c:v>3951</c:v>
                </c:pt>
                <c:pt idx="6574">
                  <c:v>3951</c:v>
                </c:pt>
                <c:pt idx="6575">
                  <c:v>3952</c:v>
                </c:pt>
                <c:pt idx="6576">
                  <c:v>3952</c:v>
                </c:pt>
                <c:pt idx="6577">
                  <c:v>3952</c:v>
                </c:pt>
                <c:pt idx="6578">
                  <c:v>3952</c:v>
                </c:pt>
                <c:pt idx="6579">
                  <c:v>3952</c:v>
                </c:pt>
                <c:pt idx="6580">
                  <c:v>3952</c:v>
                </c:pt>
                <c:pt idx="6581">
                  <c:v>3952</c:v>
                </c:pt>
                <c:pt idx="6582">
                  <c:v>3952</c:v>
                </c:pt>
                <c:pt idx="6583">
                  <c:v>3952</c:v>
                </c:pt>
                <c:pt idx="6584">
                  <c:v>3952</c:v>
                </c:pt>
                <c:pt idx="6585">
                  <c:v>3952</c:v>
                </c:pt>
                <c:pt idx="6586">
                  <c:v>3952</c:v>
                </c:pt>
                <c:pt idx="6587">
                  <c:v>3952</c:v>
                </c:pt>
                <c:pt idx="6588">
                  <c:v>3952</c:v>
                </c:pt>
                <c:pt idx="6589">
                  <c:v>3952</c:v>
                </c:pt>
                <c:pt idx="6590">
                  <c:v>3952</c:v>
                </c:pt>
                <c:pt idx="6591">
                  <c:v>3952</c:v>
                </c:pt>
                <c:pt idx="6592">
                  <c:v>3952</c:v>
                </c:pt>
                <c:pt idx="6593">
                  <c:v>3952</c:v>
                </c:pt>
                <c:pt idx="6594">
                  <c:v>3952</c:v>
                </c:pt>
                <c:pt idx="6595">
                  <c:v>3952</c:v>
                </c:pt>
                <c:pt idx="6596">
                  <c:v>3952</c:v>
                </c:pt>
                <c:pt idx="6597">
                  <c:v>3952</c:v>
                </c:pt>
                <c:pt idx="6598">
                  <c:v>3952</c:v>
                </c:pt>
                <c:pt idx="6599">
                  <c:v>3952</c:v>
                </c:pt>
                <c:pt idx="6600">
                  <c:v>3952</c:v>
                </c:pt>
                <c:pt idx="6601">
                  <c:v>3953</c:v>
                </c:pt>
                <c:pt idx="6602">
                  <c:v>3953</c:v>
                </c:pt>
                <c:pt idx="6603">
                  <c:v>3953</c:v>
                </c:pt>
                <c:pt idx="6604">
                  <c:v>3953</c:v>
                </c:pt>
                <c:pt idx="6605">
                  <c:v>3953</c:v>
                </c:pt>
                <c:pt idx="6606">
                  <c:v>3953</c:v>
                </c:pt>
                <c:pt idx="6607">
                  <c:v>3953</c:v>
                </c:pt>
                <c:pt idx="6608">
                  <c:v>3953</c:v>
                </c:pt>
                <c:pt idx="6609">
                  <c:v>3953</c:v>
                </c:pt>
                <c:pt idx="6610">
                  <c:v>3954</c:v>
                </c:pt>
                <c:pt idx="6611">
                  <c:v>3954</c:v>
                </c:pt>
                <c:pt idx="6612">
                  <c:v>3954</c:v>
                </c:pt>
                <c:pt idx="6613">
                  <c:v>3954</c:v>
                </c:pt>
                <c:pt idx="6614">
                  <c:v>3954</c:v>
                </c:pt>
                <c:pt idx="6615">
                  <c:v>3954</c:v>
                </c:pt>
                <c:pt idx="6616">
                  <c:v>3954</c:v>
                </c:pt>
                <c:pt idx="6617">
                  <c:v>3954</c:v>
                </c:pt>
                <c:pt idx="6618">
                  <c:v>3954</c:v>
                </c:pt>
                <c:pt idx="6619">
                  <c:v>3954</c:v>
                </c:pt>
                <c:pt idx="6620">
                  <c:v>3954</c:v>
                </c:pt>
                <c:pt idx="6621">
                  <c:v>3954</c:v>
                </c:pt>
                <c:pt idx="6622">
                  <c:v>3954</c:v>
                </c:pt>
                <c:pt idx="6623">
                  <c:v>3954</c:v>
                </c:pt>
                <c:pt idx="6624">
                  <c:v>3954</c:v>
                </c:pt>
                <c:pt idx="6625">
                  <c:v>3954</c:v>
                </c:pt>
                <c:pt idx="6626">
                  <c:v>3954</c:v>
                </c:pt>
                <c:pt idx="6627">
                  <c:v>3954</c:v>
                </c:pt>
                <c:pt idx="6628">
                  <c:v>3954</c:v>
                </c:pt>
                <c:pt idx="6629">
                  <c:v>3955</c:v>
                </c:pt>
                <c:pt idx="6630">
                  <c:v>3955</c:v>
                </c:pt>
                <c:pt idx="6631">
                  <c:v>3955</c:v>
                </c:pt>
                <c:pt idx="6632">
                  <c:v>3955</c:v>
                </c:pt>
                <c:pt idx="6633">
                  <c:v>3955</c:v>
                </c:pt>
                <c:pt idx="6634">
                  <c:v>3955</c:v>
                </c:pt>
                <c:pt idx="6635">
                  <c:v>3955</c:v>
                </c:pt>
                <c:pt idx="6636">
                  <c:v>3955</c:v>
                </c:pt>
                <c:pt idx="6637">
                  <c:v>3956</c:v>
                </c:pt>
                <c:pt idx="6638">
                  <c:v>3957</c:v>
                </c:pt>
                <c:pt idx="6639">
                  <c:v>3957</c:v>
                </c:pt>
                <c:pt idx="6640">
                  <c:v>3957</c:v>
                </c:pt>
                <c:pt idx="6641">
                  <c:v>3957</c:v>
                </c:pt>
                <c:pt idx="6642">
                  <c:v>3957</c:v>
                </c:pt>
                <c:pt idx="6643">
                  <c:v>3957</c:v>
                </c:pt>
                <c:pt idx="6644">
                  <c:v>3957</c:v>
                </c:pt>
                <c:pt idx="6645">
                  <c:v>3957</c:v>
                </c:pt>
                <c:pt idx="6646">
                  <c:v>3957</c:v>
                </c:pt>
                <c:pt idx="6647">
                  <c:v>3957</c:v>
                </c:pt>
                <c:pt idx="6648">
                  <c:v>3957</c:v>
                </c:pt>
                <c:pt idx="6649">
                  <c:v>3958</c:v>
                </c:pt>
                <c:pt idx="6650">
                  <c:v>3958</c:v>
                </c:pt>
                <c:pt idx="6651">
                  <c:v>3958</c:v>
                </c:pt>
                <c:pt idx="6652">
                  <c:v>3958</c:v>
                </c:pt>
                <c:pt idx="6653">
                  <c:v>3958</c:v>
                </c:pt>
                <c:pt idx="6654">
                  <c:v>3958</c:v>
                </c:pt>
                <c:pt idx="6655">
                  <c:v>3958</c:v>
                </c:pt>
                <c:pt idx="6656">
                  <c:v>3958</c:v>
                </c:pt>
                <c:pt idx="6657">
                  <c:v>3958</c:v>
                </c:pt>
                <c:pt idx="6658">
                  <c:v>3958</c:v>
                </c:pt>
                <c:pt idx="6659">
                  <c:v>3958</c:v>
                </c:pt>
                <c:pt idx="6660">
                  <c:v>3958</c:v>
                </c:pt>
                <c:pt idx="6661">
                  <c:v>3958</c:v>
                </c:pt>
                <c:pt idx="6662">
                  <c:v>3958</c:v>
                </c:pt>
                <c:pt idx="6663">
                  <c:v>3958</c:v>
                </c:pt>
                <c:pt idx="6664">
                  <c:v>3958</c:v>
                </c:pt>
                <c:pt idx="6665">
                  <c:v>3958</c:v>
                </c:pt>
                <c:pt idx="6666">
                  <c:v>3958</c:v>
                </c:pt>
                <c:pt idx="6667">
                  <c:v>3958</c:v>
                </c:pt>
                <c:pt idx="6668">
                  <c:v>3958</c:v>
                </c:pt>
                <c:pt idx="6669">
                  <c:v>3958</c:v>
                </c:pt>
                <c:pt idx="6670">
                  <c:v>3958</c:v>
                </c:pt>
                <c:pt idx="6671">
                  <c:v>3958</c:v>
                </c:pt>
                <c:pt idx="6672">
                  <c:v>3958</c:v>
                </c:pt>
                <c:pt idx="6673">
                  <c:v>3958</c:v>
                </c:pt>
                <c:pt idx="6674">
                  <c:v>3958</c:v>
                </c:pt>
                <c:pt idx="6675">
                  <c:v>3958</c:v>
                </c:pt>
                <c:pt idx="6676">
                  <c:v>3958</c:v>
                </c:pt>
                <c:pt idx="6677">
                  <c:v>3958</c:v>
                </c:pt>
                <c:pt idx="6678">
                  <c:v>3959</c:v>
                </c:pt>
                <c:pt idx="6679">
                  <c:v>3959</c:v>
                </c:pt>
                <c:pt idx="6680">
                  <c:v>3959</c:v>
                </c:pt>
                <c:pt idx="6681">
                  <c:v>3959</c:v>
                </c:pt>
                <c:pt idx="6682">
                  <c:v>3959</c:v>
                </c:pt>
                <c:pt idx="6683">
                  <c:v>3959</c:v>
                </c:pt>
                <c:pt idx="6684">
                  <c:v>3959</c:v>
                </c:pt>
                <c:pt idx="6685">
                  <c:v>3959</c:v>
                </c:pt>
                <c:pt idx="6686">
                  <c:v>3960</c:v>
                </c:pt>
                <c:pt idx="6687">
                  <c:v>3960</c:v>
                </c:pt>
                <c:pt idx="6688">
                  <c:v>3960</c:v>
                </c:pt>
                <c:pt idx="6689">
                  <c:v>3960</c:v>
                </c:pt>
                <c:pt idx="6690">
                  <c:v>3960</c:v>
                </c:pt>
                <c:pt idx="6691">
                  <c:v>3960</c:v>
                </c:pt>
                <c:pt idx="6692">
                  <c:v>3960</c:v>
                </c:pt>
                <c:pt idx="6693">
                  <c:v>3960</c:v>
                </c:pt>
                <c:pt idx="6694">
                  <c:v>3960</c:v>
                </c:pt>
                <c:pt idx="6695">
                  <c:v>3960</c:v>
                </c:pt>
                <c:pt idx="6696">
                  <c:v>3960</c:v>
                </c:pt>
                <c:pt idx="6697">
                  <c:v>3960</c:v>
                </c:pt>
                <c:pt idx="6698">
                  <c:v>3960</c:v>
                </c:pt>
                <c:pt idx="6699">
                  <c:v>3960</c:v>
                </c:pt>
                <c:pt idx="6700">
                  <c:v>3962</c:v>
                </c:pt>
                <c:pt idx="6701">
                  <c:v>3962</c:v>
                </c:pt>
                <c:pt idx="6702">
                  <c:v>3962</c:v>
                </c:pt>
                <c:pt idx="6703">
                  <c:v>3962</c:v>
                </c:pt>
                <c:pt idx="6704">
                  <c:v>3962</c:v>
                </c:pt>
                <c:pt idx="6705">
                  <c:v>3962</c:v>
                </c:pt>
                <c:pt idx="6706">
                  <c:v>3962</c:v>
                </c:pt>
                <c:pt idx="6707">
                  <c:v>3962</c:v>
                </c:pt>
                <c:pt idx="6708">
                  <c:v>3962</c:v>
                </c:pt>
                <c:pt idx="6709">
                  <c:v>3962</c:v>
                </c:pt>
                <c:pt idx="6710">
                  <c:v>3962</c:v>
                </c:pt>
                <c:pt idx="6711">
                  <c:v>3963</c:v>
                </c:pt>
                <c:pt idx="6712">
                  <c:v>3963</c:v>
                </c:pt>
                <c:pt idx="6713">
                  <c:v>3963</c:v>
                </c:pt>
                <c:pt idx="6714">
                  <c:v>3963</c:v>
                </c:pt>
                <c:pt idx="6715">
                  <c:v>3963</c:v>
                </c:pt>
                <c:pt idx="6716">
                  <c:v>3963</c:v>
                </c:pt>
                <c:pt idx="6717">
                  <c:v>3963</c:v>
                </c:pt>
                <c:pt idx="6718">
                  <c:v>3963</c:v>
                </c:pt>
                <c:pt idx="6719">
                  <c:v>3963</c:v>
                </c:pt>
                <c:pt idx="6720">
                  <c:v>3963</c:v>
                </c:pt>
                <c:pt idx="6721">
                  <c:v>3963</c:v>
                </c:pt>
                <c:pt idx="6722">
                  <c:v>3963</c:v>
                </c:pt>
                <c:pt idx="6723">
                  <c:v>3963</c:v>
                </c:pt>
                <c:pt idx="6724">
                  <c:v>3963</c:v>
                </c:pt>
                <c:pt idx="6725">
                  <c:v>3963</c:v>
                </c:pt>
                <c:pt idx="6726">
                  <c:v>3963</c:v>
                </c:pt>
                <c:pt idx="6727">
                  <c:v>3963</c:v>
                </c:pt>
                <c:pt idx="6728">
                  <c:v>3963</c:v>
                </c:pt>
                <c:pt idx="6729">
                  <c:v>3963</c:v>
                </c:pt>
                <c:pt idx="6730">
                  <c:v>3963</c:v>
                </c:pt>
                <c:pt idx="6731">
                  <c:v>3963</c:v>
                </c:pt>
                <c:pt idx="6732">
                  <c:v>3963</c:v>
                </c:pt>
                <c:pt idx="6733">
                  <c:v>3963</c:v>
                </c:pt>
                <c:pt idx="6734">
                  <c:v>3963</c:v>
                </c:pt>
                <c:pt idx="6735">
                  <c:v>3963</c:v>
                </c:pt>
                <c:pt idx="6736">
                  <c:v>3963</c:v>
                </c:pt>
                <c:pt idx="6737">
                  <c:v>3963</c:v>
                </c:pt>
                <c:pt idx="6738">
                  <c:v>3964</c:v>
                </c:pt>
                <c:pt idx="6739">
                  <c:v>3964</c:v>
                </c:pt>
                <c:pt idx="6740">
                  <c:v>3964</c:v>
                </c:pt>
                <c:pt idx="6741">
                  <c:v>3965</c:v>
                </c:pt>
                <c:pt idx="6742">
                  <c:v>3965</c:v>
                </c:pt>
                <c:pt idx="6743">
                  <c:v>3965</c:v>
                </c:pt>
                <c:pt idx="6744">
                  <c:v>3965</c:v>
                </c:pt>
                <c:pt idx="6745">
                  <c:v>3965</c:v>
                </c:pt>
                <c:pt idx="6746">
                  <c:v>3965</c:v>
                </c:pt>
                <c:pt idx="6747">
                  <c:v>3965</c:v>
                </c:pt>
                <c:pt idx="6748">
                  <c:v>3965</c:v>
                </c:pt>
                <c:pt idx="6749">
                  <c:v>3965</c:v>
                </c:pt>
                <c:pt idx="6750">
                  <c:v>3965</c:v>
                </c:pt>
                <c:pt idx="6751">
                  <c:v>3965</c:v>
                </c:pt>
                <c:pt idx="6752">
                  <c:v>3965</c:v>
                </c:pt>
                <c:pt idx="6753">
                  <c:v>3965</c:v>
                </c:pt>
                <c:pt idx="6754">
                  <c:v>3965</c:v>
                </c:pt>
                <c:pt idx="6755">
                  <c:v>3965</c:v>
                </c:pt>
                <c:pt idx="6756">
                  <c:v>3965</c:v>
                </c:pt>
                <c:pt idx="6757">
                  <c:v>3965</c:v>
                </c:pt>
                <c:pt idx="6758">
                  <c:v>3965</c:v>
                </c:pt>
                <c:pt idx="6759">
                  <c:v>3965</c:v>
                </c:pt>
                <c:pt idx="6760">
                  <c:v>3965</c:v>
                </c:pt>
                <c:pt idx="6761">
                  <c:v>3965</c:v>
                </c:pt>
                <c:pt idx="6762">
                  <c:v>3965</c:v>
                </c:pt>
                <c:pt idx="6763">
                  <c:v>3965</c:v>
                </c:pt>
                <c:pt idx="6764">
                  <c:v>3966</c:v>
                </c:pt>
                <c:pt idx="6765">
                  <c:v>3966</c:v>
                </c:pt>
                <c:pt idx="6766">
                  <c:v>3966</c:v>
                </c:pt>
                <c:pt idx="6767">
                  <c:v>3966</c:v>
                </c:pt>
                <c:pt idx="6768">
                  <c:v>3966</c:v>
                </c:pt>
                <c:pt idx="6769">
                  <c:v>3967</c:v>
                </c:pt>
                <c:pt idx="6770">
                  <c:v>3967</c:v>
                </c:pt>
                <c:pt idx="6771">
                  <c:v>3967</c:v>
                </c:pt>
                <c:pt idx="6772">
                  <c:v>3967</c:v>
                </c:pt>
                <c:pt idx="6773">
                  <c:v>3967</c:v>
                </c:pt>
                <c:pt idx="6774">
                  <c:v>3967</c:v>
                </c:pt>
                <c:pt idx="6775">
                  <c:v>3967</c:v>
                </c:pt>
                <c:pt idx="6776">
                  <c:v>3967</c:v>
                </c:pt>
                <c:pt idx="6777">
                  <c:v>3968</c:v>
                </c:pt>
                <c:pt idx="6778">
                  <c:v>3968</c:v>
                </c:pt>
                <c:pt idx="6779">
                  <c:v>3968</c:v>
                </c:pt>
                <c:pt idx="6780">
                  <c:v>3968</c:v>
                </c:pt>
                <c:pt idx="6781">
                  <c:v>3968</c:v>
                </c:pt>
                <c:pt idx="6782">
                  <c:v>3968</c:v>
                </c:pt>
                <c:pt idx="6783">
                  <c:v>3968</c:v>
                </c:pt>
                <c:pt idx="6784">
                  <c:v>3969</c:v>
                </c:pt>
                <c:pt idx="6785">
                  <c:v>3969</c:v>
                </c:pt>
                <c:pt idx="6786">
                  <c:v>3969</c:v>
                </c:pt>
                <c:pt idx="6787">
                  <c:v>3969</c:v>
                </c:pt>
                <c:pt idx="6788">
                  <c:v>3969</c:v>
                </c:pt>
                <c:pt idx="6789">
                  <c:v>3969</c:v>
                </c:pt>
                <c:pt idx="6790">
                  <c:v>3969</c:v>
                </c:pt>
                <c:pt idx="6791">
                  <c:v>3969</c:v>
                </c:pt>
                <c:pt idx="6792">
                  <c:v>3969</c:v>
                </c:pt>
                <c:pt idx="6793">
                  <c:v>3969</c:v>
                </c:pt>
                <c:pt idx="6794">
                  <c:v>3969</c:v>
                </c:pt>
                <c:pt idx="6795">
                  <c:v>3969</c:v>
                </c:pt>
                <c:pt idx="6796">
                  <c:v>3969</c:v>
                </c:pt>
                <c:pt idx="6797">
                  <c:v>3969</c:v>
                </c:pt>
                <c:pt idx="6798">
                  <c:v>3970</c:v>
                </c:pt>
                <c:pt idx="6799">
                  <c:v>3970</c:v>
                </c:pt>
                <c:pt idx="6800">
                  <c:v>3970</c:v>
                </c:pt>
                <c:pt idx="6801">
                  <c:v>3970</c:v>
                </c:pt>
                <c:pt idx="6802">
                  <c:v>3970</c:v>
                </c:pt>
                <c:pt idx="6803">
                  <c:v>3971</c:v>
                </c:pt>
                <c:pt idx="6804">
                  <c:v>3971</c:v>
                </c:pt>
                <c:pt idx="6805">
                  <c:v>3971</c:v>
                </c:pt>
                <c:pt idx="6806">
                  <c:v>3971</c:v>
                </c:pt>
                <c:pt idx="6807">
                  <c:v>3971</c:v>
                </c:pt>
                <c:pt idx="6808">
                  <c:v>3971</c:v>
                </c:pt>
                <c:pt idx="6809">
                  <c:v>3971</c:v>
                </c:pt>
                <c:pt idx="6810">
                  <c:v>3971</c:v>
                </c:pt>
                <c:pt idx="6811">
                  <c:v>3971</c:v>
                </c:pt>
                <c:pt idx="6812">
                  <c:v>3971</c:v>
                </c:pt>
                <c:pt idx="6813">
                  <c:v>3971</c:v>
                </c:pt>
                <c:pt idx="6814">
                  <c:v>3971</c:v>
                </c:pt>
                <c:pt idx="6815">
                  <c:v>3971</c:v>
                </c:pt>
                <c:pt idx="6816">
                  <c:v>3971</c:v>
                </c:pt>
                <c:pt idx="6817">
                  <c:v>3971</c:v>
                </c:pt>
                <c:pt idx="6818">
                  <c:v>3971</c:v>
                </c:pt>
                <c:pt idx="6819">
                  <c:v>3971</c:v>
                </c:pt>
                <c:pt idx="6820">
                  <c:v>3971</c:v>
                </c:pt>
                <c:pt idx="6821">
                  <c:v>3971</c:v>
                </c:pt>
                <c:pt idx="6822">
                  <c:v>3971</c:v>
                </c:pt>
                <c:pt idx="6823">
                  <c:v>3971</c:v>
                </c:pt>
                <c:pt idx="6824">
                  <c:v>3971</c:v>
                </c:pt>
                <c:pt idx="6825">
                  <c:v>3971</c:v>
                </c:pt>
                <c:pt idx="6826">
                  <c:v>3971</c:v>
                </c:pt>
                <c:pt idx="6827">
                  <c:v>3971</c:v>
                </c:pt>
                <c:pt idx="6828">
                  <c:v>3972</c:v>
                </c:pt>
                <c:pt idx="6829">
                  <c:v>3972</c:v>
                </c:pt>
                <c:pt idx="6830">
                  <c:v>3972</c:v>
                </c:pt>
                <c:pt idx="6831">
                  <c:v>3973</c:v>
                </c:pt>
                <c:pt idx="6832">
                  <c:v>3973</c:v>
                </c:pt>
                <c:pt idx="6833">
                  <c:v>3973</c:v>
                </c:pt>
                <c:pt idx="6834">
                  <c:v>3974</c:v>
                </c:pt>
                <c:pt idx="6835">
                  <c:v>3974</c:v>
                </c:pt>
                <c:pt idx="6836">
                  <c:v>3974</c:v>
                </c:pt>
                <c:pt idx="6837">
                  <c:v>3974</c:v>
                </c:pt>
                <c:pt idx="6838">
                  <c:v>3974</c:v>
                </c:pt>
                <c:pt idx="6839">
                  <c:v>3974</c:v>
                </c:pt>
                <c:pt idx="6840">
                  <c:v>3974</c:v>
                </c:pt>
                <c:pt idx="6841">
                  <c:v>3974</c:v>
                </c:pt>
                <c:pt idx="6842">
                  <c:v>3974</c:v>
                </c:pt>
                <c:pt idx="6843">
                  <c:v>3974</c:v>
                </c:pt>
                <c:pt idx="6844">
                  <c:v>3974</c:v>
                </c:pt>
                <c:pt idx="6845">
                  <c:v>3974</c:v>
                </c:pt>
                <c:pt idx="6846">
                  <c:v>3974</c:v>
                </c:pt>
                <c:pt idx="6847">
                  <c:v>3974</c:v>
                </c:pt>
                <c:pt idx="6848">
                  <c:v>3974</c:v>
                </c:pt>
                <c:pt idx="6849">
                  <c:v>3974</c:v>
                </c:pt>
                <c:pt idx="6850">
                  <c:v>3975</c:v>
                </c:pt>
                <c:pt idx="6851">
                  <c:v>3975</c:v>
                </c:pt>
                <c:pt idx="6852">
                  <c:v>3975</c:v>
                </c:pt>
                <c:pt idx="6853">
                  <c:v>3975</c:v>
                </c:pt>
                <c:pt idx="6854">
                  <c:v>3975</c:v>
                </c:pt>
                <c:pt idx="6855">
                  <c:v>3975</c:v>
                </c:pt>
                <c:pt idx="6856">
                  <c:v>3975</c:v>
                </c:pt>
                <c:pt idx="6857">
                  <c:v>3975</c:v>
                </c:pt>
                <c:pt idx="6858">
                  <c:v>3975</c:v>
                </c:pt>
                <c:pt idx="6859">
                  <c:v>3975</c:v>
                </c:pt>
                <c:pt idx="6860">
                  <c:v>3975</c:v>
                </c:pt>
                <c:pt idx="6861">
                  <c:v>3975</c:v>
                </c:pt>
                <c:pt idx="6862">
                  <c:v>3975</c:v>
                </c:pt>
                <c:pt idx="6863">
                  <c:v>3975</c:v>
                </c:pt>
                <c:pt idx="6864">
                  <c:v>3975</c:v>
                </c:pt>
                <c:pt idx="6865">
                  <c:v>3975</c:v>
                </c:pt>
                <c:pt idx="6866">
                  <c:v>3975</c:v>
                </c:pt>
                <c:pt idx="6867">
                  <c:v>3975</c:v>
                </c:pt>
                <c:pt idx="6868">
                  <c:v>3975</c:v>
                </c:pt>
                <c:pt idx="6869">
                  <c:v>3975</c:v>
                </c:pt>
                <c:pt idx="6870">
                  <c:v>3975</c:v>
                </c:pt>
                <c:pt idx="6871">
                  <c:v>3976</c:v>
                </c:pt>
                <c:pt idx="6872">
                  <c:v>3976</c:v>
                </c:pt>
                <c:pt idx="6873">
                  <c:v>3976</c:v>
                </c:pt>
                <c:pt idx="6874">
                  <c:v>3976</c:v>
                </c:pt>
                <c:pt idx="6875">
                  <c:v>3976</c:v>
                </c:pt>
                <c:pt idx="6876">
                  <c:v>3976</c:v>
                </c:pt>
                <c:pt idx="6877">
                  <c:v>3976</c:v>
                </c:pt>
                <c:pt idx="6878">
                  <c:v>3976</c:v>
                </c:pt>
                <c:pt idx="6879">
                  <c:v>3976</c:v>
                </c:pt>
                <c:pt idx="6880">
                  <c:v>3977</c:v>
                </c:pt>
                <c:pt idx="6881">
                  <c:v>3977</c:v>
                </c:pt>
                <c:pt idx="6882">
                  <c:v>3977</c:v>
                </c:pt>
                <c:pt idx="6883">
                  <c:v>3977</c:v>
                </c:pt>
                <c:pt idx="6884">
                  <c:v>3978</c:v>
                </c:pt>
                <c:pt idx="6885">
                  <c:v>3978</c:v>
                </c:pt>
                <c:pt idx="6886">
                  <c:v>3978</c:v>
                </c:pt>
                <c:pt idx="6887">
                  <c:v>3978</c:v>
                </c:pt>
                <c:pt idx="6888">
                  <c:v>3978</c:v>
                </c:pt>
                <c:pt idx="6889">
                  <c:v>3979</c:v>
                </c:pt>
                <c:pt idx="6890">
                  <c:v>3979</c:v>
                </c:pt>
                <c:pt idx="6891">
                  <c:v>3979</c:v>
                </c:pt>
                <c:pt idx="6892">
                  <c:v>3979</c:v>
                </c:pt>
                <c:pt idx="6893">
                  <c:v>3979</c:v>
                </c:pt>
                <c:pt idx="6894">
                  <c:v>3979</c:v>
                </c:pt>
                <c:pt idx="6895">
                  <c:v>3979</c:v>
                </c:pt>
                <c:pt idx="6896">
                  <c:v>3979</c:v>
                </c:pt>
                <c:pt idx="6897">
                  <c:v>3979</c:v>
                </c:pt>
                <c:pt idx="6898">
                  <c:v>3979</c:v>
                </c:pt>
                <c:pt idx="6899">
                  <c:v>3979</c:v>
                </c:pt>
                <c:pt idx="6900">
                  <c:v>3979</c:v>
                </c:pt>
                <c:pt idx="6901">
                  <c:v>3979</c:v>
                </c:pt>
                <c:pt idx="6902">
                  <c:v>3979</c:v>
                </c:pt>
                <c:pt idx="6903">
                  <c:v>3979</c:v>
                </c:pt>
                <c:pt idx="6904">
                  <c:v>3979</c:v>
                </c:pt>
                <c:pt idx="6905">
                  <c:v>3979</c:v>
                </c:pt>
                <c:pt idx="6906">
                  <c:v>3980</c:v>
                </c:pt>
                <c:pt idx="6907">
                  <c:v>3980</c:v>
                </c:pt>
                <c:pt idx="6908">
                  <c:v>3980</c:v>
                </c:pt>
                <c:pt idx="6909">
                  <c:v>3980</c:v>
                </c:pt>
                <c:pt idx="6910">
                  <c:v>3980</c:v>
                </c:pt>
                <c:pt idx="6911">
                  <c:v>3980</c:v>
                </c:pt>
                <c:pt idx="6912">
                  <c:v>3980</c:v>
                </c:pt>
                <c:pt idx="6913">
                  <c:v>3980</c:v>
                </c:pt>
                <c:pt idx="6914">
                  <c:v>3980</c:v>
                </c:pt>
                <c:pt idx="6915">
                  <c:v>3980</c:v>
                </c:pt>
                <c:pt idx="6916">
                  <c:v>3980</c:v>
                </c:pt>
                <c:pt idx="6917">
                  <c:v>3980</c:v>
                </c:pt>
                <c:pt idx="6918">
                  <c:v>3980</c:v>
                </c:pt>
                <c:pt idx="6919">
                  <c:v>3980</c:v>
                </c:pt>
                <c:pt idx="6920">
                  <c:v>3980</c:v>
                </c:pt>
                <c:pt idx="6921">
                  <c:v>3980</c:v>
                </c:pt>
                <c:pt idx="6922">
                  <c:v>3980</c:v>
                </c:pt>
                <c:pt idx="6923">
                  <c:v>3980</c:v>
                </c:pt>
                <c:pt idx="6924">
                  <c:v>3980</c:v>
                </c:pt>
                <c:pt idx="6925">
                  <c:v>3980</c:v>
                </c:pt>
                <c:pt idx="6926">
                  <c:v>3980</c:v>
                </c:pt>
                <c:pt idx="6927">
                  <c:v>3980</c:v>
                </c:pt>
                <c:pt idx="6928">
                  <c:v>3981</c:v>
                </c:pt>
                <c:pt idx="6929">
                  <c:v>3981</c:v>
                </c:pt>
                <c:pt idx="6930">
                  <c:v>3981</c:v>
                </c:pt>
                <c:pt idx="6931">
                  <c:v>3981</c:v>
                </c:pt>
                <c:pt idx="6932">
                  <c:v>3981</c:v>
                </c:pt>
                <c:pt idx="6933">
                  <c:v>3981</c:v>
                </c:pt>
                <c:pt idx="6934">
                  <c:v>3981</c:v>
                </c:pt>
                <c:pt idx="6935">
                  <c:v>3981</c:v>
                </c:pt>
                <c:pt idx="6936">
                  <c:v>3981</c:v>
                </c:pt>
                <c:pt idx="6937">
                  <c:v>3981</c:v>
                </c:pt>
                <c:pt idx="6938">
                  <c:v>3981</c:v>
                </c:pt>
                <c:pt idx="6939">
                  <c:v>3981</c:v>
                </c:pt>
                <c:pt idx="6940">
                  <c:v>3981</c:v>
                </c:pt>
                <c:pt idx="6941">
                  <c:v>3981</c:v>
                </c:pt>
                <c:pt idx="6942">
                  <c:v>3983</c:v>
                </c:pt>
                <c:pt idx="6943">
                  <c:v>3984</c:v>
                </c:pt>
                <c:pt idx="6944">
                  <c:v>3984</c:v>
                </c:pt>
                <c:pt idx="6945">
                  <c:v>3984</c:v>
                </c:pt>
                <c:pt idx="6946">
                  <c:v>3984</c:v>
                </c:pt>
                <c:pt idx="6947">
                  <c:v>3984</c:v>
                </c:pt>
                <c:pt idx="6948">
                  <c:v>3984</c:v>
                </c:pt>
                <c:pt idx="6949">
                  <c:v>3984</c:v>
                </c:pt>
                <c:pt idx="6950">
                  <c:v>3984</c:v>
                </c:pt>
                <c:pt idx="6951">
                  <c:v>3984</c:v>
                </c:pt>
                <c:pt idx="6952">
                  <c:v>3984</c:v>
                </c:pt>
                <c:pt idx="6953">
                  <c:v>3984</c:v>
                </c:pt>
                <c:pt idx="6954">
                  <c:v>3984</c:v>
                </c:pt>
                <c:pt idx="6955">
                  <c:v>3984</c:v>
                </c:pt>
                <c:pt idx="6956">
                  <c:v>3984</c:v>
                </c:pt>
                <c:pt idx="6957">
                  <c:v>3984</c:v>
                </c:pt>
                <c:pt idx="6958">
                  <c:v>3984</c:v>
                </c:pt>
                <c:pt idx="6959">
                  <c:v>3984</c:v>
                </c:pt>
                <c:pt idx="6960">
                  <c:v>3984</c:v>
                </c:pt>
                <c:pt idx="6961">
                  <c:v>3984</c:v>
                </c:pt>
                <c:pt idx="6962">
                  <c:v>3984</c:v>
                </c:pt>
                <c:pt idx="6963">
                  <c:v>3984</c:v>
                </c:pt>
                <c:pt idx="6964">
                  <c:v>3984</c:v>
                </c:pt>
                <c:pt idx="6965">
                  <c:v>3984</c:v>
                </c:pt>
                <c:pt idx="6966">
                  <c:v>3985</c:v>
                </c:pt>
                <c:pt idx="6967">
                  <c:v>3985</c:v>
                </c:pt>
                <c:pt idx="6968">
                  <c:v>3985</c:v>
                </c:pt>
                <c:pt idx="6969">
                  <c:v>3985</c:v>
                </c:pt>
                <c:pt idx="6970">
                  <c:v>3985</c:v>
                </c:pt>
                <c:pt idx="6971">
                  <c:v>3985</c:v>
                </c:pt>
                <c:pt idx="6972">
                  <c:v>3985</c:v>
                </c:pt>
                <c:pt idx="6973">
                  <c:v>3985</c:v>
                </c:pt>
                <c:pt idx="6974">
                  <c:v>3985</c:v>
                </c:pt>
                <c:pt idx="6975">
                  <c:v>3985</c:v>
                </c:pt>
                <c:pt idx="6976">
                  <c:v>3985</c:v>
                </c:pt>
                <c:pt idx="6977">
                  <c:v>3985</c:v>
                </c:pt>
                <c:pt idx="6978">
                  <c:v>3985</c:v>
                </c:pt>
                <c:pt idx="6979">
                  <c:v>3985</c:v>
                </c:pt>
                <c:pt idx="6980">
                  <c:v>3985</c:v>
                </c:pt>
                <c:pt idx="6981">
                  <c:v>3985</c:v>
                </c:pt>
                <c:pt idx="6982">
                  <c:v>3985</c:v>
                </c:pt>
                <c:pt idx="6983">
                  <c:v>3985</c:v>
                </c:pt>
                <c:pt idx="6984">
                  <c:v>3985</c:v>
                </c:pt>
                <c:pt idx="6985">
                  <c:v>3985</c:v>
                </c:pt>
                <c:pt idx="6986">
                  <c:v>3985</c:v>
                </c:pt>
                <c:pt idx="6987">
                  <c:v>3985</c:v>
                </c:pt>
                <c:pt idx="6988">
                  <c:v>3985</c:v>
                </c:pt>
                <c:pt idx="6989">
                  <c:v>3985</c:v>
                </c:pt>
                <c:pt idx="6990">
                  <c:v>3985</c:v>
                </c:pt>
                <c:pt idx="6991">
                  <c:v>3986</c:v>
                </c:pt>
                <c:pt idx="6992">
                  <c:v>3986</c:v>
                </c:pt>
                <c:pt idx="6993">
                  <c:v>3986</c:v>
                </c:pt>
                <c:pt idx="6994">
                  <c:v>3988</c:v>
                </c:pt>
                <c:pt idx="6995">
                  <c:v>3988</c:v>
                </c:pt>
                <c:pt idx="6996">
                  <c:v>3988</c:v>
                </c:pt>
                <c:pt idx="6997">
                  <c:v>3988</c:v>
                </c:pt>
                <c:pt idx="6998">
                  <c:v>3988</c:v>
                </c:pt>
                <c:pt idx="6999">
                  <c:v>3988</c:v>
                </c:pt>
                <c:pt idx="7000">
                  <c:v>3988</c:v>
                </c:pt>
                <c:pt idx="7001">
                  <c:v>3988</c:v>
                </c:pt>
                <c:pt idx="7002">
                  <c:v>3988</c:v>
                </c:pt>
                <c:pt idx="7003">
                  <c:v>3988</c:v>
                </c:pt>
                <c:pt idx="7004">
                  <c:v>3988</c:v>
                </c:pt>
                <c:pt idx="7005">
                  <c:v>3988</c:v>
                </c:pt>
                <c:pt idx="7006">
                  <c:v>3988</c:v>
                </c:pt>
                <c:pt idx="7007">
                  <c:v>3988</c:v>
                </c:pt>
                <c:pt idx="7008">
                  <c:v>3988</c:v>
                </c:pt>
                <c:pt idx="7009">
                  <c:v>3988</c:v>
                </c:pt>
                <c:pt idx="7010">
                  <c:v>3988</c:v>
                </c:pt>
                <c:pt idx="7011">
                  <c:v>3988</c:v>
                </c:pt>
                <c:pt idx="7012">
                  <c:v>3988</c:v>
                </c:pt>
                <c:pt idx="7013">
                  <c:v>3988</c:v>
                </c:pt>
                <c:pt idx="7014">
                  <c:v>3988</c:v>
                </c:pt>
                <c:pt idx="7015">
                  <c:v>3989</c:v>
                </c:pt>
                <c:pt idx="7016">
                  <c:v>3989</c:v>
                </c:pt>
                <c:pt idx="7017">
                  <c:v>3989</c:v>
                </c:pt>
                <c:pt idx="7018">
                  <c:v>3989</c:v>
                </c:pt>
                <c:pt idx="7019">
                  <c:v>3989</c:v>
                </c:pt>
                <c:pt idx="7020">
                  <c:v>3989</c:v>
                </c:pt>
                <c:pt idx="7021">
                  <c:v>3989</c:v>
                </c:pt>
                <c:pt idx="7022">
                  <c:v>3989</c:v>
                </c:pt>
                <c:pt idx="7023">
                  <c:v>3989</c:v>
                </c:pt>
                <c:pt idx="7024">
                  <c:v>3989</c:v>
                </c:pt>
                <c:pt idx="7025">
                  <c:v>3989</c:v>
                </c:pt>
                <c:pt idx="7026">
                  <c:v>3989</c:v>
                </c:pt>
                <c:pt idx="7027">
                  <c:v>3989</c:v>
                </c:pt>
                <c:pt idx="7028">
                  <c:v>3989</c:v>
                </c:pt>
                <c:pt idx="7029">
                  <c:v>3989</c:v>
                </c:pt>
                <c:pt idx="7030">
                  <c:v>3989</c:v>
                </c:pt>
                <c:pt idx="7031">
                  <c:v>3989</c:v>
                </c:pt>
                <c:pt idx="7032">
                  <c:v>3989</c:v>
                </c:pt>
                <c:pt idx="7033">
                  <c:v>3989</c:v>
                </c:pt>
                <c:pt idx="7034">
                  <c:v>3989</c:v>
                </c:pt>
                <c:pt idx="7035">
                  <c:v>3989</c:v>
                </c:pt>
                <c:pt idx="7036">
                  <c:v>3989</c:v>
                </c:pt>
                <c:pt idx="7037">
                  <c:v>3990</c:v>
                </c:pt>
                <c:pt idx="7038">
                  <c:v>3990</c:v>
                </c:pt>
                <c:pt idx="7039">
                  <c:v>3990</c:v>
                </c:pt>
                <c:pt idx="7040">
                  <c:v>3990</c:v>
                </c:pt>
                <c:pt idx="7041">
                  <c:v>3990</c:v>
                </c:pt>
                <c:pt idx="7042">
                  <c:v>3990</c:v>
                </c:pt>
                <c:pt idx="7043">
                  <c:v>3990</c:v>
                </c:pt>
                <c:pt idx="7044">
                  <c:v>3990</c:v>
                </c:pt>
                <c:pt idx="7045">
                  <c:v>3990</c:v>
                </c:pt>
                <c:pt idx="7046">
                  <c:v>3990</c:v>
                </c:pt>
                <c:pt idx="7047">
                  <c:v>3991</c:v>
                </c:pt>
                <c:pt idx="7048">
                  <c:v>3991</c:v>
                </c:pt>
                <c:pt idx="7049">
                  <c:v>3992</c:v>
                </c:pt>
                <c:pt idx="7050">
                  <c:v>3992</c:v>
                </c:pt>
                <c:pt idx="7051">
                  <c:v>3992</c:v>
                </c:pt>
                <c:pt idx="7052">
                  <c:v>3992</c:v>
                </c:pt>
                <c:pt idx="7053">
                  <c:v>3993</c:v>
                </c:pt>
                <c:pt idx="7054">
                  <c:v>3993</c:v>
                </c:pt>
                <c:pt idx="7055">
                  <c:v>3993</c:v>
                </c:pt>
                <c:pt idx="7056">
                  <c:v>3993</c:v>
                </c:pt>
                <c:pt idx="7057">
                  <c:v>3993</c:v>
                </c:pt>
                <c:pt idx="7058">
                  <c:v>3993</c:v>
                </c:pt>
                <c:pt idx="7059">
                  <c:v>3993</c:v>
                </c:pt>
                <c:pt idx="7060">
                  <c:v>3993</c:v>
                </c:pt>
                <c:pt idx="7061">
                  <c:v>3993</c:v>
                </c:pt>
                <c:pt idx="7062">
                  <c:v>3993</c:v>
                </c:pt>
                <c:pt idx="7063">
                  <c:v>3993</c:v>
                </c:pt>
                <c:pt idx="7064">
                  <c:v>3993</c:v>
                </c:pt>
                <c:pt idx="7065">
                  <c:v>3993</c:v>
                </c:pt>
                <c:pt idx="7066">
                  <c:v>3993</c:v>
                </c:pt>
                <c:pt idx="7067">
                  <c:v>3993</c:v>
                </c:pt>
                <c:pt idx="7068">
                  <c:v>3993</c:v>
                </c:pt>
                <c:pt idx="7069">
                  <c:v>3993</c:v>
                </c:pt>
                <c:pt idx="7070">
                  <c:v>3993</c:v>
                </c:pt>
                <c:pt idx="7071">
                  <c:v>3993</c:v>
                </c:pt>
                <c:pt idx="7072">
                  <c:v>3993</c:v>
                </c:pt>
                <c:pt idx="7073">
                  <c:v>3993</c:v>
                </c:pt>
                <c:pt idx="7074">
                  <c:v>3993</c:v>
                </c:pt>
                <c:pt idx="7075">
                  <c:v>3993</c:v>
                </c:pt>
                <c:pt idx="7076">
                  <c:v>3993</c:v>
                </c:pt>
                <c:pt idx="7077">
                  <c:v>3993</c:v>
                </c:pt>
                <c:pt idx="7078">
                  <c:v>3994</c:v>
                </c:pt>
                <c:pt idx="7079">
                  <c:v>3994</c:v>
                </c:pt>
                <c:pt idx="7080">
                  <c:v>3994</c:v>
                </c:pt>
                <c:pt idx="7081">
                  <c:v>3995</c:v>
                </c:pt>
                <c:pt idx="7082">
                  <c:v>3995</c:v>
                </c:pt>
                <c:pt idx="7083">
                  <c:v>3995</c:v>
                </c:pt>
                <c:pt idx="7084">
                  <c:v>3995</c:v>
                </c:pt>
                <c:pt idx="7085">
                  <c:v>3995</c:v>
                </c:pt>
                <c:pt idx="7086">
                  <c:v>3995</c:v>
                </c:pt>
                <c:pt idx="7087">
                  <c:v>3995</c:v>
                </c:pt>
                <c:pt idx="7088">
                  <c:v>3995</c:v>
                </c:pt>
                <c:pt idx="7089">
                  <c:v>3995</c:v>
                </c:pt>
                <c:pt idx="7090">
                  <c:v>3995</c:v>
                </c:pt>
                <c:pt idx="7091">
                  <c:v>3995</c:v>
                </c:pt>
                <c:pt idx="7092">
                  <c:v>3995</c:v>
                </c:pt>
                <c:pt idx="7093">
                  <c:v>3995</c:v>
                </c:pt>
                <c:pt idx="7094">
                  <c:v>3995</c:v>
                </c:pt>
                <c:pt idx="7095">
                  <c:v>3995</c:v>
                </c:pt>
                <c:pt idx="7096">
                  <c:v>3995</c:v>
                </c:pt>
                <c:pt idx="7097">
                  <c:v>3995</c:v>
                </c:pt>
                <c:pt idx="7098">
                  <c:v>3995</c:v>
                </c:pt>
                <c:pt idx="7099">
                  <c:v>3996</c:v>
                </c:pt>
                <c:pt idx="7100">
                  <c:v>3996</c:v>
                </c:pt>
                <c:pt idx="7101">
                  <c:v>3996</c:v>
                </c:pt>
                <c:pt idx="7102">
                  <c:v>3996</c:v>
                </c:pt>
                <c:pt idx="7103">
                  <c:v>3996</c:v>
                </c:pt>
                <c:pt idx="7104">
                  <c:v>3997</c:v>
                </c:pt>
                <c:pt idx="7105">
                  <c:v>3997</c:v>
                </c:pt>
                <c:pt idx="7106">
                  <c:v>3997</c:v>
                </c:pt>
                <c:pt idx="7107">
                  <c:v>3997</c:v>
                </c:pt>
                <c:pt idx="7108">
                  <c:v>3997</c:v>
                </c:pt>
                <c:pt idx="7109">
                  <c:v>3997</c:v>
                </c:pt>
                <c:pt idx="7110">
                  <c:v>3997</c:v>
                </c:pt>
                <c:pt idx="7111">
                  <c:v>3997</c:v>
                </c:pt>
                <c:pt idx="7112">
                  <c:v>3997</c:v>
                </c:pt>
                <c:pt idx="7113">
                  <c:v>3997</c:v>
                </c:pt>
                <c:pt idx="7114">
                  <c:v>3997</c:v>
                </c:pt>
                <c:pt idx="7115">
                  <c:v>3997</c:v>
                </c:pt>
                <c:pt idx="7116">
                  <c:v>3997</c:v>
                </c:pt>
                <c:pt idx="7117">
                  <c:v>3997</c:v>
                </c:pt>
                <c:pt idx="7118">
                  <c:v>3997</c:v>
                </c:pt>
                <c:pt idx="7119">
                  <c:v>3998</c:v>
                </c:pt>
                <c:pt idx="7120">
                  <c:v>3998</c:v>
                </c:pt>
                <c:pt idx="7121">
                  <c:v>3998</c:v>
                </c:pt>
                <c:pt idx="7122">
                  <c:v>3998</c:v>
                </c:pt>
                <c:pt idx="7123">
                  <c:v>3998</c:v>
                </c:pt>
                <c:pt idx="7124">
                  <c:v>3999</c:v>
                </c:pt>
                <c:pt idx="7125">
                  <c:v>3999</c:v>
                </c:pt>
                <c:pt idx="7126">
                  <c:v>3999</c:v>
                </c:pt>
                <c:pt idx="7127">
                  <c:v>3999</c:v>
                </c:pt>
                <c:pt idx="7128">
                  <c:v>3999</c:v>
                </c:pt>
                <c:pt idx="7129">
                  <c:v>3999</c:v>
                </c:pt>
                <c:pt idx="7130">
                  <c:v>3999</c:v>
                </c:pt>
                <c:pt idx="7131">
                  <c:v>3999</c:v>
                </c:pt>
                <c:pt idx="7132">
                  <c:v>3999</c:v>
                </c:pt>
                <c:pt idx="7133">
                  <c:v>3999</c:v>
                </c:pt>
                <c:pt idx="7134">
                  <c:v>3999</c:v>
                </c:pt>
                <c:pt idx="7135">
                  <c:v>4000</c:v>
                </c:pt>
                <c:pt idx="7136">
                  <c:v>4000</c:v>
                </c:pt>
                <c:pt idx="7137">
                  <c:v>4000</c:v>
                </c:pt>
                <c:pt idx="7138">
                  <c:v>4000</c:v>
                </c:pt>
                <c:pt idx="7139">
                  <c:v>4000</c:v>
                </c:pt>
                <c:pt idx="7140">
                  <c:v>4000</c:v>
                </c:pt>
                <c:pt idx="7141">
                  <c:v>4000</c:v>
                </c:pt>
                <c:pt idx="7142">
                  <c:v>4000</c:v>
                </c:pt>
                <c:pt idx="7143">
                  <c:v>4000</c:v>
                </c:pt>
                <c:pt idx="7144">
                  <c:v>4000</c:v>
                </c:pt>
                <c:pt idx="7145">
                  <c:v>4000</c:v>
                </c:pt>
                <c:pt idx="7146">
                  <c:v>4000</c:v>
                </c:pt>
                <c:pt idx="7147">
                  <c:v>4000</c:v>
                </c:pt>
                <c:pt idx="7148">
                  <c:v>4000</c:v>
                </c:pt>
                <c:pt idx="7149">
                  <c:v>4000</c:v>
                </c:pt>
                <c:pt idx="7150">
                  <c:v>4000</c:v>
                </c:pt>
                <c:pt idx="7151">
                  <c:v>4001</c:v>
                </c:pt>
                <c:pt idx="7152">
                  <c:v>4001</c:v>
                </c:pt>
                <c:pt idx="7153">
                  <c:v>4001</c:v>
                </c:pt>
                <c:pt idx="7154">
                  <c:v>4001</c:v>
                </c:pt>
                <c:pt idx="7155">
                  <c:v>4001</c:v>
                </c:pt>
                <c:pt idx="7156">
                  <c:v>4001</c:v>
                </c:pt>
                <c:pt idx="7157">
                  <c:v>4001</c:v>
                </c:pt>
                <c:pt idx="7158">
                  <c:v>4002</c:v>
                </c:pt>
                <c:pt idx="7159">
                  <c:v>4002</c:v>
                </c:pt>
                <c:pt idx="7160">
                  <c:v>4002</c:v>
                </c:pt>
                <c:pt idx="7161">
                  <c:v>4002</c:v>
                </c:pt>
                <c:pt idx="7162">
                  <c:v>4002</c:v>
                </c:pt>
                <c:pt idx="7163">
                  <c:v>4002</c:v>
                </c:pt>
                <c:pt idx="7164">
                  <c:v>4002</c:v>
                </c:pt>
                <c:pt idx="7165">
                  <c:v>4002</c:v>
                </c:pt>
                <c:pt idx="7166">
                  <c:v>4002</c:v>
                </c:pt>
                <c:pt idx="7167">
                  <c:v>4003</c:v>
                </c:pt>
                <c:pt idx="7168">
                  <c:v>4003</c:v>
                </c:pt>
                <c:pt idx="7169">
                  <c:v>4003</c:v>
                </c:pt>
                <c:pt idx="7170">
                  <c:v>4003</c:v>
                </c:pt>
                <c:pt idx="7171">
                  <c:v>4003</c:v>
                </c:pt>
                <c:pt idx="7172">
                  <c:v>4003</c:v>
                </c:pt>
                <c:pt idx="7173">
                  <c:v>4003</c:v>
                </c:pt>
                <c:pt idx="7174">
                  <c:v>4003</c:v>
                </c:pt>
                <c:pt idx="7175">
                  <c:v>4003</c:v>
                </c:pt>
                <c:pt idx="7176">
                  <c:v>4003</c:v>
                </c:pt>
                <c:pt idx="7177">
                  <c:v>4003</c:v>
                </c:pt>
                <c:pt idx="7178">
                  <c:v>4003</c:v>
                </c:pt>
                <c:pt idx="7179">
                  <c:v>4003</c:v>
                </c:pt>
                <c:pt idx="7180">
                  <c:v>4003</c:v>
                </c:pt>
                <c:pt idx="7181">
                  <c:v>4003</c:v>
                </c:pt>
                <c:pt idx="7182">
                  <c:v>4004</c:v>
                </c:pt>
                <c:pt idx="7183">
                  <c:v>4004</c:v>
                </c:pt>
                <c:pt idx="7184">
                  <c:v>4004</c:v>
                </c:pt>
                <c:pt idx="7185">
                  <c:v>4004</c:v>
                </c:pt>
                <c:pt idx="7186">
                  <c:v>4004</c:v>
                </c:pt>
                <c:pt idx="7187">
                  <c:v>4004</c:v>
                </c:pt>
                <c:pt idx="7188">
                  <c:v>4005</c:v>
                </c:pt>
                <c:pt idx="7189">
                  <c:v>4005</c:v>
                </c:pt>
                <c:pt idx="7190">
                  <c:v>4006</c:v>
                </c:pt>
                <c:pt idx="7191">
                  <c:v>4006</c:v>
                </c:pt>
                <c:pt idx="7192">
                  <c:v>4006</c:v>
                </c:pt>
                <c:pt idx="7193">
                  <c:v>4006</c:v>
                </c:pt>
                <c:pt idx="7194">
                  <c:v>4006</c:v>
                </c:pt>
                <c:pt idx="7195">
                  <c:v>4006</c:v>
                </c:pt>
                <c:pt idx="7196">
                  <c:v>4006</c:v>
                </c:pt>
                <c:pt idx="7197">
                  <c:v>4006</c:v>
                </c:pt>
                <c:pt idx="7198">
                  <c:v>4006</c:v>
                </c:pt>
                <c:pt idx="7199">
                  <c:v>4006</c:v>
                </c:pt>
                <c:pt idx="7200">
                  <c:v>4006</c:v>
                </c:pt>
                <c:pt idx="7201">
                  <c:v>4006</c:v>
                </c:pt>
                <c:pt idx="7202">
                  <c:v>4006</c:v>
                </c:pt>
                <c:pt idx="7203">
                  <c:v>4006</c:v>
                </c:pt>
                <c:pt idx="7204">
                  <c:v>4006</c:v>
                </c:pt>
                <c:pt idx="7205">
                  <c:v>4006</c:v>
                </c:pt>
                <c:pt idx="7206">
                  <c:v>4006</c:v>
                </c:pt>
                <c:pt idx="7207">
                  <c:v>4006</c:v>
                </c:pt>
                <c:pt idx="7208">
                  <c:v>4006</c:v>
                </c:pt>
                <c:pt idx="7209">
                  <c:v>4007</c:v>
                </c:pt>
                <c:pt idx="7210">
                  <c:v>4007</c:v>
                </c:pt>
                <c:pt idx="7211">
                  <c:v>4007</c:v>
                </c:pt>
                <c:pt idx="7212">
                  <c:v>4007</c:v>
                </c:pt>
                <c:pt idx="7213">
                  <c:v>4007</c:v>
                </c:pt>
                <c:pt idx="7214">
                  <c:v>4007</c:v>
                </c:pt>
                <c:pt idx="7215">
                  <c:v>4007</c:v>
                </c:pt>
                <c:pt idx="7216">
                  <c:v>4007</c:v>
                </c:pt>
                <c:pt idx="7217">
                  <c:v>4007</c:v>
                </c:pt>
                <c:pt idx="7218">
                  <c:v>4008</c:v>
                </c:pt>
                <c:pt idx="7219">
                  <c:v>4008</c:v>
                </c:pt>
                <c:pt idx="7220">
                  <c:v>4008</c:v>
                </c:pt>
                <c:pt idx="7221">
                  <c:v>4008</c:v>
                </c:pt>
                <c:pt idx="7222">
                  <c:v>4008</c:v>
                </c:pt>
                <c:pt idx="7223">
                  <c:v>4008</c:v>
                </c:pt>
                <c:pt idx="7224">
                  <c:v>4008</c:v>
                </c:pt>
                <c:pt idx="7225">
                  <c:v>4008</c:v>
                </c:pt>
                <c:pt idx="7226">
                  <c:v>4008</c:v>
                </c:pt>
                <c:pt idx="7227">
                  <c:v>4008</c:v>
                </c:pt>
                <c:pt idx="7228">
                  <c:v>4008</c:v>
                </c:pt>
                <c:pt idx="7229">
                  <c:v>4008</c:v>
                </c:pt>
                <c:pt idx="7230">
                  <c:v>4009</c:v>
                </c:pt>
                <c:pt idx="7231">
                  <c:v>4009</c:v>
                </c:pt>
                <c:pt idx="7232">
                  <c:v>4009</c:v>
                </c:pt>
                <c:pt idx="7233">
                  <c:v>4009</c:v>
                </c:pt>
                <c:pt idx="7234">
                  <c:v>4009</c:v>
                </c:pt>
                <c:pt idx="7235">
                  <c:v>4009</c:v>
                </c:pt>
                <c:pt idx="7236">
                  <c:v>4009</c:v>
                </c:pt>
                <c:pt idx="7237">
                  <c:v>4009</c:v>
                </c:pt>
                <c:pt idx="7238">
                  <c:v>4009</c:v>
                </c:pt>
                <c:pt idx="7239">
                  <c:v>4009</c:v>
                </c:pt>
                <c:pt idx="7240">
                  <c:v>4009</c:v>
                </c:pt>
                <c:pt idx="7241">
                  <c:v>4009</c:v>
                </c:pt>
                <c:pt idx="7242">
                  <c:v>4009</c:v>
                </c:pt>
                <c:pt idx="7243">
                  <c:v>4009</c:v>
                </c:pt>
                <c:pt idx="7244">
                  <c:v>4010</c:v>
                </c:pt>
                <c:pt idx="7245">
                  <c:v>4010</c:v>
                </c:pt>
                <c:pt idx="7246">
                  <c:v>4010</c:v>
                </c:pt>
                <c:pt idx="7247">
                  <c:v>4011</c:v>
                </c:pt>
                <c:pt idx="7248">
                  <c:v>4011</c:v>
                </c:pt>
                <c:pt idx="7249">
                  <c:v>4011</c:v>
                </c:pt>
                <c:pt idx="7250">
                  <c:v>4011</c:v>
                </c:pt>
                <c:pt idx="7251">
                  <c:v>4011</c:v>
                </c:pt>
                <c:pt idx="7252">
                  <c:v>4011</c:v>
                </c:pt>
                <c:pt idx="7253">
                  <c:v>4011</c:v>
                </c:pt>
                <c:pt idx="7254">
                  <c:v>4011</c:v>
                </c:pt>
                <c:pt idx="7255">
                  <c:v>4011</c:v>
                </c:pt>
                <c:pt idx="7256">
                  <c:v>4011</c:v>
                </c:pt>
                <c:pt idx="7257">
                  <c:v>4011</c:v>
                </c:pt>
                <c:pt idx="7258">
                  <c:v>4011</c:v>
                </c:pt>
                <c:pt idx="7259">
                  <c:v>4011</c:v>
                </c:pt>
                <c:pt idx="7260">
                  <c:v>4011</c:v>
                </c:pt>
                <c:pt idx="7261">
                  <c:v>4011</c:v>
                </c:pt>
                <c:pt idx="7262">
                  <c:v>4011</c:v>
                </c:pt>
                <c:pt idx="7263">
                  <c:v>4011</c:v>
                </c:pt>
                <c:pt idx="7264">
                  <c:v>4011</c:v>
                </c:pt>
                <c:pt idx="7265">
                  <c:v>4011</c:v>
                </c:pt>
                <c:pt idx="7266">
                  <c:v>4011</c:v>
                </c:pt>
                <c:pt idx="7267">
                  <c:v>4011</c:v>
                </c:pt>
                <c:pt idx="7268">
                  <c:v>4011</c:v>
                </c:pt>
                <c:pt idx="7269">
                  <c:v>4011</c:v>
                </c:pt>
                <c:pt idx="7270">
                  <c:v>4012</c:v>
                </c:pt>
                <c:pt idx="7271">
                  <c:v>4012</c:v>
                </c:pt>
                <c:pt idx="7272">
                  <c:v>4012</c:v>
                </c:pt>
                <c:pt idx="7273">
                  <c:v>4012</c:v>
                </c:pt>
                <c:pt idx="7274">
                  <c:v>4013</c:v>
                </c:pt>
                <c:pt idx="7275">
                  <c:v>4013</c:v>
                </c:pt>
                <c:pt idx="7276">
                  <c:v>4013</c:v>
                </c:pt>
                <c:pt idx="7277">
                  <c:v>4013</c:v>
                </c:pt>
                <c:pt idx="7278">
                  <c:v>4014</c:v>
                </c:pt>
                <c:pt idx="7279">
                  <c:v>4014</c:v>
                </c:pt>
                <c:pt idx="7280">
                  <c:v>4015</c:v>
                </c:pt>
                <c:pt idx="7281">
                  <c:v>4015</c:v>
                </c:pt>
                <c:pt idx="7282">
                  <c:v>4015</c:v>
                </c:pt>
                <c:pt idx="7283">
                  <c:v>4015</c:v>
                </c:pt>
                <c:pt idx="7284">
                  <c:v>4015</c:v>
                </c:pt>
                <c:pt idx="7285">
                  <c:v>4015</c:v>
                </c:pt>
                <c:pt idx="7286">
                  <c:v>4015</c:v>
                </c:pt>
                <c:pt idx="7287">
                  <c:v>4015</c:v>
                </c:pt>
                <c:pt idx="7288">
                  <c:v>4015</c:v>
                </c:pt>
                <c:pt idx="7289">
                  <c:v>4015</c:v>
                </c:pt>
                <c:pt idx="7290">
                  <c:v>4015</c:v>
                </c:pt>
                <c:pt idx="7291">
                  <c:v>4015</c:v>
                </c:pt>
                <c:pt idx="7292">
                  <c:v>4015</c:v>
                </c:pt>
                <c:pt idx="7293">
                  <c:v>4015</c:v>
                </c:pt>
                <c:pt idx="7294">
                  <c:v>4015</c:v>
                </c:pt>
                <c:pt idx="7295">
                  <c:v>4015</c:v>
                </c:pt>
                <c:pt idx="7296">
                  <c:v>4015</c:v>
                </c:pt>
                <c:pt idx="7297">
                  <c:v>4015</c:v>
                </c:pt>
                <c:pt idx="7298">
                  <c:v>4015</c:v>
                </c:pt>
                <c:pt idx="7299">
                  <c:v>4015</c:v>
                </c:pt>
                <c:pt idx="7300">
                  <c:v>4015</c:v>
                </c:pt>
                <c:pt idx="7301">
                  <c:v>4015</c:v>
                </c:pt>
                <c:pt idx="7302">
                  <c:v>4015</c:v>
                </c:pt>
                <c:pt idx="7303">
                  <c:v>4016</c:v>
                </c:pt>
                <c:pt idx="7304">
                  <c:v>4016</c:v>
                </c:pt>
                <c:pt idx="7305">
                  <c:v>4016</c:v>
                </c:pt>
                <c:pt idx="7306">
                  <c:v>4016</c:v>
                </c:pt>
                <c:pt idx="7307">
                  <c:v>4016</c:v>
                </c:pt>
                <c:pt idx="7308">
                  <c:v>4016</c:v>
                </c:pt>
                <c:pt idx="7309">
                  <c:v>4016</c:v>
                </c:pt>
                <c:pt idx="7310">
                  <c:v>4016</c:v>
                </c:pt>
                <c:pt idx="7311">
                  <c:v>4016</c:v>
                </c:pt>
                <c:pt idx="7312">
                  <c:v>4016</c:v>
                </c:pt>
                <c:pt idx="7313">
                  <c:v>4016</c:v>
                </c:pt>
                <c:pt idx="7314">
                  <c:v>4016</c:v>
                </c:pt>
                <c:pt idx="7315">
                  <c:v>4016</c:v>
                </c:pt>
                <c:pt idx="7316">
                  <c:v>4016</c:v>
                </c:pt>
                <c:pt idx="7317">
                  <c:v>4017</c:v>
                </c:pt>
                <c:pt idx="7318">
                  <c:v>4017</c:v>
                </c:pt>
                <c:pt idx="7319">
                  <c:v>4018</c:v>
                </c:pt>
                <c:pt idx="7320">
                  <c:v>4018</c:v>
                </c:pt>
                <c:pt idx="7321">
                  <c:v>4018</c:v>
                </c:pt>
                <c:pt idx="7322">
                  <c:v>4018</c:v>
                </c:pt>
                <c:pt idx="7323">
                  <c:v>4018</c:v>
                </c:pt>
                <c:pt idx="7324">
                  <c:v>4018</c:v>
                </c:pt>
                <c:pt idx="7325">
                  <c:v>4019</c:v>
                </c:pt>
                <c:pt idx="7326">
                  <c:v>4019</c:v>
                </c:pt>
                <c:pt idx="7327">
                  <c:v>4019</c:v>
                </c:pt>
                <c:pt idx="7328">
                  <c:v>4019</c:v>
                </c:pt>
                <c:pt idx="7329">
                  <c:v>4019</c:v>
                </c:pt>
                <c:pt idx="7330">
                  <c:v>4019</c:v>
                </c:pt>
                <c:pt idx="7331">
                  <c:v>4019</c:v>
                </c:pt>
                <c:pt idx="7332">
                  <c:v>4020</c:v>
                </c:pt>
                <c:pt idx="7333">
                  <c:v>4020</c:v>
                </c:pt>
                <c:pt idx="7334">
                  <c:v>4020</c:v>
                </c:pt>
                <c:pt idx="7335">
                  <c:v>4020</c:v>
                </c:pt>
                <c:pt idx="7336">
                  <c:v>4020</c:v>
                </c:pt>
                <c:pt idx="7337">
                  <c:v>4020</c:v>
                </c:pt>
                <c:pt idx="7338">
                  <c:v>4020</c:v>
                </c:pt>
                <c:pt idx="7339">
                  <c:v>4020</c:v>
                </c:pt>
                <c:pt idx="7340">
                  <c:v>4020</c:v>
                </c:pt>
                <c:pt idx="7341">
                  <c:v>4020</c:v>
                </c:pt>
                <c:pt idx="7342">
                  <c:v>4020</c:v>
                </c:pt>
                <c:pt idx="7343">
                  <c:v>4020</c:v>
                </c:pt>
                <c:pt idx="7344">
                  <c:v>4020</c:v>
                </c:pt>
                <c:pt idx="7345">
                  <c:v>4020</c:v>
                </c:pt>
                <c:pt idx="7346">
                  <c:v>4020</c:v>
                </c:pt>
                <c:pt idx="7347">
                  <c:v>4020</c:v>
                </c:pt>
                <c:pt idx="7348">
                  <c:v>4020</c:v>
                </c:pt>
                <c:pt idx="7349">
                  <c:v>4020</c:v>
                </c:pt>
                <c:pt idx="7350">
                  <c:v>4021</c:v>
                </c:pt>
                <c:pt idx="7351">
                  <c:v>4021</c:v>
                </c:pt>
                <c:pt idx="7352">
                  <c:v>4021</c:v>
                </c:pt>
                <c:pt idx="7353">
                  <c:v>4021</c:v>
                </c:pt>
                <c:pt idx="7354">
                  <c:v>4022</c:v>
                </c:pt>
                <c:pt idx="7355">
                  <c:v>4022</c:v>
                </c:pt>
                <c:pt idx="7356">
                  <c:v>4022</c:v>
                </c:pt>
                <c:pt idx="7357">
                  <c:v>4022</c:v>
                </c:pt>
                <c:pt idx="7358">
                  <c:v>4022</c:v>
                </c:pt>
                <c:pt idx="7359">
                  <c:v>4022</c:v>
                </c:pt>
                <c:pt idx="7360">
                  <c:v>4023</c:v>
                </c:pt>
                <c:pt idx="7361">
                  <c:v>4023</c:v>
                </c:pt>
                <c:pt idx="7362">
                  <c:v>4023</c:v>
                </c:pt>
                <c:pt idx="7363">
                  <c:v>4023</c:v>
                </c:pt>
                <c:pt idx="7364">
                  <c:v>4023</c:v>
                </c:pt>
                <c:pt idx="7365">
                  <c:v>4023</c:v>
                </c:pt>
                <c:pt idx="7366">
                  <c:v>4023</c:v>
                </c:pt>
                <c:pt idx="7367">
                  <c:v>4023</c:v>
                </c:pt>
                <c:pt idx="7368">
                  <c:v>4023</c:v>
                </c:pt>
                <c:pt idx="7369">
                  <c:v>4023</c:v>
                </c:pt>
                <c:pt idx="7370">
                  <c:v>4023</c:v>
                </c:pt>
                <c:pt idx="7371">
                  <c:v>4023</c:v>
                </c:pt>
                <c:pt idx="7372">
                  <c:v>4023</c:v>
                </c:pt>
                <c:pt idx="7373">
                  <c:v>4023</c:v>
                </c:pt>
                <c:pt idx="7374">
                  <c:v>4023</c:v>
                </c:pt>
                <c:pt idx="7375">
                  <c:v>4023</c:v>
                </c:pt>
                <c:pt idx="7376">
                  <c:v>4023</c:v>
                </c:pt>
                <c:pt idx="7377">
                  <c:v>4023</c:v>
                </c:pt>
                <c:pt idx="7378">
                  <c:v>4023</c:v>
                </c:pt>
                <c:pt idx="7379">
                  <c:v>4023</c:v>
                </c:pt>
                <c:pt idx="7380">
                  <c:v>4024</c:v>
                </c:pt>
                <c:pt idx="7381">
                  <c:v>4024</c:v>
                </c:pt>
                <c:pt idx="7382">
                  <c:v>4025</c:v>
                </c:pt>
                <c:pt idx="7383">
                  <c:v>4025</c:v>
                </c:pt>
                <c:pt idx="7384">
                  <c:v>4025</c:v>
                </c:pt>
                <c:pt idx="7385">
                  <c:v>4025</c:v>
                </c:pt>
                <c:pt idx="7386">
                  <c:v>4025</c:v>
                </c:pt>
                <c:pt idx="7387">
                  <c:v>4025</c:v>
                </c:pt>
                <c:pt idx="7388">
                  <c:v>4025</c:v>
                </c:pt>
                <c:pt idx="7389">
                  <c:v>4025</c:v>
                </c:pt>
                <c:pt idx="7390">
                  <c:v>4025</c:v>
                </c:pt>
                <c:pt idx="7391">
                  <c:v>4025</c:v>
                </c:pt>
                <c:pt idx="7392">
                  <c:v>4026</c:v>
                </c:pt>
                <c:pt idx="7393">
                  <c:v>4026</c:v>
                </c:pt>
                <c:pt idx="7394">
                  <c:v>4026</c:v>
                </c:pt>
                <c:pt idx="7395">
                  <c:v>4026</c:v>
                </c:pt>
                <c:pt idx="7396">
                  <c:v>4026</c:v>
                </c:pt>
                <c:pt idx="7397">
                  <c:v>4026</c:v>
                </c:pt>
                <c:pt idx="7398">
                  <c:v>4026</c:v>
                </c:pt>
                <c:pt idx="7399">
                  <c:v>4026</c:v>
                </c:pt>
                <c:pt idx="7400">
                  <c:v>4027</c:v>
                </c:pt>
                <c:pt idx="7401">
                  <c:v>4027</c:v>
                </c:pt>
                <c:pt idx="7402">
                  <c:v>4027</c:v>
                </c:pt>
                <c:pt idx="7403">
                  <c:v>4027</c:v>
                </c:pt>
                <c:pt idx="7404">
                  <c:v>4027</c:v>
                </c:pt>
                <c:pt idx="7405">
                  <c:v>4027</c:v>
                </c:pt>
                <c:pt idx="7406">
                  <c:v>4027</c:v>
                </c:pt>
                <c:pt idx="7407">
                  <c:v>4027</c:v>
                </c:pt>
                <c:pt idx="7408">
                  <c:v>4028</c:v>
                </c:pt>
                <c:pt idx="7409">
                  <c:v>4028</c:v>
                </c:pt>
                <c:pt idx="7410">
                  <c:v>4029</c:v>
                </c:pt>
                <c:pt idx="7411">
                  <c:v>4029</c:v>
                </c:pt>
                <c:pt idx="7412">
                  <c:v>4029</c:v>
                </c:pt>
                <c:pt idx="7413">
                  <c:v>4029</c:v>
                </c:pt>
                <c:pt idx="7414">
                  <c:v>4029</c:v>
                </c:pt>
                <c:pt idx="7415">
                  <c:v>4029</c:v>
                </c:pt>
                <c:pt idx="7416">
                  <c:v>4029</c:v>
                </c:pt>
                <c:pt idx="7417">
                  <c:v>4029</c:v>
                </c:pt>
                <c:pt idx="7418">
                  <c:v>4029</c:v>
                </c:pt>
                <c:pt idx="7419">
                  <c:v>4029</c:v>
                </c:pt>
                <c:pt idx="7420">
                  <c:v>4029</c:v>
                </c:pt>
                <c:pt idx="7421">
                  <c:v>4029</c:v>
                </c:pt>
                <c:pt idx="7422">
                  <c:v>4029</c:v>
                </c:pt>
                <c:pt idx="7423">
                  <c:v>4029</c:v>
                </c:pt>
                <c:pt idx="7424">
                  <c:v>4029</c:v>
                </c:pt>
                <c:pt idx="7425">
                  <c:v>4029</c:v>
                </c:pt>
                <c:pt idx="7426">
                  <c:v>4030</c:v>
                </c:pt>
                <c:pt idx="7427">
                  <c:v>4030</c:v>
                </c:pt>
                <c:pt idx="7428">
                  <c:v>4030</c:v>
                </c:pt>
                <c:pt idx="7429">
                  <c:v>4030</c:v>
                </c:pt>
                <c:pt idx="7430">
                  <c:v>4030</c:v>
                </c:pt>
                <c:pt idx="7431">
                  <c:v>4030</c:v>
                </c:pt>
                <c:pt idx="7432">
                  <c:v>4030</c:v>
                </c:pt>
                <c:pt idx="7433">
                  <c:v>4030</c:v>
                </c:pt>
                <c:pt idx="7434">
                  <c:v>4030</c:v>
                </c:pt>
                <c:pt idx="7435">
                  <c:v>4030</c:v>
                </c:pt>
                <c:pt idx="7436">
                  <c:v>4031</c:v>
                </c:pt>
                <c:pt idx="7437">
                  <c:v>4031</c:v>
                </c:pt>
                <c:pt idx="7438">
                  <c:v>4032</c:v>
                </c:pt>
                <c:pt idx="7439">
                  <c:v>4032</c:v>
                </c:pt>
                <c:pt idx="7440">
                  <c:v>4032</c:v>
                </c:pt>
                <c:pt idx="7441">
                  <c:v>4032</c:v>
                </c:pt>
                <c:pt idx="7442">
                  <c:v>4032</c:v>
                </c:pt>
                <c:pt idx="7443">
                  <c:v>4032</c:v>
                </c:pt>
                <c:pt idx="7444">
                  <c:v>4032</c:v>
                </c:pt>
                <c:pt idx="7445">
                  <c:v>4032</c:v>
                </c:pt>
                <c:pt idx="7446">
                  <c:v>4032</c:v>
                </c:pt>
                <c:pt idx="7447">
                  <c:v>4032</c:v>
                </c:pt>
                <c:pt idx="7448">
                  <c:v>4032</c:v>
                </c:pt>
                <c:pt idx="7449">
                  <c:v>4032</c:v>
                </c:pt>
                <c:pt idx="7450">
                  <c:v>4032</c:v>
                </c:pt>
                <c:pt idx="7451">
                  <c:v>4032</c:v>
                </c:pt>
                <c:pt idx="7452">
                  <c:v>4032</c:v>
                </c:pt>
                <c:pt idx="7453">
                  <c:v>4032</c:v>
                </c:pt>
                <c:pt idx="7454">
                  <c:v>4032</c:v>
                </c:pt>
                <c:pt idx="7455">
                  <c:v>4032</c:v>
                </c:pt>
                <c:pt idx="7456">
                  <c:v>4032</c:v>
                </c:pt>
                <c:pt idx="7457">
                  <c:v>4032</c:v>
                </c:pt>
                <c:pt idx="7458">
                  <c:v>4032</c:v>
                </c:pt>
                <c:pt idx="7459">
                  <c:v>4033</c:v>
                </c:pt>
                <c:pt idx="7460">
                  <c:v>4033</c:v>
                </c:pt>
                <c:pt idx="7461">
                  <c:v>4033</c:v>
                </c:pt>
                <c:pt idx="7462">
                  <c:v>4033</c:v>
                </c:pt>
                <c:pt idx="7463">
                  <c:v>4033</c:v>
                </c:pt>
                <c:pt idx="7464">
                  <c:v>4033</c:v>
                </c:pt>
                <c:pt idx="7465">
                  <c:v>4033</c:v>
                </c:pt>
                <c:pt idx="7466">
                  <c:v>4033</c:v>
                </c:pt>
                <c:pt idx="7467">
                  <c:v>4033</c:v>
                </c:pt>
                <c:pt idx="7468">
                  <c:v>4033</c:v>
                </c:pt>
                <c:pt idx="7469">
                  <c:v>4033</c:v>
                </c:pt>
                <c:pt idx="7470">
                  <c:v>4034</c:v>
                </c:pt>
                <c:pt idx="7471">
                  <c:v>4035</c:v>
                </c:pt>
                <c:pt idx="7472">
                  <c:v>4035</c:v>
                </c:pt>
                <c:pt idx="7473">
                  <c:v>4035</c:v>
                </c:pt>
                <c:pt idx="7474">
                  <c:v>4035</c:v>
                </c:pt>
                <c:pt idx="7475">
                  <c:v>4035</c:v>
                </c:pt>
                <c:pt idx="7476">
                  <c:v>4035</c:v>
                </c:pt>
                <c:pt idx="7477">
                  <c:v>4035</c:v>
                </c:pt>
                <c:pt idx="7478">
                  <c:v>4035</c:v>
                </c:pt>
                <c:pt idx="7479">
                  <c:v>4035</c:v>
                </c:pt>
                <c:pt idx="7480">
                  <c:v>4035</c:v>
                </c:pt>
                <c:pt idx="7481">
                  <c:v>4035</c:v>
                </c:pt>
                <c:pt idx="7482">
                  <c:v>4035</c:v>
                </c:pt>
                <c:pt idx="7483">
                  <c:v>4035</c:v>
                </c:pt>
                <c:pt idx="7484">
                  <c:v>4035</c:v>
                </c:pt>
                <c:pt idx="7485">
                  <c:v>4035</c:v>
                </c:pt>
                <c:pt idx="7486">
                  <c:v>4035</c:v>
                </c:pt>
                <c:pt idx="7487">
                  <c:v>4035</c:v>
                </c:pt>
                <c:pt idx="7488">
                  <c:v>4035</c:v>
                </c:pt>
                <c:pt idx="7489">
                  <c:v>4036</c:v>
                </c:pt>
                <c:pt idx="7490">
                  <c:v>4036</c:v>
                </c:pt>
                <c:pt idx="7491">
                  <c:v>4038</c:v>
                </c:pt>
                <c:pt idx="7492">
                  <c:v>4038</c:v>
                </c:pt>
                <c:pt idx="7493">
                  <c:v>4038</c:v>
                </c:pt>
                <c:pt idx="7494">
                  <c:v>4038</c:v>
                </c:pt>
                <c:pt idx="7495">
                  <c:v>4038</c:v>
                </c:pt>
                <c:pt idx="7496">
                  <c:v>4038</c:v>
                </c:pt>
                <c:pt idx="7497">
                  <c:v>4038</c:v>
                </c:pt>
                <c:pt idx="7498">
                  <c:v>4038</c:v>
                </c:pt>
                <c:pt idx="7499">
                  <c:v>4038</c:v>
                </c:pt>
                <c:pt idx="7500">
                  <c:v>4038</c:v>
                </c:pt>
                <c:pt idx="7501">
                  <c:v>4038</c:v>
                </c:pt>
                <c:pt idx="7502">
                  <c:v>4038</c:v>
                </c:pt>
                <c:pt idx="7503">
                  <c:v>4038</c:v>
                </c:pt>
                <c:pt idx="7504">
                  <c:v>4038</c:v>
                </c:pt>
                <c:pt idx="7505">
                  <c:v>4038</c:v>
                </c:pt>
                <c:pt idx="7506">
                  <c:v>4038</c:v>
                </c:pt>
                <c:pt idx="7507">
                  <c:v>4039</c:v>
                </c:pt>
                <c:pt idx="7508">
                  <c:v>4039</c:v>
                </c:pt>
                <c:pt idx="7509">
                  <c:v>4039</c:v>
                </c:pt>
                <c:pt idx="7510">
                  <c:v>4039</c:v>
                </c:pt>
                <c:pt idx="7511">
                  <c:v>4039</c:v>
                </c:pt>
                <c:pt idx="7512">
                  <c:v>4039</c:v>
                </c:pt>
                <c:pt idx="7513">
                  <c:v>4040</c:v>
                </c:pt>
                <c:pt idx="7514">
                  <c:v>4040</c:v>
                </c:pt>
                <c:pt idx="7515">
                  <c:v>4040</c:v>
                </c:pt>
                <c:pt idx="7516">
                  <c:v>4040</c:v>
                </c:pt>
                <c:pt idx="7517">
                  <c:v>4040</c:v>
                </c:pt>
                <c:pt idx="7518">
                  <c:v>4040</c:v>
                </c:pt>
                <c:pt idx="7519">
                  <c:v>4040</c:v>
                </c:pt>
                <c:pt idx="7520">
                  <c:v>4040</c:v>
                </c:pt>
                <c:pt idx="7521">
                  <c:v>4040</c:v>
                </c:pt>
                <c:pt idx="7522">
                  <c:v>4040</c:v>
                </c:pt>
                <c:pt idx="7523">
                  <c:v>4040</c:v>
                </c:pt>
                <c:pt idx="7524">
                  <c:v>4040</c:v>
                </c:pt>
                <c:pt idx="7525">
                  <c:v>4040</c:v>
                </c:pt>
                <c:pt idx="7526">
                  <c:v>4040</c:v>
                </c:pt>
                <c:pt idx="7527">
                  <c:v>4040</c:v>
                </c:pt>
                <c:pt idx="7528">
                  <c:v>4041</c:v>
                </c:pt>
                <c:pt idx="7529">
                  <c:v>4041</c:v>
                </c:pt>
                <c:pt idx="7530">
                  <c:v>4041</c:v>
                </c:pt>
                <c:pt idx="7531">
                  <c:v>4041</c:v>
                </c:pt>
                <c:pt idx="7532">
                  <c:v>4041</c:v>
                </c:pt>
                <c:pt idx="7533">
                  <c:v>4041</c:v>
                </c:pt>
                <c:pt idx="7534">
                  <c:v>4041</c:v>
                </c:pt>
                <c:pt idx="7535">
                  <c:v>4041</c:v>
                </c:pt>
                <c:pt idx="7536">
                  <c:v>4042</c:v>
                </c:pt>
                <c:pt idx="7537">
                  <c:v>4042</c:v>
                </c:pt>
                <c:pt idx="7538">
                  <c:v>4043</c:v>
                </c:pt>
                <c:pt idx="7539">
                  <c:v>4043</c:v>
                </c:pt>
                <c:pt idx="7540">
                  <c:v>4043</c:v>
                </c:pt>
                <c:pt idx="7541">
                  <c:v>4043</c:v>
                </c:pt>
                <c:pt idx="7542">
                  <c:v>4043</c:v>
                </c:pt>
                <c:pt idx="7543">
                  <c:v>4043</c:v>
                </c:pt>
                <c:pt idx="7544">
                  <c:v>4043</c:v>
                </c:pt>
                <c:pt idx="7545">
                  <c:v>4043</c:v>
                </c:pt>
                <c:pt idx="7546">
                  <c:v>4043</c:v>
                </c:pt>
                <c:pt idx="7547">
                  <c:v>4043</c:v>
                </c:pt>
                <c:pt idx="7548">
                  <c:v>4043</c:v>
                </c:pt>
                <c:pt idx="7549">
                  <c:v>4043</c:v>
                </c:pt>
                <c:pt idx="7550">
                  <c:v>4043</c:v>
                </c:pt>
                <c:pt idx="7551">
                  <c:v>4043</c:v>
                </c:pt>
                <c:pt idx="7552">
                  <c:v>4044</c:v>
                </c:pt>
                <c:pt idx="7553">
                  <c:v>4044</c:v>
                </c:pt>
                <c:pt idx="7554">
                  <c:v>4044</c:v>
                </c:pt>
                <c:pt idx="7555">
                  <c:v>4044</c:v>
                </c:pt>
                <c:pt idx="7556">
                  <c:v>4044</c:v>
                </c:pt>
                <c:pt idx="7557">
                  <c:v>4044</c:v>
                </c:pt>
                <c:pt idx="7558">
                  <c:v>4044</c:v>
                </c:pt>
                <c:pt idx="7559">
                  <c:v>4044</c:v>
                </c:pt>
                <c:pt idx="7560">
                  <c:v>4044</c:v>
                </c:pt>
                <c:pt idx="7561">
                  <c:v>4044</c:v>
                </c:pt>
                <c:pt idx="7562">
                  <c:v>4044</c:v>
                </c:pt>
                <c:pt idx="7563">
                  <c:v>4044</c:v>
                </c:pt>
                <c:pt idx="7564">
                  <c:v>4044</c:v>
                </c:pt>
                <c:pt idx="7565">
                  <c:v>4045</c:v>
                </c:pt>
                <c:pt idx="7566">
                  <c:v>4045</c:v>
                </c:pt>
                <c:pt idx="7567">
                  <c:v>4046</c:v>
                </c:pt>
                <c:pt idx="7568">
                  <c:v>4046</c:v>
                </c:pt>
                <c:pt idx="7569">
                  <c:v>4046</c:v>
                </c:pt>
                <c:pt idx="7570">
                  <c:v>4046</c:v>
                </c:pt>
                <c:pt idx="7571">
                  <c:v>4046</c:v>
                </c:pt>
                <c:pt idx="7572">
                  <c:v>4046</c:v>
                </c:pt>
                <c:pt idx="7573">
                  <c:v>4046</c:v>
                </c:pt>
                <c:pt idx="7574">
                  <c:v>4046</c:v>
                </c:pt>
                <c:pt idx="7575">
                  <c:v>4046</c:v>
                </c:pt>
                <c:pt idx="7576">
                  <c:v>4046</c:v>
                </c:pt>
                <c:pt idx="7577">
                  <c:v>4046</c:v>
                </c:pt>
                <c:pt idx="7578">
                  <c:v>4046</c:v>
                </c:pt>
                <c:pt idx="7579">
                  <c:v>4046</c:v>
                </c:pt>
                <c:pt idx="7580">
                  <c:v>4046</c:v>
                </c:pt>
                <c:pt idx="7581">
                  <c:v>4046</c:v>
                </c:pt>
                <c:pt idx="7582">
                  <c:v>4048</c:v>
                </c:pt>
                <c:pt idx="7583">
                  <c:v>4048</c:v>
                </c:pt>
                <c:pt idx="7584">
                  <c:v>4048</c:v>
                </c:pt>
                <c:pt idx="7585">
                  <c:v>4048</c:v>
                </c:pt>
                <c:pt idx="7586">
                  <c:v>4048</c:v>
                </c:pt>
                <c:pt idx="7587">
                  <c:v>4048</c:v>
                </c:pt>
                <c:pt idx="7588">
                  <c:v>4048</c:v>
                </c:pt>
                <c:pt idx="7589">
                  <c:v>4048</c:v>
                </c:pt>
                <c:pt idx="7590">
                  <c:v>4048</c:v>
                </c:pt>
                <c:pt idx="7591">
                  <c:v>4048</c:v>
                </c:pt>
                <c:pt idx="7592">
                  <c:v>4048</c:v>
                </c:pt>
                <c:pt idx="7593">
                  <c:v>4048</c:v>
                </c:pt>
                <c:pt idx="7594">
                  <c:v>4048</c:v>
                </c:pt>
                <c:pt idx="7595">
                  <c:v>4048</c:v>
                </c:pt>
                <c:pt idx="7596">
                  <c:v>4048</c:v>
                </c:pt>
                <c:pt idx="7597">
                  <c:v>4048</c:v>
                </c:pt>
                <c:pt idx="7598">
                  <c:v>4048</c:v>
                </c:pt>
                <c:pt idx="7599">
                  <c:v>4049</c:v>
                </c:pt>
                <c:pt idx="7600">
                  <c:v>4050</c:v>
                </c:pt>
                <c:pt idx="7601">
                  <c:v>4050</c:v>
                </c:pt>
                <c:pt idx="7602">
                  <c:v>4050</c:v>
                </c:pt>
                <c:pt idx="7603">
                  <c:v>4050</c:v>
                </c:pt>
                <c:pt idx="7604">
                  <c:v>4050</c:v>
                </c:pt>
                <c:pt idx="7605">
                  <c:v>4050</c:v>
                </c:pt>
                <c:pt idx="7606">
                  <c:v>4050</c:v>
                </c:pt>
                <c:pt idx="7607">
                  <c:v>4050</c:v>
                </c:pt>
                <c:pt idx="7608">
                  <c:v>4050</c:v>
                </c:pt>
                <c:pt idx="7609">
                  <c:v>4050</c:v>
                </c:pt>
                <c:pt idx="7610">
                  <c:v>4050</c:v>
                </c:pt>
                <c:pt idx="7611">
                  <c:v>4050</c:v>
                </c:pt>
                <c:pt idx="7612">
                  <c:v>4050</c:v>
                </c:pt>
                <c:pt idx="7613">
                  <c:v>4050</c:v>
                </c:pt>
                <c:pt idx="7614">
                  <c:v>4050</c:v>
                </c:pt>
                <c:pt idx="7615">
                  <c:v>4050</c:v>
                </c:pt>
                <c:pt idx="7616">
                  <c:v>4050</c:v>
                </c:pt>
                <c:pt idx="7617">
                  <c:v>4050</c:v>
                </c:pt>
                <c:pt idx="7618">
                  <c:v>4050</c:v>
                </c:pt>
                <c:pt idx="7619">
                  <c:v>4050</c:v>
                </c:pt>
                <c:pt idx="7620">
                  <c:v>4050</c:v>
                </c:pt>
                <c:pt idx="7621">
                  <c:v>4051</c:v>
                </c:pt>
                <c:pt idx="7622">
                  <c:v>4051</c:v>
                </c:pt>
                <c:pt idx="7623">
                  <c:v>4051</c:v>
                </c:pt>
                <c:pt idx="7624">
                  <c:v>4051</c:v>
                </c:pt>
                <c:pt idx="7625">
                  <c:v>4051</c:v>
                </c:pt>
                <c:pt idx="7626">
                  <c:v>4051</c:v>
                </c:pt>
                <c:pt idx="7627">
                  <c:v>4051</c:v>
                </c:pt>
                <c:pt idx="7628">
                  <c:v>4051</c:v>
                </c:pt>
                <c:pt idx="7629">
                  <c:v>4051</c:v>
                </c:pt>
                <c:pt idx="7630">
                  <c:v>4052</c:v>
                </c:pt>
                <c:pt idx="7631">
                  <c:v>4052</c:v>
                </c:pt>
                <c:pt idx="7632">
                  <c:v>4052</c:v>
                </c:pt>
                <c:pt idx="7633">
                  <c:v>4052</c:v>
                </c:pt>
                <c:pt idx="7634">
                  <c:v>4052</c:v>
                </c:pt>
                <c:pt idx="7635">
                  <c:v>4052</c:v>
                </c:pt>
                <c:pt idx="7636">
                  <c:v>4053</c:v>
                </c:pt>
                <c:pt idx="7637">
                  <c:v>4053</c:v>
                </c:pt>
                <c:pt idx="7638">
                  <c:v>4053</c:v>
                </c:pt>
                <c:pt idx="7639">
                  <c:v>4053</c:v>
                </c:pt>
                <c:pt idx="7640">
                  <c:v>4053</c:v>
                </c:pt>
                <c:pt idx="7641">
                  <c:v>4053</c:v>
                </c:pt>
                <c:pt idx="7642">
                  <c:v>4054</c:v>
                </c:pt>
                <c:pt idx="7643">
                  <c:v>4054</c:v>
                </c:pt>
                <c:pt idx="7644">
                  <c:v>4054</c:v>
                </c:pt>
                <c:pt idx="7645">
                  <c:v>4054</c:v>
                </c:pt>
                <c:pt idx="7646">
                  <c:v>4054</c:v>
                </c:pt>
                <c:pt idx="7647">
                  <c:v>4054</c:v>
                </c:pt>
                <c:pt idx="7648">
                  <c:v>4054</c:v>
                </c:pt>
                <c:pt idx="7649">
                  <c:v>4054</c:v>
                </c:pt>
                <c:pt idx="7650">
                  <c:v>4054</c:v>
                </c:pt>
                <c:pt idx="7651">
                  <c:v>4054</c:v>
                </c:pt>
                <c:pt idx="7652">
                  <c:v>4054</c:v>
                </c:pt>
                <c:pt idx="7653">
                  <c:v>4054</c:v>
                </c:pt>
                <c:pt idx="7654">
                  <c:v>4054</c:v>
                </c:pt>
                <c:pt idx="7655">
                  <c:v>4054</c:v>
                </c:pt>
                <c:pt idx="7656">
                  <c:v>4054</c:v>
                </c:pt>
                <c:pt idx="7657">
                  <c:v>4054</c:v>
                </c:pt>
                <c:pt idx="7658">
                  <c:v>4054</c:v>
                </c:pt>
                <c:pt idx="7659">
                  <c:v>4054</c:v>
                </c:pt>
                <c:pt idx="7660">
                  <c:v>4054</c:v>
                </c:pt>
                <c:pt idx="7661">
                  <c:v>4056</c:v>
                </c:pt>
                <c:pt idx="7662">
                  <c:v>4056</c:v>
                </c:pt>
                <c:pt idx="7663">
                  <c:v>4057</c:v>
                </c:pt>
                <c:pt idx="7664">
                  <c:v>4057</c:v>
                </c:pt>
                <c:pt idx="7665">
                  <c:v>4057</c:v>
                </c:pt>
                <c:pt idx="7666">
                  <c:v>4057</c:v>
                </c:pt>
                <c:pt idx="7667">
                  <c:v>4057</c:v>
                </c:pt>
                <c:pt idx="7668">
                  <c:v>4057</c:v>
                </c:pt>
                <c:pt idx="7669">
                  <c:v>4057</c:v>
                </c:pt>
                <c:pt idx="7670">
                  <c:v>4057</c:v>
                </c:pt>
                <c:pt idx="7671">
                  <c:v>4058</c:v>
                </c:pt>
                <c:pt idx="7672">
                  <c:v>4058</c:v>
                </c:pt>
                <c:pt idx="7673">
                  <c:v>4058</c:v>
                </c:pt>
                <c:pt idx="7674">
                  <c:v>4058</c:v>
                </c:pt>
                <c:pt idx="7675">
                  <c:v>4058</c:v>
                </c:pt>
                <c:pt idx="7676">
                  <c:v>4058</c:v>
                </c:pt>
                <c:pt idx="7677">
                  <c:v>4058</c:v>
                </c:pt>
                <c:pt idx="7678">
                  <c:v>4058</c:v>
                </c:pt>
                <c:pt idx="7679">
                  <c:v>4058</c:v>
                </c:pt>
                <c:pt idx="7680">
                  <c:v>4058</c:v>
                </c:pt>
                <c:pt idx="7681">
                  <c:v>4058</c:v>
                </c:pt>
                <c:pt idx="7682">
                  <c:v>4058</c:v>
                </c:pt>
                <c:pt idx="7683">
                  <c:v>4058</c:v>
                </c:pt>
                <c:pt idx="7684">
                  <c:v>4058</c:v>
                </c:pt>
                <c:pt idx="7685">
                  <c:v>4058</c:v>
                </c:pt>
                <c:pt idx="7686">
                  <c:v>4058</c:v>
                </c:pt>
                <c:pt idx="7687">
                  <c:v>4058</c:v>
                </c:pt>
                <c:pt idx="7688">
                  <c:v>4058</c:v>
                </c:pt>
                <c:pt idx="7689">
                  <c:v>4058</c:v>
                </c:pt>
                <c:pt idx="7690">
                  <c:v>4058</c:v>
                </c:pt>
                <c:pt idx="7691">
                  <c:v>4058</c:v>
                </c:pt>
                <c:pt idx="7692">
                  <c:v>4058</c:v>
                </c:pt>
                <c:pt idx="7693">
                  <c:v>4059</c:v>
                </c:pt>
                <c:pt idx="7694">
                  <c:v>4059</c:v>
                </c:pt>
                <c:pt idx="7695">
                  <c:v>4059</c:v>
                </c:pt>
                <c:pt idx="7696">
                  <c:v>4059</c:v>
                </c:pt>
                <c:pt idx="7697">
                  <c:v>4059</c:v>
                </c:pt>
                <c:pt idx="7698">
                  <c:v>4059</c:v>
                </c:pt>
                <c:pt idx="7699">
                  <c:v>4059</c:v>
                </c:pt>
                <c:pt idx="7700">
                  <c:v>4059</c:v>
                </c:pt>
                <c:pt idx="7701">
                  <c:v>4059</c:v>
                </c:pt>
                <c:pt idx="7702">
                  <c:v>4060</c:v>
                </c:pt>
                <c:pt idx="7703">
                  <c:v>4060</c:v>
                </c:pt>
                <c:pt idx="7704">
                  <c:v>4060</c:v>
                </c:pt>
                <c:pt idx="7705">
                  <c:v>4060</c:v>
                </c:pt>
                <c:pt idx="7706">
                  <c:v>4060</c:v>
                </c:pt>
                <c:pt idx="7707">
                  <c:v>4060</c:v>
                </c:pt>
                <c:pt idx="7708">
                  <c:v>4061</c:v>
                </c:pt>
                <c:pt idx="7709">
                  <c:v>4061</c:v>
                </c:pt>
                <c:pt idx="7710">
                  <c:v>4061</c:v>
                </c:pt>
                <c:pt idx="7711">
                  <c:v>4061</c:v>
                </c:pt>
                <c:pt idx="7712">
                  <c:v>4061</c:v>
                </c:pt>
                <c:pt idx="7713">
                  <c:v>4061</c:v>
                </c:pt>
                <c:pt idx="7714">
                  <c:v>4061</c:v>
                </c:pt>
                <c:pt idx="7715">
                  <c:v>4062</c:v>
                </c:pt>
                <c:pt idx="7716">
                  <c:v>4062</c:v>
                </c:pt>
                <c:pt idx="7717">
                  <c:v>4062</c:v>
                </c:pt>
                <c:pt idx="7718">
                  <c:v>4062</c:v>
                </c:pt>
                <c:pt idx="7719">
                  <c:v>4062</c:v>
                </c:pt>
                <c:pt idx="7720">
                  <c:v>4063</c:v>
                </c:pt>
                <c:pt idx="7721">
                  <c:v>4063</c:v>
                </c:pt>
                <c:pt idx="7722">
                  <c:v>4063</c:v>
                </c:pt>
                <c:pt idx="7723">
                  <c:v>4063</c:v>
                </c:pt>
                <c:pt idx="7724">
                  <c:v>4063</c:v>
                </c:pt>
                <c:pt idx="7725">
                  <c:v>4063</c:v>
                </c:pt>
                <c:pt idx="7726">
                  <c:v>4063</c:v>
                </c:pt>
                <c:pt idx="7727">
                  <c:v>4063</c:v>
                </c:pt>
                <c:pt idx="7728">
                  <c:v>4063</c:v>
                </c:pt>
                <c:pt idx="7729">
                  <c:v>4063</c:v>
                </c:pt>
                <c:pt idx="7730">
                  <c:v>4063</c:v>
                </c:pt>
                <c:pt idx="7731">
                  <c:v>4063</c:v>
                </c:pt>
                <c:pt idx="7732">
                  <c:v>4063</c:v>
                </c:pt>
                <c:pt idx="7733">
                  <c:v>4063</c:v>
                </c:pt>
                <c:pt idx="7734">
                  <c:v>4064</c:v>
                </c:pt>
                <c:pt idx="7735">
                  <c:v>4064</c:v>
                </c:pt>
                <c:pt idx="7736">
                  <c:v>4064</c:v>
                </c:pt>
                <c:pt idx="7737">
                  <c:v>4064</c:v>
                </c:pt>
                <c:pt idx="7738">
                  <c:v>4064</c:v>
                </c:pt>
                <c:pt idx="7739">
                  <c:v>4064</c:v>
                </c:pt>
                <c:pt idx="7740">
                  <c:v>4064</c:v>
                </c:pt>
                <c:pt idx="7741">
                  <c:v>4064</c:v>
                </c:pt>
                <c:pt idx="7742">
                  <c:v>4064</c:v>
                </c:pt>
                <c:pt idx="7743">
                  <c:v>4064</c:v>
                </c:pt>
                <c:pt idx="7744">
                  <c:v>4064</c:v>
                </c:pt>
                <c:pt idx="7745">
                  <c:v>4064</c:v>
                </c:pt>
                <c:pt idx="7746">
                  <c:v>4064</c:v>
                </c:pt>
                <c:pt idx="7747">
                  <c:v>4064</c:v>
                </c:pt>
                <c:pt idx="7748">
                  <c:v>4064</c:v>
                </c:pt>
                <c:pt idx="7749">
                  <c:v>4064</c:v>
                </c:pt>
                <c:pt idx="7750">
                  <c:v>4064</c:v>
                </c:pt>
                <c:pt idx="7751">
                  <c:v>4064</c:v>
                </c:pt>
                <c:pt idx="7752">
                  <c:v>4064</c:v>
                </c:pt>
                <c:pt idx="7753">
                  <c:v>4065</c:v>
                </c:pt>
                <c:pt idx="7754">
                  <c:v>4065</c:v>
                </c:pt>
                <c:pt idx="7755">
                  <c:v>4065</c:v>
                </c:pt>
                <c:pt idx="7756">
                  <c:v>4066</c:v>
                </c:pt>
                <c:pt idx="7757">
                  <c:v>4067</c:v>
                </c:pt>
                <c:pt idx="7758">
                  <c:v>4067</c:v>
                </c:pt>
                <c:pt idx="7759">
                  <c:v>4067</c:v>
                </c:pt>
                <c:pt idx="7760">
                  <c:v>4067</c:v>
                </c:pt>
                <c:pt idx="7761">
                  <c:v>4067</c:v>
                </c:pt>
                <c:pt idx="7762">
                  <c:v>4067</c:v>
                </c:pt>
                <c:pt idx="7763">
                  <c:v>4067</c:v>
                </c:pt>
                <c:pt idx="7764">
                  <c:v>4067</c:v>
                </c:pt>
                <c:pt idx="7765">
                  <c:v>4067</c:v>
                </c:pt>
                <c:pt idx="7766">
                  <c:v>4067</c:v>
                </c:pt>
                <c:pt idx="7767">
                  <c:v>4067</c:v>
                </c:pt>
                <c:pt idx="7768">
                  <c:v>4067</c:v>
                </c:pt>
                <c:pt idx="7769">
                  <c:v>4067</c:v>
                </c:pt>
                <c:pt idx="7770">
                  <c:v>4067</c:v>
                </c:pt>
                <c:pt idx="7771">
                  <c:v>4067</c:v>
                </c:pt>
                <c:pt idx="7772">
                  <c:v>4067</c:v>
                </c:pt>
                <c:pt idx="7773">
                  <c:v>4067</c:v>
                </c:pt>
                <c:pt idx="7774">
                  <c:v>4067</c:v>
                </c:pt>
                <c:pt idx="7775">
                  <c:v>4067</c:v>
                </c:pt>
                <c:pt idx="7776">
                  <c:v>4067</c:v>
                </c:pt>
                <c:pt idx="7777">
                  <c:v>4067</c:v>
                </c:pt>
                <c:pt idx="7778">
                  <c:v>4067</c:v>
                </c:pt>
                <c:pt idx="7779">
                  <c:v>4067</c:v>
                </c:pt>
                <c:pt idx="7780">
                  <c:v>4067</c:v>
                </c:pt>
                <c:pt idx="7781">
                  <c:v>4067</c:v>
                </c:pt>
                <c:pt idx="7782">
                  <c:v>4067</c:v>
                </c:pt>
                <c:pt idx="7783">
                  <c:v>4067</c:v>
                </c:pt>
                <c:pt idx="7784">
                  <c:v>4068</c:v>
                </c:pt>
                <c:pt idx="7785">
                  <c:v>4068</c:v>
                </c:pt>
                <c:pt idx="7786">
                  <c:v>4068</c:v>
                </c:pt>
                <c:pt idx="7787">
                  <c:v>4068</c:v>
                </c:pt>
                <c:pt idx="7788">
                  <c:v>4068</c:v>
                </c:pt>
                <c:pt idx="7789">
                  <c:v>4068</c:v>
                </c:pt>
                <c:pt idx="7790">
                  <c:v>4068</c:v>
                </c:pt>
                <c:pt idx="7791">
                  <c:v>4069</c:v>
                </c:pt>
                <c:pt idx="7792">
                  <c:v>4069</c:v>
                </c:pt>
                <c:pt idx="7793">
                  <c:v>4069</c:v>
                </c:pt>
                <c:pt idx="7794">
                  <c:v>4070</c:v>
                </c:pt>
                <c:pt idx="7795">
                  <c:v>4070</c:v>
                </c:pt>
                <c:pt idx="7796">
                  <c:v>4070</c:v>
                </c:pt>
                <c:pt idx="7797">
                  <c:v>4070</c:v>
                </c:pt>
                <c:pt idx="7798">
                  <c:v>4070</c:v>
                </c:pt>
                <c:pt idx="7799">
                  <c:v>4070</c:v>
                </c:pt>
                <c:pt idx="7800">
                  <c:v>4071</c:v>
                </c:pt>
                <c:pt idx="7801">
                  <c:v>4071</c:v>
                </c:pt>
                <c:pt idx="7802">
                  <c:v>4071</c:v>
                </c:pt>
                <c:pt idx="7803">
                  <c:v>4072</c:v>
                </c:pt>
                <c:pt idx="7804">
                  <c:v>4072</c:v>
                </c:pt>
                <c:pt idx="7805">
                  <c:v>4072</c:v>
                </c:pt>
                <c:pt idx="7806">
                  <c:v>4072</c:v>
                </c:pt>
                <c:pt idx="7807">
                  <c:v>4072</c:v>
                </c:pt>
                <c:pt idx="7808">
                  <c:v>4073</c:v>
                </c:pt>
                <c:pt idx="7809">
                  <c:v>4073</c:v>
                </c:pt>
                <c:pt idx="7810">
                  <c:v>4073</c:v>
                </c:pt>
                <c:pt idx="7811">
                  <c:v>4073</c:v>
                </c:pt>
                <c:pt idx="7812">
                  <c:v>4073</c:v>
                </c:pt>
                <c:pt idx="7813">
                  <c:v>4073</c:v>
                </c:pt>
                <c:pt idx="7814">
                  <c:v>4073</c:v>
                </c:pt>
                <c:pt idx="7815">
                  <c:v>4073</c:v>
                </c:pt>
                <c:pt idx="7816">
                  <c:v>4073</c:v>
                </c:pt>
                <c:pt idx="7817">
                  <c:v>4073</c:v>
                </c:pt>
                <c:pt idx="7818">
                  <c:v>4073</c:v>
                </c:pt>
                <c:pt idx="7819">
                  <c:v>4073</c:v>
                </c:pt>
                <c:pt idx="7820">
                  <c:v>4073</c:v>
                </c:pt>
                <c:pt idx="7821">
                  <c:v>4073</c:v>
                </c:pt>
                <c:pt idx="7822">
                  <c:v>4073</c:v>
                </c:pt>
                <c:pt idx="7823">
                  <c:v>4073</c:v>
                </c:pt>
                <c:pt idx="7824">
                  <c:v>4073</c:v>
                </c:pt>
                <c:pt idx="7825">
                  <c:v>4073</c:v>
                </c:pt>
                <c:pt idx="7826">
                  <c:v>4073</c:v>
                </c:pt>
                <c:pt idx="7827">
                  <c:v>4074</c:v>
                </c:pt>
                <c:pt idx="7828">
                  <c:v>4074</c:v>
                </c:pt>
                <c:pt idx="7829">
                  <c:v>4074</c:v>
                </c:pt>
                <c:pt idx="7830">
                  <c:v>4074</c:v>
                </c:pt>
                <c:pt idx="7831">
                  <c:v>4074</c:v>
                </c:pt>
                <c:pt idx="7832">
                  <c:v>4074</c:v>
                </c:pt>
                <c:pt idx="7833">
                  <c:v>4074</c:v>
                </c:pt>
                <c:pt idx="7834">
                  <c:v>4074</c:v>
                </c:pt>
                <c:pt idx="7835">
                  <c:v>4074</c:v>
                </c:pt>
                <c:pt idx="7836">
                  <c:v>4074</c:v>
                </c:pt>
                <c:pt idx="7837">
                  <c:v>4074</c:v>
                </c:pt>
                <c:pt idx="7838">
                  <c:v>4074</c:v>
                </c:pt>
                <c:pt idx="7839">
                  <c:v>4075</c:v>
                </c:pt>
                <c:pt idx="7840">
                  <c:v>4075</c:v>
                </c:pt>
                <c:pt idx="7841">
                  <c:v>4075</c:v>
                </c:pt>
                <c:pt idx="7842">
                  <c:v>4075</c:v>
                </c:pt>
                <c:pt idx="7843">
                  <c:v>4075</c:v>
                </c:pt>
                <c:pt idx="7844">
                  <c:v>4075</c:v>
                </c:pt>
                <c:pt idx="7845">
                  <c:v>4076</c:v>
                </c:pt>
                <c:pt idx="7846">
                  <c:v>4076</c:v>
                </c:pt>
                <c:pt idx="7847">
                  <c:v>4076</c:v>
                </c:pt>
                <c:pt idx="7848">
                  <c:v>4076</c:v>
                </c:pt>
                <c:pt idx="7849">
                  <c:v>4076</c:v>
                </c:pt>
                <c:pt idx="7850">
                  <c:v>4076</c:v>
                </c:pt>
                <c:pt idx="7851">
                  <c:v>4076</c:v>
                </c:pt>
                <c:pt idx="7852">
                  <c:v>4076</c:v>
                </c:pt>
                <c:pt idx="7853">
                  <c:v>4076</c:v>
                </c:pt>
                <c:pt idx="7854">
                  <c:v>4076</c:v>
                </c:pt>
                <c:pt idx="7855">
                  <c:v>4076</c:v>
                </c:pt>
                <c:pt idx="7856">
                  <c:v>4076</c:v>
                </c:pt>
                <c:pt idx="7857">
                  <c:v>4076</c:v>
                </c:pt>
                <c:pt idx="7858">
                  <c:v>4076</c:v>
                </c:pt>
                <c:pt idx="7859">
                  <c:v>4076</c:v>
                </c:pt>
                <c:pt idx="7860">
                  <c:v>4077</c:v>
                </c:pt>
                <c:pt idx="7861">
                  <c:v>4078</c:v>
                </c:pt>
                <c:pt idx="7862">
                  <c:v>4079</c:v>
                </c:pt>
                <c:pt idx="7863">
                  <c:v>4079</c:v>
                </c:pt>
                <c:pt idx="7864">
                  <c:v>4079</c:v>
                </c:pt>
                <c:pt idx="7865">
                  <c:v>4079</c:v>
                </c:pt>
                <c:pt idx="7866">
                  <c:v>4080</c:v>
                </c:pt>
                <c:pt idx="7867">
                  <c:v>4080</c:v>
                </c:pt>
                <c:pt idx="7868">
                  <c:v>4080</c:v>
                </c:pt>
                <c:pt idx="7869">
                  <c:v>4080</c:v>
                </c:pt>
                <c:pt idx="7870">
                  <c:v>4080</c:v>
                </c:pt>
                <c:pt idx="7871">
                  <c:v>4080</c:v>
                </c:pt>
                <c:pt idx="7872">
                  <c:v>4080</c:v>
                </c:pt>
                <c:pt idx="7873">
                  <c:v>4080</c:v>
                </c:pt>
                <c:pt idx="7874">
                  <c:v>4080</c:v>
                </c:pt>
                <c:pt idx="7875">
                  <c:v>4080</c:v>
                </c:pt>
                <c:pt idx="7876">
                  <c:v>4080</c:v>
                </c:pt>
                <c:pt idx="7877">
                  <c:v>4080</c:v>
                </c:pt>
                <c:pt idx="7878">
                  <c:v>4080</c:v>
                </c:pt>
                <c:pt idx="7879">
                  <c:v>4080</c:v>
                </c:pt>
                <c:pt idx="7880">
                  <c:v>4080</c:v>
                </c:pt>
                <c:pt idx="7881">
                  <c:v>4080</c:v>
                </c:pt>
                <c:pt idx="7882">
                  <c:v>4080</c:v>
                </c:pt>
                <c:pt idx="7883">
                  <c:v>4080</c:v>
                </c:pt>
                <c:pt idx="7884">
                  <c:v>4080</c:v>
                </c:pt>
                <c:pt idx="7885">
                  <c:v>4080</c:v>
                </c:pt>
                <c:pt idx="7886">
                  <c:v>4080</c:v>
                </c:pt>
                <c:pt idx="7887">
                  <c:v>4080</c:v>
                </c:pt>
                <c:pt idx="7888">
                  <c:v>4080</c:v>
                </c:pt>
                <c:pt idx="7889">
                  <c:v>4080</c:v>
                </c:pt>
                <c:pt idx="7890">
                  <c:v>4081</c:v>
                </c:pt>
                <c:pt idx="7891">
                  <c:v>4081</c:v>
                </c:pt>
                <c:pt idx="7892">
                  <c:v>4082</c:v>
                </c:pt>
                <c:pt idx="7893">
                  <c:v>4082</c:v>
                </c:pt>
                <c:pt idx="7894">
                  <c:v>4082</c:v>
                </c:pt>
                <c:pt idx="7895">
                  <c:v>4082</c:v>
                </c:pt>
                <c:pt idx="7896">
                  <c:v>4082</c:v>
                </c:pt>
                <c:pt idx="7897">
                  <c:v>4083</c:v>
                </c:pt>
                <c:pt idx="7898">
                  <c:v>4083</c:v>
                </c:pt>
                <c:pt idx="7899">
                  <c:v>4083</c:v>
                </c:pt>
                <c:pt idx="7900">
                  <c:v>4083</c:v>
                </c:pt>
                <c:pt idx="7901">
                  <c:v>4083</c:v>
                </c:pt>
                <c:pt idx="7902">
                  <c:v>4083</c:v>
                </c:pt>
                <c:pt idx="7903">
                  <c:v>4083</c:v>
                </c:pt>
                <c:pt idx="7904">
                  <c:v>4083</c:v>
                </c:pt>
                <c:pt idx="7905">
                  <c:v>4083</c:v>
                </c:pt>
                <c:pt idx="7906">
                  <c:v>4083</c:v>
                </c:pt>
                <c:pt idx="7907">
                  <c:v>4083</c:v>
                </c:pt>
                <c:pt idx="7908">
                  <c:v>4083</c:v>
                </c:pt>
                <c:pt idx="7909">
                  <c:v>4083</c:v>
                </c:pt>
                <c:pt idx="7910">
                  <c:v>4083</c:v>
                </c:pt>
                <c:pt idx="7911">
                  <c:v>4083</c:v>
                </c:pt>
                <c:pt idx="7912">
                  <c:v>4083</c:v>
                </c:pt>
                <c:pt idx="7913">
                  <c:v>4083</c:v>
                </c:pt>
                <c:pt idx="7914">
                  <c:v>4083</c:v>
                </c:pt>
                <c:pt idx="7915">
                  <c:v>4083</c:v>
                </c:pt>
                <c:pt idx="7916">
                  <c:v>4083</c:v>
                </c:pt>
                <c:pt idx="7917">
                  <c:v>4083</c:v>
                </c:pt>
                <c:pt idx="7918">
                  <c:v>4083</c:v>
                </c:pt>
                <c:pt idx="7919">
                  <c:v>4083</c:v>
                </c:pt>
                <c:pt idx="7920">
                  <c:v>4084</c:v>
                </c:pt>
                <c:pt idx="7921">
                  <c:v>4084</c:v>
                </c:pt>
                <c:pt idx="7922">
                  <c:v>4084</c:v>
                </c:pt>
                <c:pt idx="7923">
                  <c:v>4084</c:v>
                </c:pt>
                <c:pt idx="7924">
                  <c:v>4084</c:v>
                </c:pt>
                <c:pt idx="7925">
                  <c:v>4084</c:v>
                </c:pt>
                <c:pt idx="7926">
                  <c:v>4086</c:v>
                </c:pt>
                <c:pt idx="7927">
                  <c:v>4086</c:v>
                </c:pt>
                <c:pt idx="7928">
                  <c:v>4086</c:v>
                </c:pt>
                <c:pt idx="7929">
                  <c:v>4086</c:v>
                </c:pt>
                <c:pt idx="7930">
                  <c:v>4087</c:v>
                </c:pt>
                <c:pt idx="7931">
                  <c:v>4088</c:v>
                </c:pt>
                <c:pt idx="7932">
                  <c:v>4088</c:v>
                </c:pt>
                <c:pt idx="7933">
                  <c:v>4088</c:v>
                </c:pt>
                <c:pt idx="7934">
                  <c:v>4088</c:v>
                </c:pt>
                <c:pt idx="7935">
                  <c:v>4088</c:v>
                </c:pt>
                <c:pt idx="7936">
                  <c:v>4088</c:v>
                </c:pt>
                <c:pt idx="7937">
                  <c:v>4088</c:v>
                </c:pt>
                <c:pt idx="7938">
                  <c:v>4088</c:v>
                </c:pt>
                <c:pt idx="7939">
                  <c:v>4088</c:v>
                </c:pt>
                <c:pt idx="7940">
                  <c:v>4089</c:v>
                </c:pt>
                <c:pt idx="7941">
                  <c:v>4089</c:v>
                </c:pt>
                <c:pt idx="7942">
                  <c:v>4089</c:v>
                </c:pt>
                <c:pt idx="7943">
                  <c:v>4089</c:v>
                </c:pt>
                <c:pt idx="7944">
                  <c:v>4089</c:v>
                </c:pt>
                <c:pt idx="7945">
                  <c:v>4089</c:v>
                </c:pt>
                <c:pt idx="7946">
                  <c:v>4089</c:v>
                </c:pt>
                <c:pt idx="7947">
                  <c:v>4089</c:v>
                </c:pt>
                <c:pt idx="7948">
                  <c:v>4089</c:v>
                </c:pt>
                <c:pt idx="7949">
                  <c:v>4089</c:v>
                </c:pt>
                <c:pt idx="7950">
                  <c:v>4089</c:v>
                </c:pt>
                <c:pt idx="7951">
                  <c:v>4089</c:v>
                </c:pt>
                <c:pt idx="7952">
                  <c:v>4089</c:v>
                </c:pt>
                <c:pt idx="7953">
                  <c:v>4089</c:v>
                </c:pt>
                <c:pt idx="7954">
                  <c:v>4090</c:v>
                </c:pt>
                <c:pt idx="7955">
                  <c:v>4090</c:v>
                </c:pt>
                <c:pt idx="7956">
                  <c:v>4090</c:v>
                </c:pt>
                <c:pt idx="7957">
                  <c:v>4090</c:v>
                </c:pt>
                <c:pt idx="7958">
                  <c:v>4090</c:v>
                </c:pt>
                <c:pt idx="7959">
                  <c:v>4090</c:v>
                </c:pt>
                <c:pt idx="7960">
                  <c:v>4090</c:v>
                </c:pt>
                <c:pt idx="7961">
                  <c:v>4090</c:v>
                </c:pt>
                <c:pt idx="7962">
                  <c:v>4090</c:v>
                </c:pt>
                <c:pt idx="7963">
                  <c:v>4090</c:v>
                </c:pt>
                <c:pt idx="7964">
                  <c:v>4090</c:v>
                </c:pt>
                <c:pt idx="7965">
                  <c:v>4090</c:v>
                </c:pt>
                <c:pt idx="7966">
                  <c:v>4090</c:v>
                </c:pt>
                <c:pt idx="7967">
                  <c:v>4091</c:v>
                </c:pt>
                <c:pt idx="7968">
                  <c:v>4091</c:v>
                </c:pt>
                <c:pt idx="7969">
                  <c:v>4091</c:v>
                </c:pt>
                <c:pt idx="7970">
                  <c:v>4092</c:v>
                </c:pt>
                <c:pt idx="7971">
                  <c:v>4092</c:v>
                </c:pt>
                <c:pt idx="7972">
                  <c:v>4092</c:v>
                </c:pt>
                <c:pt idx="7973">
                  <c:v>4092</c:v>
                </c:pt>
                <c:pt idx="7974">
                  <c:v>4092</c:v>
                </c:pt>
                <c:pt idx="7975">
                  <c:v>4092</c:v>
                </c:pt>
                <c:pt idx="7976">
                  <c:v>4092</c:v>
                </c:pt>
                <c:pt idx="7977">
                  <c:v>4092</c:v>
                </c:pt>
                <c:pt idx="7978">
                  <c:v>4092</c:v>
                </c:pt>
                <c:pt idx="7979">
                  <c:v>4092</c:v>
                </c:pt>
                <c:pt idx="7980">
                  <c:v>4093</c:v>
                </c:pt>
                <c:pt idx="7981">
                  <c:v>4093</c:v>
                </c:pt>
                <c:pt idx="7982">
                  <c:v>4093</c:v>
                </c:pt>
                <c:pt idx="7983">
                  <c:v>4093</c:v>
                </c:pt>
                <c:pt idx="7984">
                  <c:v>4093</c:v>
                </c:pt>
                <c:pt idx="7985">
                  <c:v>4093</c:v>
                </c:pt>
                <c:pt idx="7986">
                  <c:v>4093</c:v>
                </c:pt>
                <c:pt idx="7987">
                  <c:v>4093</c:v>
                </c:pt>
                <c:pt idx="7988">
                  <c:v>4093</c:v>
                </c:pt>
                <c:pt idx="7989">
                  <c:v>4093</c:v>
                </c:pt>
                <c:pt idx="7990">
                  <c:v>4093</c:v>
                </c:pt>
                <c:pt idx="7991">
                  <c:v>4094</c:v>
                </c:pt>
                <c:pt idx="7992">
                  <c:v>4095</c:v>
                </c:pt>
                <c:pt idx="7993">
                  <c:v>4095</c:v>
                </c:pt>
                <c:pt idx="7994">
                  <c:v>4095</c:v>
                </c:pt>
                <c:pt idx="7995">
                  <c:v>4095</c:v>
                </c:pt>
                <c:pt idx="7996">
                  <c:v>4095</c:v>
                </c:pt>
                <c:pt idx="7997">
                  <c:v>4095</c:v>
                </c:pt>
                <c:pt idx="7998">
                  <c:v>4096</c:v>
                </c:pt>
                <c:pt idx="7999">
                  <c:v>4096</c:v>
                </c:pt>
                <c:pt idx="8000">
                  <c:v>4097</c:v>
                </c:pt>
                <c:pt idx="8001">
                  <c:v>4097</c:v>
                </c:pt>
                <c:pt idx="8002">
                  <c:v>4097</c:v>
                </c:pt>
                <c:pt idx="8003">
                  <c:v>4097</c:v>
                </c:pt>
                <c:pt idx="8004">
                  <c:v>4097</c:v>
                </c:pt>
                <c:pt idx="8005">
                  <c:v>4097</c:v>
                </c:pt>
                <c:pt idx="8006">
                  <c:v>4097</c:v>
                </c:pt>
                <c:pt idx="8007">
                  <c:v>4098</c:v>
                </c:pt>
                <c:pt idx="8008">
                  <c:v>4098</c:v>
                </c:pt>
                <c:pt idx="8009">
                  <c:v>4098</c:v>
                </c:pt>
                <c:pt idx="8010">
                  <c:v>4098</c:v>
                </c:pt>
                <c:pt idx="8011">
                  <c:v>4098</c:v>
                </c:pt>
                <c:pt idx="8012">
                  <c:v>4098</c:v>
                </c:pt>
                <c:pt idx="8013">
                  <c:v>4098</c:v>
                </c:pt>
                <c:pt idx="8014">
                  <c:v>4098</c:v>
                </c:pt>
                <c:pt idx="8015">
                  <c:v>4098</c:v>
                </c:pt>
                <c:pt idx="8016">
                  <c:v>4098</c:v>
                </c:pt>
                <c:pt idx="8017">
                  <c:v>4098</c:v>
                </c:pt>
                <c:pt idx="8018">
                  <c:v>4098</c:v>
                </c:pt>
                <c:pt idx="8019">
                  <c:v>4098</c:v>
                </c:pt>
                <c:pt idx="8020">
                  <c:v>4098</c:v>
                </c:pt>
                <c:pt idx="8021">
                  <c:v>4098</c:v>
                </c:pt>
                <c:pt idx="8022">
                  <c:v>4098</c:v>
                </c:pt>
                <c:pt idx="8023">
                  <c:v>4098</c:v>
                </c:pt>
                <c:pt idx="8024">
                  <c:v>4098</c:v>
                </c:pt>
                <c:pt idx="8025">
                  <c:v>4098</c:v>
                </c:pt>
                <c:pt idx="8026">
                  <c:v>4098</c:v>
                </c:pt>
                <c:pt idx="8027">
                  <c:v>4099</c:v>
                </c:pt>
                <c:pt idx="8028">
                  <c:v>4099</c:v>
                </c:pt>
                <c:pt idx="8029">
                  <c:v>4099</c:v>
                </c:pt>
                <c:pt idx="8030">
                  <c:v>4099</c:v>
                </c:pt>
                <c:pt idx="8031">
                  <c:v>4100</c:v>
                </c:pt>
                <c:pt idx="8032">
                  <c:v>4100</c:v>
                </c:pt>
                <c:pt idx="8033">
                  <c:v>4101</c:v>
                </c:pt>
                <c:pt idx="8034">
                  <c:v>4101</c:v>
                </c:pt>
                <c:pt idx="8035">
                  <c:v>4101</c:v>
                </c:pt>
                <c:pt idx="8036">
                  <c:v>4101</c:v>
                </c:pt>
                <c:pt idx="8037">
                  <c:v>4101</c:v>
                </c:pt>
                <c:pt idx="8038">
                  <c:v>4101</c:v>
                </c:pt>
                <c:pt idx="8039">
                  <c:v>4101</c:v>
                </c:pt>
                <c:pt idx="8040">
                  <c:v>4101</c:v>
                </c:pt>
                <c:pt idx="8041">
                  <c:v>4101</c:v>
                </c:pt>
                <c:pt idx="8042">
                  <c:v>4101</c:v>
                </c:pt>
                <c:pt idx="8043">
                  <c:v>4101</c:v>
                </c:pt>
                <c:pt idx="8044">
                  <c:v>4101</c:v>
                </c:pt>
                <c:pt idx="8045">
                  <c:v>4101</c:v>
                </c:pt>
                <c:pt idx="8046">
                  <c:v>4101</c:v>
                </c:pt>
                <c:pt idx="8047">
                  <c:v>4101</c:v>
                </c:pt>
                <c:pt idx="8048">
                  <c:v>4101</c:v>
                </c:pt>
                <c:pt idx="8049">
                  <c:v>4101</c:v>
                </c:pt>
                <c:pt idx="8050">
                  <c:v>4101</c:v>
                </c:pt>
                <c:pt idx="8051">
                  <c:v>4101</c:v>
                </c:pt>
                <c:pt idx="8052">
                  <c:v>4101</c:v>
                </c:pt>
                <c:pt idx="8053">
                  <c:v>4101</c:v>
                </c:pt>
                <c:pt idx="8054">
                  <c:v>4101</c:v>
                </c:pt>
                <c:pt idx="8055">
                  <c:v>4101</c:v>
                </c:pt>
                <c:pt idx="8056">
                  <c:v>4101</c:v>
                </c:pt>
                <c:pt idx="8057">
                  <c:v>4102</c:v>
                </c:pt>
                <c:pt idx="8058">
                  <c:v>4102</c:v>
                </c:pt>
                <c:pt idx="8059">
                  <c:v>4102</c:v>
                </c:pt>
                <c:pt idx="8060">
                  <c:v>4103</c:v>
                </c:pt>
                <c:pt idx="8061">
                  <c:v>4103</c:v>
                </c:pt>
                <c:pt idx="8062">
                  <c:v>4104</c:v>
                </c:pt>
                <c:pt idx="8063">
                  <c:v>4104</c:v>
                </c:pt>
                <c:pt idx="8064">
                  <c:v>4104</c:v>
                </c:pt>
                <c:pt idx="8065">
                  <c:v>4104</c:v>
                </c:pt>
                <c:pt idx="8066">
                  <c:v>4104</c:v>
                </c:pt>
                <c:pt idx="8067">
                  <c:v>4105</c:v>
                </c:pt>
                <c:pt idx="8068">
                  <c:v>4105</c:v>
                </c:pt>
                <c:pt idx="8069">
                  <c:v>4105</c:v>
                </c:pt>
                <c:pt idx="8070">
                  <c:v>4105</c:v>
                </c:pt>
                <c:pt idx="8071">
                  <c:v>4105</c:v>
                </c:pt>
                <c:pt idx="8072">
                  <c:v>4105</c:v>
                </c:pt>
                <c:pt idx="8073">
                  <c:v>4105</c:v>
                </c:pt>
                <c:pt idx="8074">
                  <c:v>4105</c:v>
                </c:pt>
                <c:pt idx="8075">
                  <c:v>4106</c:v>
                </c:pt>
                <c:pt idx="8076">
                  <c:v>4106</c:v>
                </c:pt>
                <c:pt idx="8077">
                  <c:v>4106</c:v>
                </c:pt>
                <c:pt idx="8078">
                  <c:v>4106</c:v>
                </c:pt>
                <c:pt idx="8079">
                  <c:v>4106</c:v>
                </c:pt>
                <c:pt idx="8080">
                  <c:v>4106</c:v>
                </c:pt>
                <c:pt idx="8081">
                  <c:v>4106</c:v>
                </c:pt>
                <c:pt idx="8082">
                  <c:v>4107</c:v>
                </c:pt>
                <c:pt idx="8083">
                  <c:v>4107</c:v>
                </c:pt>
                <c:pt idx="8084">
                  <c:v>4107</c:v>
                </c:pt>
                <c:pt idx="8085">
                  <c:v>4107</c:v>
                </c:pt>
                <c:pt idx="8086">
                  <c:v>4107</c:v>
                </c:pt>
                <c:pt idx="8087">
                  <c:v>4107</c:v>
                </c:pt>
                <c:pt idx="8088">
                  <c:v>4107</c:v>
                </c:pt>
                <c:pt idx="8089">
                  <c:v>4108</c:v>
                </c:pt>
                <c:pt idx="8090">
                  <c:v>4108</c:v>
                </c:pt>
                <c:pt idx="8091">
                  <c:v>4108</c:v>
                </c:pt>
                <c:pt idx="8092">
                  <c:v>4108</c:v>
                </c:pt>
                <c:pt idx="8093">
                  <c:v>4108</c:v>
                </c:pt>
                <c:pt idx="8094">
                  <c:v>4108</c:v>
                </c:pt>
                <c:pt idx="8095">
                  <c:v>4108</c:v>
                </c:pt>
                <c:pt idx="8096">
                  <c:v>4108</c:v>
                </c:pt>
                <c:pt idx="8097">
                  <c:v>4108</c:v>
                </c:pt>
                <c:pt idx="8098">
                  <c:v>4108</c:v>
                </c:pt>
                <c:pt idx="8099">
                  <c:v>4108</c:v>
                </c:pt>
                <c:pt idx="8100">
                  <c:v>4108</c:v>
                </c:pt>
                <c:pt idx="8101">
                  <c:v>4108</c:v>
                </c:pt>
                <c:pt idx="8102">
                  <c:v>4108</c:v>
                </c:pt>
                <c:pt idx="8103">
                  <c:v>4108</c:v>
                </c:pt>
                <c:pt idx="8104">
                  <c:v>4108</c:v>
                </c:pt>
                <c:pt idx="8105">
                  <c:v>4108</c:v>
                </c:pt>
                <c:pt idx="8106">
                  <c:v>4108</c:v>
                </c:pt>
                <c:pt idx="8107">
                  <c:v>4108</c:v>
                </c:pt>
                <c:pt idx="8108">
                  <c:v>4108</c:v>
                </c:pt>
                <c:pt idx="8109">
                  <c:v>4109</c:v>
                </c:pt>
                <c:pt idx="8110">
                  <c:v>4109</c:v>
                </c:pt>
                <c:pt idx="8111">
                  <c:v>4109</c:v>
                </c:pt>
                <c:pt idx="8112">
                  <c:v>4109</c:v>
                </c:pt>
                <c:pt idx="8113">
                  <c:v>4110</c:v>
                </c:pt>
                <c:pt idx="8114">
                  <c:v>4112</c:v>
                </c:pt>
                <c:pt idx="8115">
                  <c:v>4112</c:v>
                </c:pt>
                <c:pt idx="8116">
                  <c:v>4112</c:v>
                </c:pt>
                <c:pt idx="8117">
                  <c:v>4112</c:v>
                </c:pt>
                <c:pt idx="8118">
                  <c:v>4112</c:v>
                </c:pt>
                <c:pt idx="8119">
                  <c:v>4113</c:v>
                </c:pt>
                <c:pt idx="8120">
                  <c:v>4113</c:v>
                </c:pt>
                <c:pt idx="8121">
                  <c:v>4113</c:v>
                </c:pt>
                <c:pt idx="8122">
                  <c:v>4113</c:v>
                </c:pt>
                <c:pt idx="8123">
                  <c:v>4113</c:v>
                </c:pt>
                <c:pt idx="8124">
                  <c:v>4113</c:v>
                </c:pt>
                <c:pt idx="8125">
                  <c:v>4113</c:v>
                </c:pt>
                <c:pt idx="8126">
                  <c:v>4113</c:v>
                </c:pt>
                <c:pt idx="8127">
                  <c:v>4113</c:v>
                </c:pt>
                <c:pt idx="8128">
                  <c:v>4113</c:v>
                </c:pt>
                <c:pt idx="8129">
                  <c:v>4113</c:v>
                </c:pt>
                <c:pt idx="8130">
                  <c:v>4113</c:v>
                </c:pt>
                <c:pt idx="8131">
                  <c:v>4113</c:v>
                </c:pt>
                <c:pt idx="8132">
                  <c:v>4113</c:v>
                </c:pt>
                <c:pt idx="8133">
                  <c:v>4113</c:v>
                </c:pt>
                <c:pt idx="8134">
                  <c:v>4114</c:v>
                </c:pt>
                <c:pt idx="8135">
                  <c:v>4114</c:v>
                </c:pt>
                <c:pt idx="8136">
                  <c:v>4114</c:v>
                </c:pt>
                <c:pt idx="8137">
                  <c:v>4114</c:v>
                </c:pt>
                <c:pt idx="8138">
                  <c:v>4114</c:v>
                </c:pt>
                <c:pt idx="8139">
                  <c:v>4114</c:v>
                </c:pt>
                <c:pt idx="8140">
                  <c:v>4114</c:v>
                </c:pt>
                <c:pt idx="8141">
                  <c:v>4114</c:v>
                </c:pt>
                <c:pt idx="8142">
                  <c:v>4114</c:v>
                </c:pt>
                <c:pt idx="8143">
                  <c:v>4114</c:v>
                </c:pt>
                <c:pt idx="8144">
                  <c:v>4114</c:v>
                </c:pt>
                <c:pt idx="8145">
                  <c:v>4115</c:v>
                </c:pt>
                <c:pt idx="8146">
                  <c:v>4115</c:v>
                </c:pt>
                <c:pt idx="8147">
                  <c:v>4115</c:v>
                </c:pt>
                <c:pt idx="8148">
                  <c:v>4115</c:v>
                </c:pt>
                <c:pt idx="8149">
                  <c:v>4115</c:v>
                </c:pt>
                <c:pt idx="8150">
                  <c:v>4115</c:v>
                </c:pt>
                <c:pt idx="8151">
                  <c:v>4115</c:v>
                </c:pt>
                <c:pt idx="8152">
                  <c:v>4115</c:v>
                </c:pt>
                <c:pt idx="8153">
                  <c:v>4116</c:v>
                </c:pt>
                <c:pt idx="8154">
                  <c:v>4116</c:v>
                </c:pt>
                <c:pt idx="8155">
                  <c:v>4117</c:v>
                </c:pt>
                <c:pt idx="8156">
                  <c:v>4117</c:v>
                </c:pt>
                <c:pt idx="8157">
                  <c:v>4117</c:v>
                </c:pt>
                <c:pt idx="8158">
                  <c:v>4117</c:v>
                </c:pt>
                <c:pt idx="8159">
                  <c:v>4117</c:v>
                </c:pt>
                <c:pt idx="8160">
                  <c:v>4117</c:v>
                </c:pt>
                <c:pt idx="8161">
                  <c:v>4117</c:v>
                </c:pt>
                <c:pt idx="8162">
                  <c:v>4117</c:v>
                </c:pt>
                <c:pt idx="8163">
                  <c:v>4117</c:v>
                </c:pt>
                <c:pt idx="8164">
                  <c:v>4117</c:v>
                </c:pt>
                <c:pt idx="8165">
                  <c:v>4117</c:v>
                </c:pt>
                <c:pt idx="8166">
                  <c:v>4117</c:v>
                </c:pt>
                <c:pt idx="8167">
                  <c:v>4117</c:v>
                </c:pt>
                <c:pt idx="8168">
                  <c:v>4118</c:v>
                </c:pt>
                <c:pt idx="8169">
                  <c:v>4118</c:v>
                </c:pt>
                <c:pt idx="8170">
                  <c:v>4118</c:v>
                </c:pt>
                <c:pt idx="8171">
                  <c:v>4118</c:v>
                </c:pt>
                <c:pt idx="8172">
                  <c:v>4118</c:v>
                </c:pt>
                <c:pt idx="8173">
                  <c:v>4119</c:v>
                </c:pt>
                <c:pt idx="8174">
                  <c:v>4119</c:v>
                </c:pt>
                <c:pt idx="8175">
                  <c:v>4120</c:v>
                </c:pt>
                <c:pt idx="8176">
                  <c:v>4120</c:v>
                </c:pt>
                <c:pt idx="8177">
                  <c:v>4122</c:v>
                </c:pt>
                <c:pt idx="8178">
                  <c:v>4122</c:v>
                </c:pt>
                <c:pt idx="8179">
                  <c:v>4122</c:v>
                </c:pt>
                <c:pt idx="8180">
                  <c:v>4122</c:v>
                </c:pt>
                <c:pt idx="8181">
                  <c:v>4122</c:v>
                </c:pt>
                <c:pt idx="8182">
                  <c:v>4122</c:v>
                </c:pt>
                <c:pt idx="8183">
                  <c:v>4122</c:v>
                </c:pt>
                <c:pt idx="8184">
                  <c:v>4122</c:v>
                </c:pt>
                <c:pt idx="8185">
                  <c:v>4122</c:v>
                </c:pt>
                <c:pt idx="8186">
                  <c:v>4122</c:v>
                </c:pt>
                <c:pt idx="8187">
                  <c:v>4122</c:v>
                </c:pt>
                <c:pt idx="8188">
                  <c:v>4122</c:v>
                </c:pt>
                <c:pt idx="8189">
                  <c:v>4122</c:v>
                </c:pt>
                <c:pt idx="8190">
                  <c:v>4122</c:v>
                </c:pt>
                <c:pt idx="8191">
                  <c:v>4122</c:v>
                </c:pt>
                <c:pt idx="8192">
                  <c:v>4122</c:v>
                </c:pt>
                <c:pt idx="8193">
                  <c:v>4122</c:v>
                </c:pt>
                <c:pt idx="8194">
                  <c:v>4122</c:v>
                </c:pt>
                <c:pt idx="8195">
                  <c:v>4122</c:v>
                </c:pt>
                <c:pt idx="8196">
                  <c:v>4122</c:v>
                </c:pt>
                <c:pt idx="8197">
                  <c:v>4122</c:v>
                </c:pt>
                <c:pt idx="8198">
                  <c:v>4122</c:v>
                </c:pt>
                <c:pt idx="8199">
                  <c:v>4122</c:v>
                </c:pt>
                <c:pt idx="8200">
                  <c:v>4122</c:v>
                </c:pt>
                <c:pt idx="8201">
                  <c:v>4122</c:v>
                </c:pt>
                <c:pt idx="8202">
                  <c:v>4123</c:v>
                </c:pt>
                <c:pt idx="8203">
                  <c:v>4123</c:v>
                </c:pt>
                <c:pt idx="8204">
                  <c:v>4123</c:v>
                </c:pt>
                <c:pt idx="8205">
                  <c:v>4123</c:v>
                </c:pt>
                <c:pt idx="8206">
                  <c:v>4123</c:v>
                </c:pt>
                <c:pt idx="8207">
                  <c:v>4123</c:v>
                </c:pt>
                <c:pt idx="8208">
                  <c:v>4123</c:v>
                </c:pt>
                <c:pt idx="8209">
                  <c:v>4124</c:v>
                </c:pt>
                <c:pt idx="8210">
                  <c:v>4126</c:v>
                </c:pt>
                <c:pt idx="8211">
                  <c:v>4126</c:v>
                </c:pt>
                <c:pt idx="8212">
                  <c:v>4126</c:v>
                </c:pt>
                <c:pt idx="8213">
                  <c:v>4126</c:v>
                </c:pt>
                <c:pt idx="8214">
                  <c:v>4126</c:v>
                </c:pt>
                <c:pt idx="8215">
                  <c:v>4126</c:v>
                </c:pt>
                <c:pt idx="8216">
                  <c:v>4126</c:v>
                </c:pt>
                <c:pt idx="8217">
                  <c:v>4126</c:v>
                </c:pt>
                <c:pt idx="8218">
                  <c:v>4126</c:v>
                </c:pt>
                <c:pt idx="8219">
                  <c:v>4126</c:v>
                </c:pt>
                <c:pt idx="8220">
                  <c:v>4126</c:v>
                </c:pt>
                <c:pt idx="8221">
                  <c:v>4126</c:v>
                </c:pt>
                <c:pt idx="8222">
                  <c:v>4126</c:v>
                </c:pt>
                <c:pt idx="8223">
                  <c:v>4127</c:v>
                </c:pt>
                <c:pt idx="8224">
                  <c:v>4127</c:v>
                </c:pt>
                <c:pt idx="8225">
                  <c:v>4127</c:v>
                </c:pt>
                <c:pt idx="8226">
                  <c:v>4127</c:v>
                </c:pt>
                <c:pt idx="8227">
                  <c:v>4127</c:v>
                </c:pt>
                <c:pt idx="8228">
                  <c:v>4127</c:v>
                </c:pt>
                <c:pt idx="8229">
                  <c:v>4127</c:v>
                </c:pt>
                <c:pt idx="8230">
                  <c:v>4127</c:v>
                </c:pt>
                <c:pt idx="8231">
                  <c:v>4128</c:v>
                </c:pt>
                <c:pt idx="8232">
                  <c:v>4128</c:v>
                </c:pt>
                <c:pt idx="8233">
                  <c:v>4128</c:v>
                </c:pt>
                <c:pt idx="8234">
                  <c:v>4128</c:v>
                </c:pt>
                <c:pt idx="8235">
                  <c:v>4128</c:v>
                </c:pt>
                <c:pt idx="8236">
                  <c:v>4128</c:v>
                </c:pt>
                <c:pt idx="8237">
                  <c:v>4129</c:v>
                </c:pt>
                <c:pt idx="8238">
                  <c:v>4129</c:v>
                </c:pt>
                <c:pt idx="8239">
                  <c:v>4129</c:v>
                </c:pt>
                <c:pt idx="8240">
                  <c:v>4130</c:v>
                </c:pt>
                <c:pt idx="8241">
                  <c:v>4130</c:v>
                </c:pt>
                <c:pt idx="8242">
                  <c:v>4130</c:v>
                </c:pt>
                <c:pt idx="8243">
                  <c:v>4130</c:v>
                </c:pt>
                <c:pt idx="8244">
                  <c:v>4130</c:v>
                </c:pt>
                <c:pt idx="8245">
                  <c:v>4130</c:v>
                </c:pt>
                <c:pt idx="8246">
                  <c:v>4131</c:v>
                </c:pt>
                <c:pt idx="8247">
                  <c:v>4131</c:v>
                </c:pt>
                <c:pt idx="8248">
                  <c:v>4131</c:v>
                </c:pt>
                <c:pt idx="8249">
                  <c:v>4131</c:v>
                </c:pt>
                <c:pt idx="8250">
                  <c:v>4131</c:v>
                </c:pt>
                <c:pt idx="8251">
                  <c:v>4131</c:v>
                </c:pt>
                <c:pt idx="8252">
                  <c:v>4131</c:v>
                </c:pt>
                <c:pt idx="8253">
                  <c:v>4131</c:v>
                </c:pt>
                <c:pt idx="8254">
                  <c:v>4131</c:v>
                </c:pt>
                <c:pt idx="8255">
                  <c:v>4131</c:v>
                </c:pt>
                <c:pt idx="8256">
                  <c:v>4131</c:v>
                </c:pt>
                <c:pt idx="8257">
                  <c:v>4131</c:v>
                </c:pt>
                <c:pt idx="8258">
                  <c:v>4131</c:v>
                </c:pt>
                <c:pt idx="8259">
                  <c:v>4132</c:v>
                </c:pt>
                <c:pt idx="8260">
                  <c:v>4132</c:v>
                </c:pt>
                <c:pt idx="8261">
                  <c:v>4132</c:v>
                </c:pt>
                <c:pt idx="8262">
                  <c:v>4133</c:v>
                </c:pt>
                <c:pt idx="8263">
                  <c:v>4133</c:v>
                </c:pt>
                <c:pt idx="8264">
                  <c:v>4133</c:v>
                </c:pt>
                <c:pt idx="8265">
                  <c:v>4133</c:v>
                </c:pt>
                <c:pt idx="8266">
                  <c:v>4133</c:v>
                </c:pt>
                <c:pt idx="8267">
                  <c:v>4133</c:v>
                </c:pt>
                <c:pt idx="8268">
                  <c:v>4133</c:v>
                </c:pt>
                <c:pt idx="8269">
                  <c:v>4133</c:v>
                </c:pt>
                <c:pt idx="8270">
                  <c:v>4133</c:v>
                </c:pt>
                <c:pt idx="8271">
                  <c:v>4134</c:v>
                </c:pt>
                <c:pt idx="8272">
                  <c:v>4134</c:v>
                </c:pt>
                <c:pt idx="8273">
                  <c:v>4134</c:v>
                </c:pt>
                <c:pt idx="8274">
                  <c:v>4134</c:v>
                </c:pt>
                <c:pt idx="8275">
                  <c:v>4134</c:v>
                </c:pt>
                <c:pt idx="8276">
                  <c:v>4134</c:v>
                </c:pt>
                <c:pt idx="8277">
                  <c:v>4134</c:v>
                </c:pt>
                <c:pt idx="8278">
                  <c:v>4134</c:v>
                </c:pt>
                <c:pt idx="8279">
                  <c:v>4134</c:v>
                </c:pt>
                <c:pt idx="8280">
                  <c:v>4134</c:v>
                </c:pt>
                <c:pt idx="8281">
                  <c:v>4135</c:v>
                </c:pt>
                <c:pt idx="8282">
                  <c:v>4135</c:v>
                </c:pt>
                <c:pt idx="8283">
                  <c:v>4135</c:v>
                </c:pt>
                <c:pt idx="8284">
                  <c:v>4135</c:v>
                </c:pt>
                <c:pt idx="8285">
                  <c:v>4135</c:v>
                </c:pt>
                <c:pt idx="8286">
                  <c:v>4136</c:v>
                </c:pt>
                <c:pt idx="8287">
                  <c:v>4137</c:v>
                </c:pt>
                <c:pt idx="8288">
                  <c:v>4137</c:v>
                </c:pt>
                <c:pt idx="8289">
                  <c:v>4137</c:v>
                </c:pt>
                <c:pt idx="8290">
                  <c:v>4137</c:v>
                </c:pt>
                <c:pt idx="8291">
                  <c:v>4137</c:v>
                </c:pt>
                <c:pt idx="8292">
                  <c:v>4137</c:v>
                </c:pt>
                <c:pt idx="8293">
                  <c:v>4137</c:v>
                </c:pt>
                <c:pt idx="8294">
                  <c:v>4138</c:v>
                </c:pt>
                <c:pt idx="8295">
                  <c:v>4138</c:v>
                </c:pt>
                <c:pt idx="8296">
                  <c:v>4138</c:v>
                </c:pt>
                <c:pt idx="8297">
                  <c:v>4138</c:v>
                </c:pt>
                <c:pt idx="8298">
                  <c:v>4138</c:v>
                </c:pt>
                <c:pt idx="8299">
                  <c:v>4138</c:v>
                </c:pt>
                <c:pt idx="8300">
                  <c:v>4138</c:v>
                </c:pt>
                <c:pt idx="8301">
                  <c:v>4138</c:v>
                </c:pt>
                <c:pt idx="8302">
                  <c:v>4138</c:v>
                </c:pt>
                <c:pt idx="8303">
                  <c:v>4138</c:v>
                </c:pt>
                <c:pt idx="8304">
                  <c:v>4138</c:v>
                </c:pt>
                <c:pt idx="8305">
                  <c:v>4138</c:v>
                </c:pt>
                <c:pt idx="8306">
                  <c:v>4138</c:v>
                </c:pt>
                <c:pt idx="8307">
                  <c:v>4138</c:v>
                </c:pt>
                <c:pt idx="8308">
                  <c:v>4138</c:v>
                </c:pt>
                <c:pt idx="8309">
                  <c:v>4139</c:v>
                </c:pt>
                <c:pt idx="8310">
                  <c:v>4139</c:v>
                </c:pt>
                <c:pt idx="8311">
                  <c:v>4139</c:v>
                </c:pt>
                <c:pt idx="8312">
                  <c:v>4139</c:v>
                </c:pt>
                <c:pt idx="8313">
                  <c:v>4139</c:v>
                </c:pt>
                <c:pt idx="8314">
                  <c:v>4139</c:v>
                </c:pt>
                <c:pt idx="8315">
                  <c:v>4139</c:v>
                </c:pt>
                <c:pt idx="8316">
                  <c:v>4139</c:v>
                </c:pt>
                <c:pt idx="8317">
                  <c:v>4140</c:v>
                </c:pt>
                <c:pt idx="8318">
                  <c:v>4140</c:v>
                </c:pt>
                <c:pt idx="8319">
                  <c:v>4140</c:v>
                </c:pt>
                <c:pt idx="8320">
                  <c:v>4142</c:v>
                </c:pt>
                <c:pt idx="8321">
                  <c:v>4142</c:v>
                </c:pt>
                <c:pt idx="8322">
                  <c:v>4142</c:v>
                </c:pt>
                <c:pt idx="8323">
                  <c:v>4142</c:v>
                </c:pt>
                <c:pt idx="8324">
                  <c:v>4142</c:v>
                </c:pt>
                <c:pt idx="8325">
                  <c:v>4142</c:v>
                </c:pt>
                <c:pt idx="8326">
                  <c:v>4142</c:v>
                </c:pt>
                <c:pt idx="8327">
                  <c:v>4142</c:v>
                </c:pt>
                <c:pt idx="8328">
                  <c:v>4142</c:v>
                </c:pt>
                <c:pt idx="8329">
                  <c:v>4142</c:v>
                </c:pt>
                <c:pt idx="8330">
                  <c:v>4142</c:v>
                </c:pt>
                <c:pt idx="8331">
                  <c:v>4142</c:v>
                </c:pt>
                <c:pt idx="8332">
                  <c:v>4142</c:v>
                </c:pt>
                <c:pt idx="8333">
                  <c:v>4142</c:v>
                </c:pt>
                <c:pt idx="8334">
                  <c:v>4142</c:v>
                </c:pt>
                <c:pt idx="8335">
                  <c:v>4142</c:v>
                </c:pt>
                <c:pt idx="8336">
                  <c:v>4142</c:v>
                </c:pt>
                <c:pt idx="8337">
                  <c:v>4143</c:v>
                </c:pt>
                <c:pt idx="8338">
                  <c:v>4143</c:v>
                </c:pt>
                <c:pt idx="8339">
                  <c:v>4143</c:v>
                </c:pt>
                <c:pt idx="8340">
                  <c:v>4143</c:v>
                </c:pt>
                <c:pt idx="8341">
                  <c:v>4144</c:v>
                </c:pt>
                <c:pt idx="8342">
                  <c:v>4145</c:v>
                </c:pt>
                <c:pt idx="8343">
                  <c:v>4145</c:v>
                </c:pt>
                <c:pt idx="8344">
                  <c:v>4145</c:v>
                </c:pt>
                <c:pt idx="8345">
                  <c:v>4145</c:v>
                </c:pt>
                <c:pt idx="8346">
                  <c:v>4145</c:v>
                </c:pt>
                <c:pt idx="8347">
                  <c:v>4145</c:v>
                </c:pt>
                <c:pt idx="8348">
                  <c:v>4145</c:v>
                </c:pt>
                <c:pt idx="8349">
                  <c:v>4145</c:v>
                </c:pt>
                <c:pt idx="8350">
                  <c:v>4145</c:v>
                </c:pt>
                <c:pt idx="8351">
                  <c:v>4145</c:v>
                </c:pt>
                <c:pt idx="8352">
                  <c:v>4145</c:v>
                </c:pt>
                <c:pt idx="8353">
                  <c:v>4145</c:v>
                </c:pt>
                <c:pt idx="8354">
                  <c:v>4146</c:v>
                </c:pt>
                <c:pt idx="8355">
                  <c:v>4146</c:v>
                </c:pt>
                <c:pt idx="8356">
                  <c:v>4146</c:v>
                </c:pt>
                <c:pt idx="8357">
                  <c:v>4146</c:v>
                </c:pt>
                <c:pt idx="8358">
                  <c:v>4146</c:v>
                </c:pt>
                <c:pt idx="8359">
                  <c:v>4147</c:v>
                </c:pt>
                <c:pt idx="8360">
                  <c:v>4147</c:v>
                </c:pt>
                <c:pt idx="8361">
                  <c:v>4147</c:v>
                </c:pt>
                <c:pt idx="8362">
                  <c:v>4147</c:v>
                </c:pt>
                <c:pt idx="8363">
                  <c:v>4147</c:v>
                </c:pt>
                <c:pt idx="8364">
                  <c:v>4147</c:v>
                </c:pt>
                <c:pt idx="8365">
                  <c:v>4147</c:v>
                </c:pt>
                <c:pt idx="8366">
                  <c:v>4147</c:v>
                </c:pt>
                <c:pt idx="8367">
                  <c:v>4147</c:v>
                </c:pt>
                <c:pt idx="8368">
                  <c:v>4147</c:v>
                </c:pt>
                <c:pt idx="8369">
                  <c:v>4147</c:v>
                </c:pt>
                <c:pt idx="8370">
                  <c:v>4147</c:v>
                </c:pt>
                <c:pt idx="8371">
                  <c:v>4147</c:v>
                </c:pt>
                <c:pt idx="8372">
                  <c:v>4147</c:v>
                </c:pt>
                <c:pt idx="8373">
                  <c:v>4147</c:v>
                </c:pt>
                <c:pt idx="8374">
                  <c:v>4147</c:v>
                </c:pt>
                <c:pt idx="8375">
                  <c:v>4147</c:v>
                </c:pt>
                <c:pt idx="8376">
                  <c:v>4148</c:v>
                </c:pt>
                <c:pt idx="8377">
                  <c:v>4148</c:v>
                </c:pt>
                <c:pt idx="8378">
                  <c:v>4148</c:v>
                </c:pt>
                <c:pt idx="8379">
                  <c:v>4148</c:v>
                </c:pt>
                <c:pt idx="8380">
                  <c:v>4148</c:v>
                </c:pt>
                <c:pt idx="8381">
                  <c:v>4149</c:v>
                </c:pt>
                <c:pt idx="8382">
                  <c:v>4149</c:v>
                </c:pt>
                <c:pt idx="8383">
                  <c:v>4149</c:v>
                </c:pt>
                <c:pt idx="8384">
                  <c:v>4149</c:v>
                </c:pt>
                <c:pt idx="8385">
                  <c:v>4149</c:v>
                </c:pt>
                <c:pt idx="8386">
                  <c:v>4149</c:v>
                </c:pt>
                <c:pt idx="8387">
                  <c:v>4149</c:v>
                </c:pt>
                <c:pt idx="8388">
                  <c:v>4149</c:v>
                </c:pt>
                <c:pt idx="8389">
                  <c:v>4149</c:v>
                </c:pt>
                <c:pt idx="8390">
                  <c:v>4150</c:v>
                </c:pt>
                <c:pt idx="8391">
                  <c:v>4150</c:v>
                </c:pt>
                <c:pt idx="8392">
                  <c:v>4150</c:v>
                </c:pt>
                <c:pt idx="8393">
                  <c:v>4151</c:v>
                </c:pt>
                <c:pt idx="8394">
                  <c:v>4151</c:v>
                </c:pt>
                <c:pt idx="8395">
                  <c:v>4151</c:v>
                </c:pt>
                <c:pt idx="8396">
                  <c:v>4151</c:v>
                </c:pt>
                <c:pt idx="8397">
                  <c:v>4151</c:v>
                </c:pt>
                <c:pt idx="8398">
                  <c:v>4152</c:v>
                </c:pt>
                <c:pt idx="8399">
                  <c:v>4152</c:v>
                </c:pt>
                <c:pt idx="8400">
                  <c:v>4152</c:v>
                </c:pt>
                <c:pt idx="8401">
                  <c:v>4153</c:v>
                </c:pt>
                <c:pt idx="8402">
                  <c:v>4153</c:v>
                </c:pt>
                <c:pt idx="8403">
                  <c:v>4153</c:v>
                </c:pt>
                <c:pt idx="8404">
                  <c:v>4154</c:v>
                </c:pt>
                <c:pt idx="8405">
                  <c:v>4154</c:v>
                </c:pt>
                <c:pt idx="8406">
                  <c:v>4154</c:v>
                </c:pt>
                <c:pt idx="8407">
                  <c:v>4154</c:v>
                </c:pt>
                <c:pt idx="8408">
                  <c:v>4154</c:v>
                </c:pt>
                <c:pt idx="8409">
                  <c:v>4154</c:v>
                </c:pt>
                <c:pt idx="8410">
                  <c:v>4154</c:v>
                </c:pt>
                <c:pt idx="8411">
                  <c:v>4154</c:v>
                </c:pt>
                <c:pt idx="8412">
                  <c:v>4154</c:v>
                </c:pt>
                <c:pt idx="8413">
                  <c:v>4154</c:v>
                </c:pt>
                <c:pt idx="8414">
                  <c:v>4154</c:v>
                </c:pt>
                <c:pt idx="8415">
                  <c:v>4154</c:v>
                </c:pt>
                <c:pt idx="8416">
                  <c:v>4154</c:v>
                </c:pt>
                <c:pt idx="8417">
                  <c:v>4154</c:v>
                </c:pt>
                <c:pt idx="8418">
                  <c:v>4154</c:v>
                </c:pt>
                <c:pt idx="8419">
                  <c:v>4155</c:v>
                </c:pt>
                <c:pt idx="8420">
                  <c:v>4155</c:v>
                </c:pt>
                <c:pt idx="8421">
                  <c:v>4155</c:v>
                </c:pt>
                <c:pt idx="8422">
                  <c:v>4156</c:v>
                </c:pt>
                <c:pt idx="8423">
                  <c:v>4156</c:v>
                </c:pt>
                <c:pt idx="8424">
                  <c:v>4156</c:v>
                </c:pt>
                <c:pt idx="8425">
                  <c:v>4156</c:v>
                </c:pt>
                <c:pt idx="8426">
                  <c:v>4156</c:v>
                </c:pt>
                <c:pt idx="8427">
                  <c:v>4156</c:v>
                </c:pt>
                <c:pt idx="8428">
                  <c:v>4156</c:v>
                </c:pt>
                <c:pt idx="8429">
                  <c:v>4156</c:v>
                </c:pt>
                <c:pt idx="8430">
                  <c:v>4156</c:v>
                </c:pt>
                <c:pt idx="8431">
                  <c:v>4156</c:v>
                </c:pt>
                <c:pt idx="8432">
                  <c:v>4156</c:v>
                </c:pt>
                <c:pt idx="8433">
                  <c:v>4156</c:v>
                </c:pt>
                <c:pt idx="8434">
                  <c:v>4156</c:v>
                </c:pt>
                <c:pt idx="8435">
                  <c:v>4156</c:v>
                </c:pt>
                <c:pt idx="8436">
                  <c:v>4156</c:v>
                </c:pt>
                <c:pt idx="8437">
                  <c:v>4156</c:v>
                </c:pt>
                <c:pt idx="8438">
                  <c:v>4156</c:v>
                </c:pt>
                <c:pt idx="8439">
                  <c:v>4156</c:v>
                </c:pt>
                <c:pt idx="8440">
                  <c:v>4156</c:v>
                </c:pt>
                <c:pt idx="8441">
                  <c:v>4156</c:v>
                </c:pt>
                <c:pt idx="8442">
                  <c:v>4156</c:v>
                </c:pt>
                <c:pt idx="8443">
                  <c:v>4156</c:v>
                </c:pt>
                <c:pt idx="8444">
                  <c:v>4157</c:v>
                </c:pt>
                <c:pt idx="8445">
                  <c:v>4158</c:v>
                </c:pt>
                <c:pt idx="8446">
                  <c:v>4158</c:v>
                </c:pt>
                <c:pt idx="8447">
                  <c:v>4158</c:v>
                </c:pt>
                <c:pt idx="8448">
                  <c:v>4158</c:v>
                </c:pt>
                <c:pt idx="8449">
                  <c:v>4160</c:v>
                </c:pt>
                <c:pt idx="8450">
                  <c:v>4160</c:v>
                </c:pt>
                <c:pt idx="8451">
                  <c:v>4161</c:v>
                </c:pt>
                <c:pt idx="8452">
                  <c:v>4161</c:v>
                </c:pt>
                <c:pt idx="8453">
                  <c:v>4161</c:v>
                </c:pt>
                <c:pt idx="8454">
                  <c:v>4161</c:v>
                </c:pt>
                <c:pt idx="8455">
                  <c:v>4161</c:v>
                </c:pt>
                <c:pt idx="8456">
                  <c:v>4161</c:v>
                </c:pt>
                <c:pt idx="8457">
                  <c:v>4161</c:v>
                </c:pt>
                <c:pt idx="8458">
                  <c:v>4161</c:v>
                </c:pt>
                <c:pt idx="8459">
                  <c:v>4162</c:v>
                </c:pt>
                <c:pt idx="8460">
                  <c:v>4162</c:v>
                </c:pt>
                <c:pt idx="8461">
                  <c:v>4162</c:v>
                </c:pt>
                <c:pt idx="8462">
                  <c:v>4162</c:v>
                </c:pt>
                <c:pt idx="8463">
                  <c:v>4162</c:v>
                </c:pt>
                <c:pt idx="8464">
                  <c:v>4162</c:v>
                </c:pt>
                <c:pt idx="8465">
                  <c:v>4162</c:v>
                </c:pt>
                <c:pt idx="8466">
                  <c:v>4162</c:v>
                </c:pt>
                <c:pt idx="8467">
                  <c:v>4162</c:v>
                </c:pt>
                <c:pt idx="8468">
                  <c:v>4162</c:v>
                </c:pt>
                <c:pt idx="8469">
                  <c:v>4162</c:v>
                </c:pt>
                <c:pt idx="8470">
                  <c:v>4162</c:v>
                </c:pt>
                <c:pt idx="8471">
                  <c:v>4162</c:v>
                </c:pt>
                <c:pt idx="8472">
                  <c:v>4162</c:v>
                </c:pt>
                <c:pt idx="8473">
                  <c:v>4162</c:v>
                </c:pt>
                <c:pt idx="8474">
                  <c:v>4162</c:v>
                </c:pt>
                <c:pt idx="8475">
                  <c:v>4162</c:v>
                </c:pt>
                <c:pt idx="8476">
                  <c:v>4162</c:v>
                </c:pt>
                <c:pt idx="8477">
                  <c:v>4163</c:v>
                </c:pt>
                <c:pt idx="8478">
                  <c:v>4163</c:v>
                </c:pt>
                <c:pt idx="8479">
                  <c:v>4163</c:v>
                </c:pt>
                <c:pt idx="8480">
                  <c:v>4164</c:v>
                </c:pt>
                <c:pt idx="8481">
                  <c:v>4164</c:v>
                </c:pt>
                <c:pt idx="8482">
                  <c:v>4164</c:v>
                </c:pt>
                <c:pt idx="8483">
                  <c:v>4164</c:v>
                </c:pt>
                <c:pt idx="8484">
                  <c:v>4164</c:v>
                </c:pt>
                <c:pt idx="8485">
                  <c:v>4164</c:v>
                </c:pt>
                <c:pt idx="8486">
                  <c:v>4165</c:v>
                </c:pt>
                <c:pt idx="8487">
                  <c:v>4165</c:v>
                </c:pt>
                <c:pt idx="8488">
                  <c:v>4165</c:v>
                </c:pt>
                <c:pt idx="8489">
                  <c:v>4165</c:v>
                </c:pt>
                <c:pt idx="8490">
                  <c:v>4165</c:v>
                </c:pt>
                <c:pt idx="8491">
                  <c:v>4165</c:v>
                </c:pt>
                <c:pt idx="8492">
                  <c:v>4165</c:v>
                </c:pt>
                <c:pt idx="8493">
                  <c:v>4165</c:v>
                </c:pt>
                <c:pt idx="8494">
                  <c:v>4165</c:v>
                </c:pt>
                <c:pt idx="8495">
                  <c:v>4167</c:v>
                </c:pt>
                <c:pt idx="8496">
                  <c:v>4167</c:v>
                </c:pt>
                <c:pt idx="8497">
                  <c:v>4167</c:v>
                </c:pt>
                <c:pt idx="8498">
                  <c:v>4167</c:v>
                </c:pt>
                <c:pt idx="8499">
                  <c:v>4167</c:v>
                </c:pt>
                <c:pt idx="8500">
                  <c:v>4167</c:v>
                </c:pt>
                <c:pt idx="8501">
                  <c:v>4167</c:v>
                </c:pt>
                <c:pt idx="8502">
                  <c:v>4167</c:v>
                </c:pt>
                <c:pt idx="8503">
                  <c:v>4167</c:v>
                </c:pt>
                <c:pt idx="8504">
                  <c:v>4167</c:v>
                </c:pt>
                <c:pt idx="8505">
                  <c:v>4167</c:v>
                </c:pt>
                <c:pt idx="8506">
                  <c:v>4168</c:v>
                </c:pt>
                <c:pt idx="8507">
                  <c:v>4169</c:v>
                </c:pt>
                <c:pt idx="8508">
                  <c:v>4169</c:v>
                </c:pt>
                <c:pt idx="8509">
                  <c:v>4169</c:v>
                </c:pt>
                <c:pt idx="8510">
                  <c:v>4170</c:v>
                </c:pt>
                <c:pt idx="8511">
                  <c:v>4170</c:v>
                </c:pt>
                <c:pt idx="8512">
                  <c:v>4170</c:v>
                </c:pt>
                <c:pt idx="8513">
                  <c:v>4171</c:v>
                </c:pt>
                <c:pt idx="8514">
                  <c:v>4171</c:v>
                </c:pt>
                <c:pt idx="8515">
                  <c:v>4171</c:v>
                </c:pt>
                <c:pt idx="8516">
                  <c:v>4171</c:v>
                </c:pt>
                <c:pt idx="8517">
                  <c:v>4171</c:v>
                </c:pt>
                <c:pt idx="8518">
                  <c:v>4171</c:v>
                </c:pt>
                <c:pt idx="8519">
                  <c:v>4171</c:v>
                </c:pt>
                <c:pt idx="8520">
                  <c:v>4171</c:v>
                </c:pt>
                <c:pt idx="8521">
                  <c:v>4171</c:v>
                </c:pt>
                <c:pt idx="8522">
                  <c:v>4171</c:v>
                </c:pt>
                <c:pt idx="8523">
                  <c:v>4171</c:v>
                </c:pt>
                <c:pt idx="8524">
                  <c:v>4171</c:v>
                </c:pt>
                <c:pt idx="8525">
                  <c:v>4171</c:v>
                </c:pt>
                <c:pt idx="8526">
                  <c:v>4171</c:v>
                </c:pt>
                <c:pt idx="8527">
                  <c:v>4171</c:v>
                </c:pt>
                <c:pt idx="8528">
                  <c:v>4171</c:v>
                </c:pt>
                <c:pt idx="8529">
                  <c:v>4171</c:v>
                </c:pt>
                <c:pt idx="8530">
                  <c:v>4171</c:v>
                </c:pt>
                <c:pt idx="8531">
                  <c:v>4172</c:v>
                </c:pt>
                <c:pt idx="8532">
                  <c:v>4173</c:v>
                </c:pt>
                <c:pt idx="8533">
                  <c:v>4173</c:v>
                </c:pt>
                <c:pt idx="8534">
                  <c:v>4173</c:v>
                </c:pt>
                <c:pt idx="8535">
                  <c:v>4173</c:v>
                </c:pt>
                <c:pt idx="8536">
                  <c:v>4173</c:v>
                </c:pt>
                <c:pt idx="8537">
                  <c:v>4174</c:v>
                </c:pt>
                <c:pt idx="8538">
                  <c:v>4174</c:v>
                </c:pt>
                <c:pt idx="8539">
                  <c:v>4174</c:v>
                </c:pt>
                <c:pt idx="8540">
                  <c:v>4174</c:v>
                </c:pt>
                <c:pt idx="8541">
                  <c:v>4174</c:v>
                </c:pt>
                <c:pt idx="8542">
                  <c:v>4174</c:v>
                </c:pt>
                <c:pt idx="8543">
                  <c:v>4174</c:v>
                </c:pt>
                <c:pt idx="8544">
                  <c:v>4174</c:v>
                </c:pt>
                <c:pt idx="8545">
                  <c:v>4174</c:v>
                </c:pt>
                <c:pt idx="8546">
                  <c:v>4174</c:v>
                </c:pt>
                <c:pt idx="8547">
                  <c:v>4174</c:v>
                </c:pt>
                <c:pt idx="8548">
                  <c:v>4174</c:v>
                </c:pt>
                <c:pt idx="8549">
                  <c:v>4175</c:v>
                </c:pt>
                <c:pt idx="8550">
                  <c:v>4175</c:v>
                </c:pt>
                <c:pt idx="8551">
                  <c:v>4175</c:v>
                </c:pt>
                <c:pt idx="8552">
                  <c:v>4176</c:v>
                </c:pt>
                <c:pt idx="8553">
                  <c:v>4176</c:v>
                </c:pt>
                <c:pt idx="8554">
                  <c:v>4176</c:v>
                </c:pt>
                <c:pt idx="8555">
                  <c:v>4176</c:v>
                </c:pt>
                <c:pt idx="8556">
                  <c:v>4176</c:v>
                </c:pt>
                <c:pt idx="8557">
                  <c:v>4176</c:v>
                </c:pt>
                <c:pt idx="8558">
                  <c:v>4176</c:v>
                </c:pt>
                <c:pt idx="8559">
                  <c:v>4176</c:v>
                </c:pt>
                <c:pt idx="8560">
                  <c:v>4176</c:v>
                </c:pt>
                <c:pt idx="8561">
                  <c:v>4176</c:v>
                </c:pt>
                <c:pt idx="8562">
                  <c:v>4177</c:v>
                </c:pt>
                <c:pt idx="8563">
                  <c:v>4177</c:v>
                </c:pt>
                <c:pt idx="8564">
                  <c:v>4177</c:v>
                </c:pt>
                <c:pt idx="8565">
                  <c:v>4177</c:v>
                </c:pt>
                <c:pt idx="8566">
                  <c:v>4177</c:v>
                </c:pt>
                <c:pt idx="8567">
                  <c:v>4177</c:v>
                </c:pt>
                <c:pt idx="8568">
                  <c:v>4177</c:v>
                </c:pt>
                <c:pt idx="8569">
                  <c:v>4177</c:v>
                </c:pt>
                <c:pt idx="8570">
                  <c:v>4177</c:v>
                </c:pt>
                <c:pt idx="8571">
                  <c:v>4177</c:v>
                </c:pt>
                <c:pt idx="8572">
                  <c:v>4177</c:v>
                </c:pt>
                <c:pt idx="8573">
                  <c:v>4177</c:v>
                </c:pt>
                <c:pt idx="8574">
                  <c:v>4178</c:v>
                </c:pt>
                <c:pt idx="8575">
                  <c:v>4178</c:v>
                </c:pt>
                <c:pt idx="8576">
                  <c:v>4179</c:v>
                </c:pt>
                <c:pt idx="8577">
                  <c:v>4179</c:v>
                </c:pt>
                <c:pt idx="8578">
                  <c:v>4179</c:v>
                </c:pt>
                <c:pt idx="8579">
                  <c:v>4179</c:v>
                </c:pt>
                <c:pt idx="8580">
                  <c:v>4179</c:v>
                </c:pt>
                <c:pt idx="8581">
                  <c:v>4179</c:v>
                </c:pt>
                <c:pt idx="8582">
                  <c:v>4179</c:v>
                </c:pt>
                <c:pt idx="8583">
                  <c:v>4179</c:v>
                </c:pt>
                <c:pt idx="8584">
                  <c:v>4180</c:v>
                </c:pt>
                <c:pt idx="8585">
                  <c:v>4180</c:v>
                </c:pt>
                <c:pt idx="8586">
                  <c:v>4181</c:v>
                </c:pt>
                <c:pt idx="8587">
                  <c:v>4182</c:v>
                </c:pt>
                <c:pt idx="8588">
                  <c:v>4182</c:v>
                </c:pt>
                <c:pt idx="8589">
                  <c:v>4182</c:v>
                </c:pt>
                <c:pt idx="8590">
                  <c:v>4182</c:v>
                </c:pt>
                <c:pt idx="8591">
                  <c:v>4182</c:v>
                </c:pt>
                <c:pt idx="8592">
                  <c:v>4182</c:v>
                </c:pt>
                <c:pt idx="8593">
                  <c:v>4182</c:v>
                </c:pt>
                <c:pt idx="8594">
                  <c:v>4183</c:v>
                </c:pt>
                <c:pt idx="8595">
                  <c:v>4183</c:v>
                </c:pt>
                <c:pt idx="8596">
                  <c:v>4184</c:v>
                </c:pt>
                <c:pt idx="8597">
                  <c:v>4184</c:v>
                </c:pt>
                <c:pt idx="8598">
                  <c:v>4184</c:v>
                </c:pt>
                <c:pt idx="8599">
                  <c:v>4184</c:v>
                </c:pt>
                <c:pt idx="8600">
                  <c:v>4184</c:v>
                </c:pt>
                <c:pt idx="8601">
                  <c:v>4184</c:v>
                </c:pt>
                <c:pt idx="8602">
                  <c:v>4184</c:v>
                </c:pt>
                <c:pt idx="8603">
                  <c:v>4184</c:v>
                </c:pt>
                <c:pt idx="8604">
                  <c:v>4184</c:v>
                </c:pt>
                <c:pt idx="8605">
                  <c:v>4184</c:v>
                </c:pt>
                <c:pt idx="8606">
                  <c:v>4184</c:v>
                </c:pt>
                <c:pt idx="8607">
                  <c:v>4184</c:v>
                </c:pt>
                <c:pt idx="8608">
                  <c:v>4184</c:v>
                </c:pt>
                <c:pt idx="8609">
                  <c:v>4184</c:v>
                </c:pt>
                <c:pt idx="8610">
                  <c:v>4185</c:v>
                </c:pt>
                <c:pt idx="8611">
                  <c:v>4185</c:v>
                </c:pt>
                <c:pt idx="8612">
                  <c:v>4185</c:v>
                </c:pt>
                <c:pt idx="8613">
                  <c:v>4185</c:v>
                </c:pt>
                <c:pt idx="8614">
                  <c:v>4186</c:v>
                </c:pt>
                <c:pt idx="8615">
                  <c:v>4187</c:v>
                </c:pt>
                <c:pt idx="8616">
                  <c:v>4187</c:v>
                </c:pt>
                <c:pt idx="8617">
                  <c:v>4187</c:v>
                </c:pt>
                <c:pt idx="8618">
                  <c:v>4187</c:v>
                </c:pt>
                <c:pt idx="8619">
                  <c:v>4187</c:v>
                </c:pt>
                <c:pt idx="8620">
                  <c:v>4187</c:v>
                </c:pt>
                <c:pt idx="8621">
                  <c:v>4187</c:v>
                </c:pt>
                <c:pt idx="8622">
                  <c:v>4187</c:v>
                </c:pt>
                <c:pt idx="8623">
                  <c:v>4187</c:v>
                </c:pt>
                <c:pt idx="8624">
                  <c:v>4188</c:v>
                </c:pt>
                <c:pt idx="8625">
                  <c:v>4188</c:v>
                </c:pt>
                <c:pt idx="8626">
                  <c:v>4189</c:v>
                </c:pt>
                <c:pt idx="8627">
                  <c:v>4189</c:v>
                </c:pt>
                <c:pt idx="8628">
                  <c:v>4189</c:v>
                </c:pt>
                <c:pt idx="8629">
                  <c:v>4190</c:v>
                </c:pt>
                <c:pt idx="8630">
                  <c:v>4190</c:v>
                </c:pt>
                <c:pt idx="8631">
                  <c:v>4190</c:v>
                </c:pt>
                <c:pt idx="8632">
                  <c:v>4190</c:v>
                </c:pt>
                <c:pt idx="8633">
                  <c:v>4190</c:v>
                </c:pt>
                <c:pt idx="8634">
                  <c:v>4190</c:v>
                </c:pt>
                <c:pt idx="8635">
                  <c:v>4190</c:v>
                </c:pt>
                <c:pt idx="8636">
                  <c:v>4190</c:v>
                </c:pt>
                <c:pt idx="8637">
                  <c:v>4190</c:v>
                </c:pt>
                <c:pt idx="8638">
                  <c:v>4191</c:v>
                </c:pt>
                <c:pt idx="8639">
                  <c:v>4192</c:v>
                </c:pt>
                <c:pt idx="8640">
                  <c:v>4193</c:v>
                </c:pt>
                <c:pt idx="8641">
                  <c:v>4193</c:v>
                </c:pt>
                <c:pt idx="8642">
                  <c:v>4193</c:v>
                </c:pt>
                <c:pt idx="8643">
                  <c:v>4193</c:v>
                </c:pt>
                <c:pt idx="8644">
                  <c:v>4193</c:v>
                </c:pt>
                <c:pt idx="8645">
                  <c:v>4193</c:v>
                </c:pt>
                <c:pt idx="8646">
                  <c:v>4193</c:v>
                </c:pt>
                <c:pt idx="8647">
                  <c:v>4193</c:v>
                </c:pt>
                <c:pt idx="8648">
                  <c:v>4193</c:v>
                </c:pt>
                <c:pt idx="8649">
                  <c:v>4193</c:v>
                </c:pt>
                <c:pt idx="8650">
                  <c:v>4193</c:v>
                </c:pt>
                <c:pt idx="8651">
                  <c:v>4193</c:v>
                </c:pt>
                <c:pt idx="8652">
                  <c:v>4194</c:v>
                </c:pt>
                <c:pt idx="8653">
                  <c:v>4194</c:v>
                </c:pt>
                <c:pt idx="8654">
                  <c:v>4194</c:v>
                </c:pt>
                <c:pt idx="8655">
                  <c:v>4194</c:v>
                </c:pt>
                <c:pt idx="8656">
                  <c:v>4194</c:v>
                </c:pt>
                <c:pt idx="8657">
                  <c:v>4194</c:v>
                </c:pt>
                <c:pt idx="8658">
                  <c:v>4194</c:v>
                </c:pt>
                <c:pt idx="8659">
                  <c:v>4194</c:v>
                </c:pt>
                <c:pt idx="8660">
                  <c:v>4194</c:v>
                </c:pt>
                <c:pt idx="8661">
                  <c:v>4194</c:v>
                </c:pt>
                <c:pt idx="8662">
                  <c:v>4194</c:v>
                </c:pt>
                <c:pt idx="8663">
                  <c:v>4194</c:v>
                </c:pt>
                <c:pt idx="8664">
                  <c:v>4196</c:v>
                </c:pt>
                <c:pt idx="8665">
                  <c:v>4196</c:v>
                </c:pt>
                <c:pt idx="8666">
                  <c:v>4196</c:v>
                </c:pt>
                <c:pt idx="8667">
                  <c:v>4196</c:v>
                </c:pt>
                <c:pt idx="8668">
                  <c:v>4196</c:v>
                </c:pt>
                <c:pt idx="8669">
                  <c:v>4196</c:v>
                </c:pt>
                <c:pt idx="8670">
                  <c:v>4196</c:v>
                </c:pt>
                <c:pt idx="8671">
                  <c:v>4196</c:v>
                </c:pt>
                <c:pt idx="8672">
                  <c:v>4197</c:v>
                </c:pt>
                <c:pt idx="8673">
                  <c:v>4197</c:v>
                </c:pt>
                <c:pt idx="8674">
                  <c:v>4197</c:v>
                </c:pt>
                <c:pt idx="8675">
                  <c:v>4197</c:v>
                </c:pt>
                <c:pt idx="8676">
                  <c:v>4198</c:v>
                </c:pt>
                <c:pt idx="8677">
                  <c:v>4198</c:v>
                </c:pt>
                <c:pt idx="8678">
                  <c:v>4198</c:v>
                </c:pt>
                <c:pt idx="8679">
                  <c:v>4198</c:v>
                </c:pt>
                <c:pt idx="8680">
                  <c:v>4198</c:v>
                </c:pt>
                <c:pt idx="8681">
                  <c:v>4198</c:v>
                </c:pt>
                <c:pt idx="8682">
                  <c:v>4198</c:v>
                </c:pt>
                <c:pt idx="8683">
                  <c:v>4198</c:v>
                </c:pt>
                <c:pt idx="8684">
                  <c:v>4198</c:v>
                </c:pt>
                <c:pt idx="8685">
                  <c:v>4198</c:v>
                </c:pt>
                <c:pt idx="8686">
                  <c:v>4199</c:v>
                </c:pt>
                <c:pt idx="8687">
                  <c:v>4199</c:v>
                </c:pt>
                <c:pt idx="8688">
                  <c:v>4199</c:v>
                </c:pt>
                <c:pt idx="8689">
                  <c:v>4199</c:v>
                </c:pt>
                <c:pt idx="8690">
                  <c:v>4200</c:v>
                </c:pt>
                <c:pt idx="8691">
                  <c:v>4200</c:v>
                </c:pt>
                <c:pt idx="8692">
                  <c:v>4200</c:v>
                </c:pt>
                <c:pt idx="8693">
                  <c:v>4200</c:v>
                </c:pt>
                <c:pt idx="8694">
                  <c:v>4200</c:v>
                </c:pt>
                <c:pt idx="8695">
                  <c:v>4200</c:v>
                </c:pt>
                <c:pt idx="8696">
                  <c:v>4200</c:v>
                </c:pt>
                <c:pt idx="8697">
                  <c:v>4200</c:v>
                </c:pt>
                <c:pt idx="8698">
                  <c:v>4201</c:v>
                </c:pt>
                <c:pt idx="8699">
                  <c:v>4201</c:v>
                </c:pt>
                <c:pt idx="8700">
                  <c:v>4201</c:v>
                </c:pt>
                <c:pt idx="8701">
                  <c:v>4201</c:v>
                </c:pt>
                <c:pt idx="8702">
                  <c:v>4201</c:v>
                </c:pt>
                <c:pt idx="8703">
                  <c:v>4201</c:v>
                </c:pt>
                <c:pt idx="8704">
                  <c:v>4201</c:v>
                </c:pt>
                <c:pt idx="8705">
                  <c:v>4201</c:v>
                </c:pt>
                <c:pt idx="8706">
                  <c:v>4202</c:v>
                </c:pt>
                <c:pt idx="8707">
                  <c:v>4202</c:v>
                </c:pt>
                <c:pt idx="8708">
                  <c:v>4203</c:v>
                </c:pt>
                <c:pt idx="8709">
                  <c:v>4203</c:v>
                </c:pt>
                <c:pt idx="8710">
                  <c:v>4203</c:v>
                </c:pt>
                <c:pt idx="8711">
                  <c:v>4203</c:v>
                </c:pt>
                <c:pt idx="8712">
                  <c:v>4203</c:v>
                </c:pt>
                <c:pt idx="8713">
                  <c:v>4203</c:v>
                </c:pt>
                <c:pt idx="8714">
                  <c:v>4203</c:v>
                </c:pt>
                <c:pt idx="8715">
                  <c:v>4203</c:v>
                </c:pt>
                <c:pt idx="8716">
                  <c:v>4203</c:v>
                </c:pt>
                <c:pt idx="8717">
                  <c:v>4203</c:v>
                </c:pt>
                <c:pt idx="8718">
                  <c:v>4206</c:v>
                </c:pt>
                <c:pt idx="8719">
                  <c:v>4206</c:v>
                </c:pt>
                <c:pt idx="8720">
                  <c:v>4206</c:v>
                </c:pt>
                <c:pt idx="8721">
                  <c:v>4206</c:v>
                </c:pt>
                <c:pt idx="8722">
                  <c:v>4206</c:v>
                </c:pt>
                <c:pt idx="8723">
                  <c:v>4206</c:v>
                </c:pt>
                <c:pt idx="8724">
                  <c:v>4206</c:v>
                </c:pt>
                <c:pt idx="8725">
                  <c:v>4206</c:v>
                </c:pt>
                <c:pt idx="8726">
                  <c:v>4207</c:v>
                </c:pt>
                <c:pt idx="8727">
                  <c:v>4207</c:v>
                </c:pt>
                <c:pt idx="8728">
                  <c:v>4207</c:v>
                </c:pt>
                <c:pt idx="8729">
                  <c:v>4207</c:v>
                </c:pt>
                <c:pt idx="8730">
                  <c:v>4207</c:v>
                </c:pt>
                <c:pt idx="8731">
                  <c:v>4207</c:v>
                </c:pt>
                <c:pt idx="8732">
                  <c:v>4207</c:v>
                </c:pt>
                <c:pt idx="8733">
                  <c:v>4207</c:v>
                </c:pt>
                <c:pt idx="8734">
                  <c:v>4207</c:v>
                </c:pt>
                <c:pt idx="8735">
                  <c:v>4207</c:v>
                </c:pt>
                <c:pt idx="8736">
                  <c:v>4207</c:v>
                </c:pt>
                <c:pt idx="8737">
                  <c:v>4207</c:v>
                </c:pt>
                <c:pt idx="8738">
                  <c:v>4207</c:v>
                </c:pt>
                <c:pt idx="8739">
                  <c:v>4208</c:v>
                </c:pt>
                <c:pt idx="8740">
                  <c:v>4208</c:v>
                </c:pt>
                <c:pt idx="8741">
                  <c:v>4208</c:v>
                </c:pt>
                <c:pt idx="8742">
                  <c:v>4208</c:v>
                </c:pt>
                <c:pt idx="8743">
                  <c:v>4208</c:v>
                </c:pt>
                <c:pt idx="8744">
                  <c:v>4208</c:v>
                </c:pt>
                <c:pt idx="8745">
                  <c:v>4208</c:v>
                </c:pt>
                <c:pt idx="8746">
                  <c:v>4209</c:v>
                </c:pt>
                <c:pt idx="8747">
                  <c:v>4209</c:v>
                </c:pt>
                <c:pt idx="8748">
                  <c:v>4209</c:v>
                </c:pt>
                <c:pt idx="8749">
                  <c:v>4209</c:v>
                </c:pt>
                <c:pt idx="8750">
                  <c:v>4209</c:v>
                </c:pt>
                <c:pt idx="8751">
                  <c:v>4209</c:v>
                </c:pt>
                <c:pt idx="8752">
                  <c:v>4210</c:v>
                </c:pt>
                <c:pt idx="8753">
                  <c:v>4210</c:v>
                </c:pt>
                <c:pt idx="8754">
                  <c:v>4211</c:v>
                </c:pt>
                <c:pt idx="8755">
                  <c:v>4211</c:v>
                </c:pt>
                <c:pt idx="8756">
                  <c:v>4211</c:v>
                </c:pt>
                <c:pt idx="8757">
                  <c:v>4212</c:v>
                </c:pt>
                <c:pt idx="8758">
                  <c:v>4212</c:v>
                </c:pt>
                <c:pt idx="8759">
                  <c:v>4212</c:v>
                </c:pt>
                <c:pt idx="8760">
                  <c:v>4212</c:v>
                </c:pt>
                <c:pt idx="8761">
                  <c:v>4212</c:v>
                </c:pt>
                <c:pt idx="8762">
                  <c:v>4212</c:v>
                </c:pt>
                <c:pt idx="8763">
                  <c:v>4212</c:v>
                </c:pt>
                <c:pt idx="8764">
                  <c:v>4212</c:v>
                </c:pt>
                <c:pt idx="8765">
                  <c:v>4212</c:v>
                </c:pt>
                <c:pt idx="8766">
                  <c:v>4212</c:v>
                </c:pt>
                <c:pt idx="8767">
                  <c:v>4212</c:v>
                </c:pt>
                <c:pt idx="8768">
                  <c:v>4212</c:v>
                </c:pt>
                <c:pt idx="8769">
                  <c:v>4212</c:v>
                </c:pt>
                <c:pt idx="8770">
                  <c:v>4212</c:v>
                </c:pt>
                <c:pt idx="8771">
                  <c:v>4213</c:v>
                </c:pt>
                <c:pt idx="8772">
                  <c:v>4214</c:v>
                </c:pt>
                <c:pt idx="8773">
                  <c:v>4214</c:v>
                </c:pt>
                <c:pt idx="8774">
                  <c:v>4214</c:v>
                </c:pt>
                <c:pt idx="8775">
                  <c:v>4214</c:v>
                </c:pt>
                <c:pt idx="8776">
                  <c:v>4214</c:v>
                </c:pt>
                <c:pt idx="8777">
                  <c:v>4214</c:v>
                </c:pt>
                <c:pt idx="8778">
                  <c:v>4214</c:v>
                </c:pt>
                <c:pt idx="8779">
                  <c:v>4215</c:v>
                </c:pt>
                <c:pt idx="8780">
                  <c:v>4216</c:v>
                </c:pt>
                <c:pt idx="8781">
                  <c:v>4216</c:v>
                </c:pt>
                <c:pt idx="8782">
                  <c:v>4216</c:v>
                </c:pt>
                <c:pt idx="8783">
                  <c:v>4216</c:v>
                </c:pt>
                <c:pt idx="8784">
                  <c:v>4216</c:v>
                </c:pt>
                <c:pt idx="8785">
                  <c:v>4216</c:v>
                </c:pt>
                <c:pt idx="8786">
                  <c:v>4216</c:v>
                </c:pt>
                <c:pt idx="8787">
                  <c:v>4216</c:v>
                </c:pt>
                <c:pt idx="8788">
                  <c:v>4216</c:v>
                </c:pt>
                <c:pt idx="8789">
                  <c:v>4216</c:v>
                </c:pt>
                <c:pt idx="8790">
                  <c:v>4216</c:v>
                </c:pt>
                <c:pt idx="8791">
                  <c:v>4216</c:v>
                </c:pt>
                <c:pt idx="8792">
                  <c:v>4216</c:v>
                </c:pt>
                <c:pt idx="8793">
                  <c:v>4216</c:v>
                </c:pt>
                <c:pt idx="8794">
                  <c:v>4216</c:v>
                </c:pt>
                <c:pt idx="8795">
                  <c:v>4216</c:v>
                </c:pt>
                <c:pt idx="8796">
                  <c:v>4216</c:v>
                </c:pt>
                <c:pt idx="8797">
                  <c:v>4216</c:v>
                </c:pt>
                <c:pt idx="8798">
                  <c:v>4216</c:v>
                </c:pt>
                <c:pt idx="8799">
                  <c:v>4216</c:v>
                </c:pt>
                <c:pt idx="8800">
                  <c:v>4216</c:v>
                </c:pt>
                <c:pt idx="8801">
                  <c:v>4216</c:v>
                </c:pt>
                <c:pt idx="8802">
                  <c:v>4217</c:v>
                </c:pt>
                <c:pt idx="8803">
                  <c:v>4217</c:v>
                </c:pt>
                <c:pt idx="8804">
                  <c:v>4217</c:v>
                </c:pt>
                <c:pt idx="8805">
                  <c:v>4217</c:v>
                </c:pt>
                <c:pt idx="8806">
                  <c:v>4217</c:v>
                </c:pt>
                <c:pt idx="8807">
                  <c:v>4218</c:v>
                </c:pt>
                <c:pt idx="8808">
                  <c:v>4218</c:v>
                </c:pt>
                <c:pt idx="8809">
                  <c:v>4219</c:v>
                </c:pt>
                <c:pt idx="8810">
                  <c:v>4219</c:v>
                </c:pt>
                <c:pt idx="8811">
                  <c:v>4220</c:v>
                </c:pt>
                <c:pt idx="8812">
                  <c:v>4220</c:v>
                </c:pt>
                <c:pt idx="8813">
                  <c:v>4220</c:v>
                </c:pt>
                <c:pt idx="8814">
                  <c:v>4220</c:v>
                </c:pt>
                <c:pt idx="8815">
                  <c:v>4220</c:v>
                </c:pt>
                <c:pt idx="8816">
                  <c:v>4220</c:v>
                </c:pt>
                <c:pt idx="8817">
                  <c:v>4220</c:v>
                </c:pt>
                <c:pt idx="8818">
                  <c:v>4220</c:v>
                </c:pt>
                <c:pt idx="8819">
                  <c:v>4221</c:v>
                </c:pt>
                <c:pt idx="8820">
                  <c:v>4221</c:v>
                </c:pt>
                <c:pt idx="8821">
                  <c:v>4221</c:v>
                </c:pt>
                <c:pt idx="8822">
                  <c:v>4221</c:v>
                </c:pt>
                <c:pt idx="8823">
                  <c:v>4221</c:v>
                </c:pt>
                <c:pt idx="8824">
                  <c:v>4221</c:v>
                </c:pt>
                <c:pt idx="8825">
                  <c:v>4222</c:v>
                </c:pt>
                <c:pt idx="8826">
                  <c:v>4222</c:v>
                </c:pt>
                <c:pt idx="8827">
                  <c:v>4222</c:v>
                </c:pt>
                <c:pt idx="8828">
                  <c:v>4222</c:v>
                </c:pt>
                <c:pt idx="8829">
                  <c:v>4222</c:v>
                </c:pt>
                <c:pt idx="8830">
                  <c:v>4222</c:v>
                </c:pt>
                <c:pt idx="8831">
                  <c:v>4223</c:v>
                </c:pt>
                <c:pt idx="8832">
                  <c:v>4223</c:v>
                </c:pt>
                <c:pt idx="8833">
                  <c:v>4223</c:v>
                </c:pt>
                <c:pt idx="8834">
                  <c:v>4223</c:v>
                </c:pt>
                <c:pt idx="8835">
                  <c:v>4223</c:v>
                </c:pt>
                <c:pt idx="8836">
                  <c:v>4223</c:v>
                </c:pt>
                <c:pt idx="8837">
                  <c:v>4223</c:v>
                </c:pt>
                <c:pt idx="8838">
                  <c:v>4223</c:v>
                </c:pt>
                <c:pt idx="8839">
                  <c:v>4223</c:v>
                </c:pt>
                <c:pt idx="8840">
                  <c:v>4223</c:v>
                </c:pt>
                <c:pt idx="8841">
                  <c:v>4223</c:v>
                </c:pt>
                <c:pt idx="8842">
                  <c:v>4223</c:v>
                </c:pt>
                <c:pt idx="8843">
                  <c:v>4223</c:v>
                </c:pt>
                <c:pt idx="8844">
                  <c:v>4223</c:v>
                </c:pt>
                <c:pt idx="8845">
                  <c:v>4223</c:v>
                </c:pt>
                <c:pt idx="8846">
                  <c:v>4223</c:v>
                </c:pt>
                <c:pt idx="8847">
                  <c:v>4224</c:v>
                </c:pt>
                <c:pt idx="8848">
                  <c:v>4224</c:v>
                </c:pt>
                <c:pt idx="8849">
                  <c:v>4224</c:v>
                </c:pt>
                <c:pt idx="8850">
                  <c:v>4224</c:v>
                </c:pt>
                <c:pt idx="8851">
                  <c:v>4224</c:v>
                </c:pt>
                <c:pt idx="8852">
                  <c:v>4224</c:v>
                </c:pt>
                <c:pt idx="8853">
                  <c:v>4224</c:v>
                </c:pt>
                <c:pt idx="8854">
                  <c:v>4224</c:v>
                </c:pt>
                <c:pt idx="8855">
                  <c:v>4224</c:v>
                </c:pt>
                <c:pt idx="8856">
                  <c:v>4224</c:v>
                </c:pt>
                <c:pt idx="8857">
                  <c:v>4225</c:v>
                </c:pt>
                <c:pt idx="8858">
                  <c:v>4225</c:v>
                </c:pt>
                <c:pt idx="8859">
                  <c:v>4225</c:v>
                </c:pt>
                <c:pt idx="8860">
                  <c:v>4226</c:v>
                </c:pt>
                <c:pt idx="8861">
                  <c:v>4226</c:v>
                </c:pt>
                <c:pt idx="8862">
                  <c:v>4226</c:v>
                </c:pt>
                <c:pt idx="8863">
                  <c:v>4226</c:v>
                </c:pt>
                <c:pt idx="8864">
                  <c:v>4226</c:v>
                </c:pt>
                <c:pt idx="8865">
                  <c:v>4227</c:v>
                </c:pt>
                <c:pt idx="8866">
                  <c:v>4228</c:v>
                </c:pt>
                <c:pt idx="8867">
                  <c:v>4229</c:v>
                </c:pt>
                <c:pt idx="8868">
                  <c:v>4229</c:v>
                </c:pt>
                <c:pt idx="8869">
                  <c:v>4229</c:v>
                </c:pt>
                <c:pt idx="8870">
                  <c:v>4229</c:v>
                </c:pt>
                <c:pt idx="8871">
                  <c:v>4229</c:v>
                </c:pt>
                <c:pt idx="8872">
                  <c:v>4229</c:v>
                </c:pt>
                <c:pt idx="8873">
                  <c:v>4229</c:v>
                </c:pt>
                <c:pt idx="8874">
                  <c:v>4229</c:v>
                </c:pt>
                <c:pt idx="8875">
                  <c:v>4229</c:v>
                </c:pt>
                <c:pt idx="8876">
                  <c:v>4229</c:v>
                </c:pt>
                <c:pt idx="8877">
                  <c:v>4230</c:v>
                </c:pt>
                <c:pt idx="8878">
                  <c:v>4230</c:v>
                </c:pt>
                <c:pt idx="8879">
                  <c:v>4230</c:v>
                </c:pt>
                <c:pt idx="8880">
                  <c:v>4230</c:v>
                </c:pt>
                <c:pt idx="8881">
                  <c:v>4230</c:v>
                </c:pt>
                <c:pt idx="8882">
                  <c:v>4230</c:v>
                </c:pt>
                <c:pt idx="8883">
                  <c:v>4230</c:v>
                </c:pt>
                <c:pt idx="8884">
                  <c:v>4230</c:v>
                </c:pt>
                <c:pt idx="8885">
                  <c:v>4230</c:v>
                </c:pt>
                <c:pt idx="8886">
                  <c:v>4230</c:v>
                </c:pt>
                <c:pt idx="8887">
                  <c:v>4230</c:v>
                </c:pt>
                <c:pt idx="8888">
                  <c:v>4230</c:v>
                </c:pt>
                <c:pt idx="8889">
                  <c:v>4230</c:v>
                </c:pt>
                <c:pt idx="8890">
                  <c:v>4230</c:v>
                </c:pt>
                <c:pt idx="8891">
                  <c:v>4231</c:v>
                </c:pt>
                <c:pt idx="8892">
                  <c:v>4231</c:v>
                </c:pt>
                <c:pt idx="8893">
                  <c:v>4231</c:v>
                </c:pt>
                <c:pt idx="8894">
                  <c:v>4233</c:v>
                </c:pt>
                <c:pt idx="8895">
                  <c:v>4233</c:v>
                </c:pt>
                <c:pt idx="8896">
                  <c:v>4233</c:v>
                </c:pt>
                <c:pt idx="8897">
                  <c:v>4233</c:v>
                </c:pt>
                <c:pt idx="8898">
                  <c:v>4234</c:v>
                </c:pt>
                <c:pt idx="8899">
                  <c:v>4234</c:v>
                </c:pt>
                <c:pt idx="8900">
                  <c:v>4234</c:v>
                </c:pt>
                <c:pt idx="8901">
                  <c:v>4234</c:v>
                </c:pt>
                <c:pt idx="8902">
                  <c:v>4234</c:v>
                </c:pt>
                <c:pt idx="8903">
                  <c:v>4234</c:v>
                </c:pt>
                <c:pt idx="8904">
                  <c:v>4234</c:v>
                </c:pt>
                <c:pt idx="8905">
                  <c:v>4234</c:v>
                </c:pt>
                <c:pt idx="8906">
                  <c:v>4234</c:v>
                </c:pt>
                <c:pt idx="8907">
                  <c:v>4234</c:v>
                </c:pt>
                <c:pt idx="8908">
                  <c:v>4234</c:v>
                </c:pt>
                <c:pt idx="8909">
                  <c:v>4234</c:v>
                </c:pt>
                <c:pt idx="8910">
                  <c:v>4234</c:v>
                </c:pt>
                <c:pt idx="8911">
                  <c:v>4234</c:v>
                </c:pt>
                <c:pt idx="8912">
                  <c:v>4236</c:v>
                </c:pt>
                <c:pt idx="8913">
                  <c:v>4236</c:v>
                </c:pt>
                <c:pt idx="8914">
                  <c:v>4237</c:v>
                </c:pt>
                <c:pt idx="8915">
                  <c:v>4237</c:v>
                </c:pt>
                <c:pt idx="8916">
                  <c:v>4238</c:v>
                </c:pt>
                <c:pt idx="8917">
                  <c:v>4238</c:v>
                </c:pt>
                <c:pt idx="8918">
                  <c:v>4238</c:v>
                </c:pt>
                <c:pt idx="8919">
                  <c:v>4238</c:v>
                </c:pt>
                <c:pt idx="8920">
                  <c:v>4238</c:v>
                </c:pt>
                <c:pt idx="8921">
                  <c:v>4238</c:v>
                </c:pt>
                <c:pt idx="8922">
                  <c:v>4239</c:v>
                </c:pt>
                <c:pt idx="8923">
                  <c:v>4239</c:v>
                </c:pt>
                <c:pt idx="8924">
                  <c:v>4239</c:v>
                </c:pt>
                <c:pt idx="8925">
                  <c:v>4239</c:v>
                </c:pt>
                <c:pt idx="8926">
                  <c:v>4239</c:v>
                </c:pt>
                <c:pt idx="8927">
                  <c:v>4239</c:v>
                </c:pt>
                <c:pt idx="8928">
                  <c:v>4239</c:v>
                </c:pt>
                <c:pt idx="8929">
                  <c:v>4239</c:v>
                </c:pt>
                <c:pt idx="8930">
                  <c:v>4239</c:v>
                </c:pt>
                <c:pt idx="8931">
                  <c:v>4239</c:v>
                </c:pt>
                <c:pt idx="8932">
                  <c:v>4239</c:v>
                </c:pt>
                <c:pt idx="8933">
                  <c:v>4239</c:v>
                </c:pt>
                <c:pt idx="8934">
                  <c:v>4239</c:v>
                </c:pt>
                <c:pt idx="8935">
                  <c:v>4240</c:v>
                </c:pt>
                <c:pt idx="8936">
                  <c:v>4240</c:v>
                </c:pt>
                <c:pt idx="8937">
                  <c:v>4240</c:v>
                </c:pt>
                <c:pt idx="8938">
                  <c:v>4242</c:v>
                </c:pt>
                <c:pt idx="8939">
                  <c:v>4243</c:v>
                </c:pt>
                <c:pt idx="8940">
                  <c:v>4243</c:v>
                </c:pt>
                <c:pt idx="8941">
                  <c:v>4243</c:v>
                </c:pt>
                <c:pt idx="8942">
                  <c:v>4243</c:v>
                </c:pt>
                <c:pt idx="8943">
                  <c:v>4243</c:v>
                </c:pt>
                <c:pt idx="8944">
                  <c:v>4243</c:v>
                </c:pt>
                <c:pt idx="8945">
                  <c:v>4243</c:v>
                </c:pt>
                <c:pt idx="8946">
                  <c:v>4243</c:v>
                </c:pt>
                <c:pt idx="8947">
                  <c:v>4243</c:v>
                </c:pt>
                <c:pt idx="8948">
                  <c:v>4243</c:v>
                </c:pt>
                <c:pt idx="8949">
                  <c:v>4243</c:v>
                </c:pt>
                <c:pt idx="8950">
                  <c:v>4243</c:v>
                </c:pt>
                <c:pt idx="8951">
                  <c:v>4243</c:v>
                </c:pt>
                <c:pt idx="8952">
                  <c:v>4243</c:v>
                </c:pt>
                <c:pt idx="8953">
                  <c:v>4243</c:v>
                </c:pt>
                <c:pt idx="8954">
                  <c:v>4243</c:v>
                </c:pt>
                <c:pt idx="8955">
                  <c:v>4243</c:v>
                </c:pt>
                <c:pt idx="8956">
                  <c:v>4244</c:v>
                </c:pt>
                <c:pt idx="8957">
                  <c:v>4244</c:v>
                </c:pt>
                <c:pt idx="8958">
                  <c:v>4244</c:v>
                </c:pt>
                <c:pt idx="8959">
                  <c:v>4244</c:v>
                </c:pt>
                <c:pt idx="8960">
                  <c:v>4244</c:v>
                </c:pt>
                <c:pt idx="8961">
                  <c:v>4245</c:v>
                </c:pt>
                <c:pt idx="8962">
                  <c:v>4247</c:v>
                </c:pt>
                <c:pt idx="8963">
                  <c:v>4247</c:v>
                </c:pt>
                <c:pt idx="8964">
                  <c:v>4247</c:v>
                </c:pt>
                <c:pt idx="8965">
                  <c:v>4247</c:v>
                </c:pt>
                <c:pt idx="8966">
                  <c:v>4247</c:v>
                </c:pt>
                <c:pt idx="8967">
                  <c:v>4247</c:v>
                </c:pt>
                <c:pt idx="8968">
                  <c:v>4247</c:v>
                </c:pt>
                <c:pt idx="8969">
                  <c:v>4247</c:v>
                </c:pt>
                <c:pt idx="8970">
                  <c:v>4247</c:v>
                </c:pt>
                <c:pt idx="8971">
                  <c:v>4247</c:v>
                </c:pt>
                <c:pt idx="8972">
                  <c:v>4247</c:v>
                </c:pt>
                <c:pt idx="8973">
                  <c:v>4248</c:v>
                </c:pt>
                <c:pt idx="8974">
                  <c:v>4248</c:v>
                </c:pt>
                <c:pt idx="8975">
                  <c:v>4248</c:v>
                </c:pt>
                <c:pt idx="8976">
                  <c:v>4248</c:v>
                </c:pt>
                <c:pt idx="8977">
                  <c:v>4248</c:v>
                </c:pt>
                <c:pt idx="8978">
                  <c:v>4248</c:v>
                </c:pt>
                <c:pt idx="8979">
                  <c:v>4248</c:v>
                </c:pt>
                <c:pt idx="8980">
                  <c:v>4249</c:v>
                </c:pt>
                <c:pt idx="8981">
                  <c:v>4249</c:v>
                </c:pt>
                <c:pt idx="8982">
                  <c:v>4250</c:v>
                </c:pt>
                <c:pt idx="8983">
                  <c:v>4251</c:v>
                </c:pt>
                <c:pt idx="8984">
                  <c:v>4251</c:v>
                </c:pt>
                <c:pt idx="8985">
                  <c:v>4252</c:v>
                </c:pt>
                <c:pt idx="8986">
                  <c:v>4252</c:v>
                </c:pt>
                <c:pt idx="8987">
                  <c:v>4252</c:v>
                </c:pt>
                <c:pt idx="8988">
                  <c:v>4252</c:v>
                </c:pt>
                <c:pt idx="8989">
                  <c:v>4252</c:v>
                </c:pt>
                <c:pt idx="8990">
                  <c:v>4252</c:v>
                </c:pt>
                <c:pt idx="8991">
                  <c:v>4252</c:v>
                </c:pt>
                <c:pt idx="8992">
                  <c:v>4252</c:v>
                </c:pt>
                <c:pt idx="8993">
                  <c:v>4252</c:v>
                </c:pt>
                <c:pt idx="8994">
                  <c:v>4253</c:v>
                </c:pt>
                <c:pt idx="8995">
                  <c:v>4253</c:v>
                </c:pt>
                <c:pt idx="8996">
                  <c:v>4253</c:v>
                </c:pt>
                <c:pt idx="8997">
                  <c:v>4253</c:v>
                </c:pt>
                <c:pt idx="8998">
                  <c:v>4253</c:v>
                </c:pt>
                <c:pt idx="8999">
                  <c:v>4253</c:v>
                </c:pt>
                <c:pt idx="9000">
                  <c:v>4253</c:v>
                </c:pt>
                <c:pt idx="9001">
                  <c:v>4253</c:v>
                </c:pt>
                <c:pt idx="9002">
                  <c:v>4254</c:v>
                </c:pt>
                <c:pt idx="9003">
                  <c:v>4254</c:v>
                </c:pt>
                <c:pt idx="9004">
                  <c:v>4255</c:v>
                </c:pt>
                <c:pt idx="9005">
                  <c:v>4255</c:v>
                </c:pt>
                <c:pt idx="9006">
                  <c:v>4256</c:v>
                </c:pt>
                <c:pt idx="9007">
                  <c:v>4256</c:v>
                </c:pt>
                <c:pt idx="9008">
                  <c:v>4257</c:v>
                </c:pt>
                <c:pt idx="9009">
                  <c:v>4257</c:v>
                </c:pt>
                <c:pt idx="9010">
                  <c:v>4257</c:v>
                </c:pt>
                <c:pt idx="9011">
                  <c:v>4257</c:v>
                </c:pt>
                <c:pt idx="9012">
                  <c:v>4258</c:v>
                </c:pt>
                <c:pt idx="9013">
                  <c:v>4258</c:v>
                </c:pt>
                <c:pt idx="9014">
                  <c:v>4258</c:v>
                </c:pt>
                <c:pt idx="9015">
                  <c:v>4258</c:v>
                </c:pt>
                <c:pt idx="9016">
                  <c:v>4259</c:v>
                </c:pt>
                <c:pt idx="9017">
                  <c:v>4259</c:v>
                </c:pt>
                <c:pt idx="9018">
                  <c:v>4259</c:v>
                </c:pt>
                <c:pt idx="9019">
                  <c:v>4259</c:v>
                </c:pt>
                <c:pt idx="9020">
                  <c:v>4259</c:v>
                </c:pt>
                <c:pt idx="9021">
                  <c:v>4259</c:v>
                </c:pt>
                <c:pt idx="9022">
                  <c:v>4260</c:v>
                </c:pt>
                <c:pt idx="9023">
                  <c:v>4260</c:v>
                </c:pt>
                <c:pt idx="9024">
                  <c:v>4260</c:v>
                </c:pt>
                <c:pt idx="9025">
                  <c:v>4260</c:v>
                </c:pt>
                <c:pt idx="9026">
                  <c:v>4260</c:v>
                </c:pt>
                <c:pt idx="9027">
                  <c:v>4260</c:v>
                </c:pt>
                <c:pt idx="9028">
                  <c:v>4260</c:v>
                </c:pt>
                <c:pt idx="9029">
                  <c:v>4261</c:v>
                </c:pt>
                <c:pt idx="9030">
                  <c:v>4261</c:v>
                </c:pt>
                <c:pt idx="9031">
                  <c:v>4261</c:v>
                </c:pt>
                <c:pt idx="9032">
                  <c:v>4261</c:v>
                </c:pt>
                <c:pt idx="9033">
                  <c:v>4261</c:v>
                </c:pt>
                <c:pt idx="9034">
                  <c:v>4261</c:v>
                </c:pt>
                <c:pt idx="9035">
                  <c:v>4261</c:v>
                </c:pt>
                <c:pt idx="9036">
                  <c:v>4261</c:v>
                </c:pt>
                <c:pt idx="9037">
                  <c:v>4261</c:v>
                </c:pt>
                <c:pt idx="9038">
                  <c:v>4261</c:v>
                </c:pt>
                <c:pt idx="9039">
                  <c:v>4261</c:v>
                </c:pt>
                <c:pt idx="9040">
                  <c:v>4261</c:v>
                </c:pt>
                <c:pt idx="9041">
                  <c:v>4262</c:v>
                </c:pt>
                <c:pt idx="9042">
                  <c:v>4262</c:v>
                </c:pt>
                <c:pt idx="9043">
                  <c:v>4263</c:v>
                </c:pt>
                <c:pt idx="9044">
                  <c:v>4263</c:v>
                </c:pt>
                <c:pt idx="9045">
                  <c:v>4263</c:v>
                </c:pt>
                <c:pt idx="9046">
                  <c:v>4263</c:v>
                </c:pt>
                <c:pt idx="9047">
                  <c:v>4264</c:v>
                </c:pt>
                <c:pt idx="9048">
                  <c:v>4264</c:v>
                </c:pt>
                <c:pt idx="9049">
                  <c:v>4265</c:v>
                </c:pt>
                <c:pt idx="9050">
                  <c:v>4265</c:v>
                </c:pt>
                <c:pt idx="9051">
                  <c:v>4265</c:v>
                </c:pt>
                <c:pt idx="9052">
                  <c:v>4265</c:v>
                </c:pt>
                <c:pt idx="9053">
                  <c:v>4267</c:v>
                </c:pt>
                <c:pt idx="9054">
                  <c:v>4267</c:v>
                </c:pt>
                <c:pt idx="9055">
                  <c:v>4267</c:v>
                </c:pt>
                <c:pt idx="9056">
                  <c:v>4267</c:v>
                </c:pt>
                <c:pt idx="9057">
                  <c:v>4267</c:v>
                </c:pt>
                <c:pt idx="9058">
                  <c:v>4267</c:v>
                </c:pt>
                <c:pt idx="9059">
                  <c:v>4267</c:v>
                </c:pt>
                <c:pt idx="9060">
                  <c:v>4267</c:v>
                </c:pt>
                <c:pt idx="9061">
                  <c:v>4268</c:v>
                </c:pt>
                <c:pt idx="9062">
                  <c:v>4268</c:v>
                </c:pt>
                <c:pt idx="9063">
                  <c:v>4268</c:v>
                </c:pt>
                <c:pt idx="9064">
                  <c:v>4268</c:v>
                </c:pt>
                <c:pt idx="9065">
                  <c:v>4268</c:v>
                </c:pt>
                <c:pt idx="9066">
                  <c:v>4268</c:v>
                </c:pt>
                <c:pt idx="9067">
                  <c:v>4269</c:v>
                </c:pt>
                <c:pt idx="9068">
                  <c:v>4269</c:v>
                </c:pt>
                <c:pt idx="9069">
                  <c:v>4269</c:v>
                </c:pt>
                <c:pt idx="9070">
                  <c:v>4269</c:v>
                </c:pt>
                <c:pt idx="9071">
                  <c:v>4269</c:v>
                </c:pt>
                <c:pt idx="9072">
                  <c:v>4269</c:v>
                </c:pt>
                <c:pt idx="9073">
                  <c:v>4269</c:v>
                </c:pt>
                <c:pt idx="9074">
                  <c:v>4269</c:v>
                </c:pt>
                <c:pt idx="9075">
                  <c:v>4269</c:v>
                </c:pt>
                <c:pt idx="9076">
                  <c:v>4270</c:v>
                </c:pt>
                <c:pt idx="9077">
                  <c:v>4270</c:v>
                </c:pt>
                <c:pt idx="9078">
                  <c:v>4270</c:v>
                </c:pt>
                <c:pt idx="9079">
                  <c:v>4271</c:v>
                </c:pt>
                <c:pt idx="9080">
                  <c:v>4271</c:v>
                </c:pt>
                <c:pt idx="9081">
                  <c:v>4271</c:v>
                </c:pt>
                <c:pt idx="9082">
                  <c:v>4271</c:v>
                </c:pt>
                <c:pt idx="9083">
                  <c:v>4271</c:v>
                </c:pt>
                <c:pt idx="9084">
                  <c:v>4271</c:v>
                </c:pt>
                <c:pt idx="9085">
                  <c:v>4271</c:v>
                </c:pt>
                <c:pt idx="9086">
                  <c:v>4271</c:v>
                </c:pt>
                <c:pt idx="9087">
                  <c:v>4272</c:v>
                </c:pt>
                <c:pt idx="9088">
                  <c:v>4273</c:v>
                </c:pt>
                <c:pt idx="9089">
                  <c:v>4274</c:v>
                </c:pt>
                <c:pt idx="9090">
                  <c:v>4274</c:v>
                </c:pt>
                <c:pt idx="9091">
                  <c:v>4274</c:v>
                </c:pt>
                <c:pt idx="9092">
                  <c:v>4275</c:v>
                </c:pt>
                <c:pt idx="9093">
                  <c:v>4275</c:v>
                </c:pt>
                <c:pt idx="9094">
                  <c:v>4275</c:v>
                </c:pt>
                <c:pt idx="9095">
                  <c:v>4275</c:v>
                </c:pt>
                <c:pt idx="9096">
                  <c:v>4276</c:v>
                </c:pt>
                <c:pt idx="9097">
                  <c:v>4276</c:v>
                </c:pt>
                <c:pt idx="9098">
                  <c:v>4276</c:v>
                </c:pt>
                <c:pt idx="9099">
                  <c:v>4276</c:v>
                </c:pt>
                <c:pt idx="9100">
                  <c:v>4276</c:v>
                </c:pt>
                <c:pt idx="9101">
                  <c:v>4276</c:v>
                </c:pt>
                <c:pt idx="9102">
                  <c:v>4276</c:v>
                </c:pt>
                <c:pt idx="9103">
                  <c:v>4276</c:v>
                </c:pt>
                <c:pt idx="9104">
                  <c:v>4276</c:v>
                </c:pt>
                <c:pt idx="9105">
                  <c:v>4276</c:v>
                </c:pt>
                <c:pt idx="9106">
                  <c:v>4276</c:v>
                </c:pt>
                <c:pt idx="9107">
                  <c:v>4277</c:v>
                </c:pt>
                <c:pt idx="9108">
                  <c:v>4277</c:v>
                </c:pt>
                <c:pt idx="9109">
                  <c:v>4277</c:v>
                </c:pt>
                <c:pt idx="9110">
                  <c:v>4277</c:v>
                </c:pt>
                <c:pt idx="9111">
                  <c:v>4277</c:v>
                </c:pt>
                <c:pt idx="9112">
                  <c:v>4278</c:v>
                </c:pt>
                <c:pt idx="9113">
                  <c:v>4279</c:v>
                </c:pt>
                <c:pt idx="9114">
                  <c:v>4279</c:v>
                </c:pt>
                <c:pt idx="9115">
                  <c:v>4279</c:v>
                </c:pt>
                <c:pt idx="9116">
                  <c:v>4279</c:v>
                </c:pt>
                <c:pt idx="9117">
                  <c:v>4279</c:v>
                </c:pt>
                <c:pt idx="9118">
                  <c:v>4279</c:v>
                </c:pt>
                <c:pt idx="9119">
                  <c:v>4279</c:v>
                </c:pt>
                <c:pt idx="9120">
                  <c:v>4279</c:v>
                </c:pt>
                <c:pt idx="9121">
                  <c:v>4280</c:v>
                </c:pt>
                <c:pt idx="9122">
                  <c:v>4280</c:v>
                </c:pt>
                <c:pt idx="9123">
                  <c:v>4280</c:v>
                </c:pt>
                <c:pt idx="9124">
                  <c:v>4281</c:v>
                </c:pt>
                <c:pt idx="9125">
                  <c:v>4282</c:v>
                </c:pt>
                <c:pt idx="9126">
                  <c:v>4282</c:v>
                </c:pt>
                <c:pt idx="9127">
                  <c:v>4283</c:v>
                </c:pt>
                <c:pt idx="9128">
                  <c:v>4283</c:v>
                </c:pt>
                <c:pt idx="9129">
                  <c:v>4283</c:v>
                </c:pt>
                <c:pt idx="9130">
                  <c:v>4283</c:v>
                </c:pt>
                <c:pt idx="9131">
                  <c:v>4283</c:v>
                </c:pt>
                <c:pt idx="9132">
                  <c:v>4283</c:v>
                </c:pt>
                <c:pt idx="9133">
                  <c:v>4283</c:v>
                </c:pt>
                <c:pt idx="9134">
                  <c:v>4283</c:v>
                </c:pt>
                <c:pt idx="9135">
                  <c:v>4284</c:v>
                </c:pt>
                <c:pt idx="9136">
                  <c:v>4284</c:v>
                </c:pt>
                <c:pt idx="9137">
                  <c:v>4285</c:v>
                </c:pt>
                <c:pt idx="9138">
                  <c:v>4285</c:v>
                </c:pt>
                <c:pt idx="9139">
                  <c:v>4285</c:v>
                </c:pt>
                <c:pt idx="9140">
                  <c:v>4285</c:v>
                </c:pt>
                <c:pt idx="9141">
                  <c:v>4285</c:v>
                </c:pt>
                <c:pt idx="9142">
                  <c:v>4285</c:v>
                </c:pt>
                <c:pt idx="9143">
                  <c:v>4285</c:v>
                </c:pt>
                <c:pt idx="9144">
                  <c:v>4285</c:v>
                </c:pt>
                <c:pt idx="9145">
                  <c:v>4285</c:v>
                </c:pt>
                <c:pt idx="9146">
                  <c:v>4285</c:v>
                </c:pt>
                <c:pt idx="9147">
                  <c:v>4285</c:v>
                </c:pt>
                <c:pt idx="9148">
                  <c:v>4286</c:v>
                </c:pt>
                <c:pt idx="9149">
                  <c:v>4287</c:v>
                </c:pt>
                <c:pt idx="9150">
                  <c:v>4287</c:v>
                </c:pt>
                <c:pt idx="9151">
                  <c:v>4288</c:v>
                </c:pt>
                <c:pt idx="9152">
                  <c:v>4288</c:v>
                </c:pt>
                <c:pt idx="9153">
                  <c:v>4288</c:v>
                </c:pt>
                <c:pt idx="9154">
                  <c:v>4288</c:v>
                </c:pt>
                <c:pt idx="9155">
                  <c:v>4288</c:v>
                </c:pt>
                <c:pt idx="9156">
                  <c:v>4289</c:v>
                </c:pt>
                <c:pt idx="9157">
                  <c:v>4289</c:v>
                </c:pt>
                <c:pt idx="9158">
                  <c:v>4289</c:v>
                </c:pt>
                <c:pt idx="9159">
                  <c:v>4289</c:v>
                </c:pt>
                <c:pt idx="9160">
                  <c:v>4289</c:v>
                </c:pt>
                <c:pt idx="9161">
                  <c:v>4289</c:v>
                </c:pt>
                <c:pt idx="9162">
                  <c:v>4289</c:v>
                </c:pt>
                <c:pt idx="9163">
                  <c:v>4289</c:v>
                </c:pt>
                <c:pt idx="9164">
                  <c:v>4289</c:v>
                </c:pt>
                <c:pt idx="9165">
                  <c:v>4289</c:v>
                </c:pt>
                <c:pt idx="9166">
                  <c:v>4290</c:v>
                </c:pt>
                <c:pt idx="9167">
                  <c:v>4291</c:v>
                </c:pt>
                <c:pt idx="9168">
                  <c:v>4291</c:v>
                </c:pt>
                <c:pt idx="9169">
                  <c:v>4291</c:v>
                </c:pt>
                <c:pt idx="9170">
                  <c:v>4292</c:v>
                </c:pt>
                <c:pt idx="9171">
                  <c:v>4292</c:v>
                </c:pt>
                <c:pt idx="9172">
                  <c:v>4292</c:v>
                </c:pt>
                <c:pt idx="9173">
                  <c:v>4293</c:v>
                </c:pt>
                <c:pt idx="9174">
                  <c:v>4293</c:v>
                </c:pt>
                <c:pt idx="9175">
                  <c:v>4293</c:v>
                </c:pt>
                <c:pt idx="9176">
                  <c:v>4293</c:v>
                </c:pt>
                <c:pt idx="9177">
                  <c:v>4293</c:v>
                </c:pt>
                <c:pt idx="9178">
                  <c:v>4293</c:v>
                </c:pt>
                <c:pt idx="9179">
                  <c:v>4293</c:v>
                </c:pt>
                <c:pt idx="9180">
                  <c:v>4294</c:v>
                </c:pt>
                <c:pt idx="9181">
                  <c:v>4294</c:v>
                </c:pt>
                <c:pt idx="9182">
                  <c:v>4294</c:v>
                </c:pt>
                <c:pt idx="9183">
                  <c:v>4294</c:v>
                </c:pt>
                <c:pt idx="9184">
                  <c:v>4295</c:v>
                </c:pt>
                <c:pt idx="9185">
                  <c:v>4296</c:v>
                </c:pt>
                <c:pt idx="9186">
                  <c:v>4296</c:v>
                </c:pt>
                <c:pt idx="9187">
                  <c:v>4296</c:v>
                </c:pt>
                <c:pt idx="9188">
                  <c:v>4296</c:v>
                </c:pt>
                <c:pt idx="9189">
                  <c:v>4296</c:v>
                </c:pt>
                <c:pt idx="9190">
                  <c:v>4296</c:v>
                </c:pt>
                <c:pt idx="9191">
                  <c:v>4296</c:v>
                </c:pt>
                <c:pt idx="9192">
                  <c:v>4296</c:v>
                </c:pt>
                <c:pt idx="9193">
                  <c:v>4296</c:v>
                </c:pt>
                <c:pt idx="9194">
                  <c:v>4296</c:v>
                </c:pt>
                <c:pt idx="9195">
                  <c:v>4296</c:v>
                </c:pt>
                <c:pt idx="9196">
                  <c:v>4297</c:v>
                </c:pt>
                <c:pt idx="9197">
                  <c:v>4297</c:v>
                </c:pt>
                <c:pt idx="9198">
                  <c:v>4297</c:v>
                </c:pt>
                <c:pt idx="9199">
                  <c:v>4298</c:v>
                </c:pt>
                <c:pt idx="9200">
                  <c:v>4299</c:v>
                </c:pt>
                <c:pt idx="9201">
                  <c:v>4299</c:v>
                </c:pt>
                <c:pt idx="9202">
                  <c:v>4300</c:v>
                </c:pt>
                <c:pt idx="9203">
                  <c:v>4300</c:v>
                </c:pt>
                <c:pt idx="9204">
                  <c:v>4300</c:v>
                </c:pt>
                <c:pt idx="9205">
                  <c:v>4300</c:v>
                </c:pt>
                <c:pt idx="9206">
                  <c:v>4300</c:v>
                </c:pt>
                <c:pt idx="9207">
                  <c:v>4301</c:v>
                </c:pt>
                <c:pt idx="9208">
                  <c:v>4301</c:v>
                </c:pt>
                <c:pt idx="9209">
                  <c:v>4301</c:v>
                </c:pt>
                <c:pt idx="9210">
                  <c:v>4301</c:v>
                </c:pt>
                <c:pt idx="9211">
                  <c:v>4301</c:v>
                </c:pt>
                <c:pt idx="9212">
                  <c:v>4301</c:v>
                </c:pt>
                <c:pt idx="9213">
                  <c:v>4302</c:v>
                </c:pt>
                <c:pt idx="9214">
                  <c:v>4303</c:v>
                </c:pt>
                <c:pt idx="9215">
                  <c:v>4303</c:v>
                </c:pt>
                <c:pt idx="9216">
                  <c:v>4303</c:v>
                </c:pt>
                <c:pt idx="9217">
                  <c:v>4303</c:v>
                </c:pt>
                <c:pt idx="9218">
                  <c:v>4303</c:v>
                </c:pt>
                <c:pt idx="9219">
                  <c:v>4303</c:v>
                </c:pt>
                <c:pt idx="9220">
                  <c:v>4303</c:v>
                </c:pt>
                <c:pt idx="9221">
                  <c:v>4303</c:v>
                </c:pt>
                <c:pt idx="9222">
                  <c:v>4304</c:v>
                </c:pt>
                <c:pt idx="9223">
                  <c:v>4304</c:v>
                </c:pt>
                <c:pt idx="9224">
                  <c:v>4304</c:v>
                </c:pt>
                <c:pt idx="9225">
                  <c:v>4304</c:v>
                </c:pt>
                <c:pt idx="9226">
                  <c:v>4305</c:v>
                </c:pt>
                <c:pt idx="9227">
                  <c:v>4306</c:v>
                </c:pt>
                <c:pt idx="9228">
                  <c:v>4307</c:v>
                </c:pt>
                <c:pt idx="9229">
                  <c:v>4307</c:v>
                </c:pt>
                <c:pt idx="9230">
                  <c:v>4307</c:v>
                </c:pt>
                <c:pt idx="9231">
                  <c:v>4307</c:v>
                </c:pt>
                <c:pt idx="9232">
                  <c:v>4307</c:v>
                </c:pt>
                <c:pt idx="9233">
                  <c:v>4307</c:v>
                </c:pt>
                <c:pt idx="9234">
                  <c:v>4307</c:v>
                </c:pt>
                <c:pt idx="9235">
                  <c:v>4307</c:v>
                </c:pt>
                <c:pt idx="9236">
                  <c:v>4307</c:v>
                </c:pt>
                <c:pt idx="9237">
                  <c:v>4307</c:v>
                </c:pt>
                <c:pt idx="9238">
                  <c:v>4307</c:v>
                </c:pt>
                <c:pt idx="9239">
                  <c:v>4308</c:v>
                </c:pt>
                <c:pt idx="9240">
                  <c:v>4308</c:v>
                </c:pt>
                <c:pt idx="9241">
                  <c:v>4309</c:v>
                </c:pt>
                <c:pt idx="9242">
                  <c:v>4310</c:v>
                </c:pt>
                <c:pt idx="9243">
                  <c:v>4310</c:v>
                </c:pt>
                <c:pt idx="9244">
                  <c:v>4310</c:v>
                </c:pt>
                <c:pt idx="9245">
                  <c:v>4310</c:v>
                </c:pt>
                <c:pt idx="9246">
                  <c:v>4310</c:v>
                </c:pt>
                <c:pt idx="9247">
                  <c:v>4310</c:v>
                </c:pt>
                <c:pt idx="9248">
                  <c:v>4310</c:v>
                </c:pt>
                <c:pt idx="9249">
                  <c:v>4310</c:v>
                </c:pt>
                <c:pt idx="9250">
                  <c:v>4310</c:v>
                </c:pt>
                <c:pt idx="9251">
                  <c:v>4311</c:v>
                </c:pt>
                <c:pt idx="9252">
                  <c:v>4312</c:v>
                </c:pt>
                <c:pt idx="9253">
                  <c:v>4313</c:v>
                </c:pt>
                <c:pt idx="9254">
                  <c:v>4313</c:v>
                </c:pt>
                <c:pt idx="9255">
                  <c:v>4313</c:v>
                </c:pt>
                <c:pt idx="9256">
                  <c:v>4313</c:v>
                </c:pt>
                <c:pt idx="9257">
                  <c:v>4313</c:v>
                </c:pt>
                <c:pt idx="9258">
                  <c:v>4314</c:v>
                </c:pt>
                <c:pt idx="9259">
                  <c:v>4314</c:v>
                </c:pt>
                <c:pt idx="9260">
                  <c:v>4314</c:v>
                </c:pt>
                <c:pt idx="9261">
                  <c:v>4314</c:v>
                </c:pt>
                <c:pt idx="9262">
                  <c:v>4314</c:v>
                </c:pt>
                <c:pt idx="9263">
                  <c:v>4314</c:v>
                </c:pt>
                <c:pt idx="9264">
                  <c:v>4314</c:v>
                </c:pt>
                <c:pt idx="9265">
                  <c:v>4314</c:v>
                </c:pt>
                <c:pt idx="9266">
                  <c:v>4314</c:v>
                </c:pt>
                <c:pt idx="9267">
                  <c:v>4315</c:v>
                </c:pt>
                <c:pt idx="9268">
                  <c:v>4316</c:v>
                </c:pt>
                <c:pt idx="9269">
                  <c:v>4316</c:v>
                </c:pt>
                <c:pt idx="9270">
                  <c:v>4316</c:v>
                </c:pt>
                <c:pt idx="9271">
                  <c:v>4316</c:v>
                </c:pt>
                <c:pt idx="9272">
                  <c:v>4317</c:v>
                </c:pt>
                <c:pt idx="9273">
                  <c:v>4317</c:v>
                </c:pt>
                <c:pt idx="9274">
                  <c:v>4318</c:v>
                </c:pt>
                <c:pt idx="9275">
                  <c:v>4318</c:v>
                </c:pt>
                <c:pt idx="9276">
                  <c:v>4318</c:v>
                </c:pt>
                <c:pt idx="9277">
                  <c:v>4320</c:v>
                </c:pt>
                <c:pt idx="9278">
                  <c:v>4320</c:v>
                </c:pt>
                <c:pt idx="9279">
                  <c:v>4321</c:v>
                </c:pt>
                <c:pt idx="9280">
                  <c:v>4321</c:v>
                </c:pt>
                <c:pt idx="9281">
                  <c:v>4321</c:v>
                </c:pt>
                <c:pt idx="9282">
                  <c:v>4321</c:v>
                </c:pt>
                <c:pt idx="9283">
                  <c:v>4321</c:v>
                </c:pt>
                <c:pt idx="9284">
                  <c:v>4321</c:v>
                </c:pt>
                <c:pt idx="9285">
                  <c:v>4321</c:v>
                </c:pt>
                <c:pt idx="9286">
                  <c:v>4321</c:v>
                </c:pt>
                <c:pt idx="9287">
                  <c:v>4322</c:v>
                </c:pt>
                <c:pt idx="9288">
                  <c:v>4322</c:v>
                </c:pt>
                <c:pt idx="9289">
                  <c:v>4323</c:v>
                </c:pt>
                <c:pt idx="9290">
                  <c:v>4324</c:v>
                </c:pt>
                <c:pt idx="9291">
                  <c:v>4324</c:v>
                </c:pt>
                <c:pt idx="9292">
                  <c:v>4324</c:v>
                </c:pt>
                <c:pt idx="9293">
                  <c:v>4324</c:v>
                </c:pt>
                <c:pt idx="9294">
                  <c:v>4324</c:v>
                </c:pt>
                <c:pt idx="9295">
                  <c:v>4324</c:v>
                </c:pt>
                <c:pt idx="9296">
                  <c:v>4324</c:v>
                </c:pt>
                <c:pt idx="9297">
                  <c:v>4325</c:v>
                </c:pt>
                <c:pt idx="9298">
                  <c:v>4326</c:v>
                </c:pt>
                <c:pt idx="9299">
                  <c:v>4326</c:v>
                </c:pt>
                <c:pt idx="9300">
                  <c:v>4326</c:v>
                </c:pt>
                <c:pt idx="9301">
                  <c:v>4328</c:v>
                </c:pt>
                <c:pt idx="9302">
                  <c:v>4328</c:v>
                </c:pt>
                <c:pt idx="9303">
                  <c:v>4328</c:v>
                </c:pt>
                <c:pt idx="9304">
                  <c:v>4328</c:v>
                </c:pt>
                <c:pt idx="9305">
                  <c:v>4328</c:v>
                </c:pt>
                <c:pt idx="9306">
                  <c:v>4328</c:v>
                </c:pt>
                <c:pt idx="9307">
                  <c:v>4328</c:v>
                </c:pt>
                <c:pt idx="9308">
                  <c:v>4329</c:v>
                </c:pt>
                <c:pt idx="9309">
                  <c:v>4329</c:v>
                </c:pt>
                <c:pt idx="9310">
                  <c:v>4329</c:v>
                </c:pt>
                <c:pt idx="9311">
                  <c:v>4329</c:v>
                </c:pt>
                <c:pt idx="9312">
                  <c:v>4329</c:v>
                </c:pt>
                <c:pt idx="9313">
                  <c:v>4331</c:v>
                </c:pt>
                <c:pt idx="9314">
                  <c:v>4331</c:v>
                </c:pt>
                <c:pt idx="9315">
                  <c:v>4331</c:v>
                </c:pt>
                <c:pt idx="9316">
                  <c:v>4332</c:v>
                </c:pt>
                <c:pt idx="9317">
                  <c:v>4332</c:v>
                </c:pt>
                <c:pt idx="9318">
                  <c:v>4332</c:v>
                </c:pt>
                <c:pt idx="9319">
                  <c:v>4332</c:v>
                </c:pt>
                <c:pt idx="9320">
                  <c:v>4332</c:v>
                </c:pt>
                <c:pt idx="9321">
                  <c:v>4332</c:v>
                </c:pt>
                <c:pt idx="9322">
                  <c:v>4332</c:v>
                </c:pt>
                <c:pt idx="9323">
                  <c:v>4334</c:v>
                </c:pt>
                <c:pt idx="9324">
                  <c:v>4334</c:v>
                </c:pt>
                <c:pt idx="9325">
                  <c:v>4334</c:v>
                </c:pt>
                <c:pt idx="9326">
                  <c:v>4334</c:v>
                </c:pt>
                <c:pt idx="9327">
                  <c:v>4334</c:v>
                </c:pt>
                <c:pt idx="9328">
                  <c:v>4336</c:v>
                </c:pt>
                <c:pt idx="9329">
                  <c:v>4336</c:v>
                </c:pt>
                <c:pt idx="9330">
                  <c:v>4336</c:v>
                </c:pt>
                <c:pt idx="9331">
                  <c:v>4336</c:v>
                </c:pt>
                <c:pt idx="9332">
                  <c:v>4337</c:v>
                </c:pt>
                <c:pt idx="9333">
                  <c:v>4337</c:v>
                </c:pt>
                <c:pt idx="9334">
                  <c:v>4337</c:v>
                </c:pt>
                <c:pt idx="9335">
                  <c:v>4337</c:v>
                </c:pt>
                <c:pt idx="9336">
                  <c:v>4337</c:v>
                </c:pt>
                <c:pt idx="9337">
                  <c:v>4337</c:v>
                </c:pt>
                <c:pt idx="9338">
                  <c:v>4337</c:v>
                </c:pt>
                <c:pt idx="9339">
                  <c:v>4338</c:v>
                </c:pt>
                <c:pt idx="9340">
                  <c:v>4338</c:v>
                </c:pt>
                <c:pt idx="9341">
                  <c:v>4339</c:v>
                </c:pt>
                <c:pt idx="9342">
                  <c:v>4339</c:v>
                </c:pt>
                <c:pt idx="9343">
                  <c:v>4340</c:v>
                </c:pt>
                <c:pt idx="9344">
                  <c:v>4340</c:v>
                </c:pt>
                <c:pt idx="9345">
                  <c:v>4340</c:v>
                </c:pt>
                <c:pt idx="9346">
                  <c:v>4341</c:v>
                </c:pt>
                <c:pt idx="9347">
                  <c:v>4341</c:v>
                </c:pt>
                <c:pt idx="9348">
                  <c:v>4341</c:v>
                </c:pt>
                <c:pt idx="9349">
                  <c:v>4341</c:v>
                </c:pt>
                <c:pt idx="9350">
                  <c:v>4341</c:v>
                </c:pt>
                <c:pt idx="9351">
                  <c:v>4341</c:v>
                </c:pt>
                <c:pt idx="9352">
                  <c:v>4342</c:v>
                </c:pt>
                <c:pt idx="9353">
                  <c:v>4343</c:v>
                </c:pt>
                <c:pt idx="9354">
                  <c:v>4344</c:v>
                </c:pt>
                <c:pt idx="9355">
                  <c:v>4344</c:v>
                </c:pt>
                <c:pt idx="9356">
                  <c:v>4344</c:v>
                </c:pt>
                <c:pt idx="9357">
                  <c:v>4344</c:v>
                </c:pt>
                <c:pt idx="9358">
                  <c:v>4344</c:v>
                </c:pt>
                <c:pt idx="9359">
                  <c:v>4344</c:v>
                </c:pt>
                <c:pt idx="9360">
                  <c:v>4344</c:v>
                </c:pt>
                <c:pt idx="9361">
                  <c:v>4344</c:v>
                </c:pt>
                <c:pt idx="9362">
                  <c:v>4345</c:v>
                </c:pt>
                <c:pt idx="9363">
                  <c:v>4346</c:v>
                </c:pt>
                <c:pt idx="9364">
                  <c:v>4346</c:v>
                </c:pt>
                <c:pt idx="9365">
                  <c:v>4346</c:v>
                </c:pt>
                <c:pt idx="9366">
                  <c:v>4346</c:v>
                </c:pt>
                <c:pt idx="9367">
                  <c:v>4346</c:v>
                </c:pt>
                <c:pt idx="9368">
                  <c:v>4346</c:v>
                </c:pt>
                <c:pt idx="9369">
                  <c:v>4347</c:v>
                </c:pt>
                <c:pt idx="9370">
                  <c:v>4349</c:v>
                </c:pt>
                <c:pt idx="9371">
                  <c:v>4349</c:v>
                </c:pt>
                <c:pt idx="9372">
                  <c:v>4349</c:v>
                </c:pt>
                <c:pt idx="9373">
                  <c:v>4349</c:v>
                </c:pt>
                <c:pt idx="9374">
                  <c:v>4350</c:v>
                </c:pt>
                <c:pt idx="9375">
                  <c:v>4350</c:v>
                </c:pt>
                <c:pt idx="9376">
                  <c:v>4351</c:v>
                </c:pt>
                <c:pt idx="9377">
                  <c:v>4351</c:v>
                </c:pt>
                <c:pt idx="9378">
                  <c:v>4351</c:v>
                </c:pt>
                <c:pt idx="9379">
                  <c:v>4351</c:v>
                </c:pt>
                <c:pt idx="9380">
                  <c:v>4351</c:v>
                </c:pt>
                <c:pt idx="9381">
                  <c:v>4351</c:v>
                </c:pt>
                <c:pt idx="9382">
                  <c:v>4352</c:v>
                </c:pt>
                <c:pt idx="9383">
                  <c:v>4353</c:v>
                </c:pt>
                <c:pt idx="9384">
                  <c:v>4354</c:v>
                </c:pt>
                <c:pt idx="9385">
                  <c:v>4354</c:v>
                </c:pt>
                <c:pt idx="9386">
                  <c:v>4354</c:v>
                </c:pt>
                <c:pt idx="9387">
                  <c:v>4354</c:v>
                </c:pt>
                <c:pt idx="9388">
                  <c:v>4355</c:v>
                </c:pt>
                <c:pt idx="9389">
                  <c:v>4355</c:v>
                </c:pt>
                <c:pt idx="9390">
                  <c:v>4355</c:v>
                </c:pt>
                <c:pt idx="9391">
                  <c:v>4356</c:v>
                </c:pt>
                <c:pt idx="9392">
                  <c:v>4356</c:v>
                </c:pt>
                <c:pt idx="9393">
                  <c:v>4357</c:v>
                </c:pt>
                <c:pt idx="9394">
                  <c:v>4357</c:v>
                </c:pt>
                <c:pt idx="9395">
                  <c:v>4357</c:v>
                </c:pt>
                <c:pt idx="9396">
                  <c:v>4357</c:v>
                </c:pt>
                <c:pt idx="9397">
                  <c:v>4357</c:v>
                </c:pt>
                <c:pt idx="9398">
                  <c:v>4357</c:v>
                </c:pt>
                <c:pt idx="9399">
                  <c:v>4357</c:v>
                </c:pt>
                <c:pt idx="9400">
                  <c:v>4358</c:v>
                </c:pt>
                <c:pt idx="9401">
                  <c:v>4358</c:v>
                </c:pt>
                <c:pt idx="9402">
                  <c:v>4358</c:v>
                </c:pt>
                <c:pt idx="9403">
                  <c:v>4358</c:v>
                </c:pt>
                <c:pt idx="9404">
                  <c:v>4359</c:v>
                </c:pt>
                <c:pt idx="9405">
                  <c:v>4359</c:v>
                </c:pt>
                <c:pt idx="9406">
                  <c:v>4361</c:v>
                </c:pt>
                <c:pt idx="9407">
                  <c:v>4361</c:v>
                </c:pt>
                <c:pt idx="9408">
                  <c:v>4362</c:v>
                </c:pt>
                <c:pt idx="9409">
                  <c:v>4362</c:v>
                </c:pt>
                <c:pt idx="9410">
                  <c:v>4362</c:v>
                </c:pt>
                <c:pt idx="9411">
                  <c:v>4363</c:v>
                </c:pt>
                <c:pt idx="9412">
                  <c:v>4363</c:v>
                </c:pt>
                <c:pt idx="9413">
                  <c:v>4363</c:v>
                </c:pt>
                <c:pt idx="9414">
                  <c:v>4363</c:v>
                </c:pt>
                <c:pt idx="9415">
                  <c:v>4363</c:v>
                </c:pt>
                <c:pt idx="9416">
                  <c:v>4363</c:v>
                </c:pt>
                <c:pt idx="9417">
                  <c:v>4364</c:v>
                </c:pt>
                <c:pt idx="9418">
                  <c:v>4364</c:v>
                </c:pt>
                <c:pt idx="9419">
                  <c:v>4364</c:v>
                </c:pt>
                <c:pt idx="9420">
                  <c:v>4364</c:v>
                </c:pt>
                <c:pt idx="9421">
                  <c:v>4365</c:v>
                </c:pt>
                <c:pt idx="9422">
                  <c:v>4365</c:v>
                </c:pt>
                <c:pt idx="9423">
                  <c:v>4365</c:v>
                </c:pt>
                <c:pt idx="9424">
                  <c:v>4365</c:v>
                </c:pt>
                <c:pt idx="9425">
                  <c:v>4365</c:v>
                </c:pt>
                <c:pt idx="9426">
                  <c:v>4366</c:v>
                </c:pt>
                <c:pt idx="9427">
                  <c:v>4367</c:v>
                </c:pt>
                <c:pt idx="9428">
                  <c:v>4368</c:v>
                </c:pt>
                <c:pt idx="9429">
                  <c:v>4369</c:v>
                </c:pt>
                <c:pt idx="9430">
                  <c:v>4369</c:v>
                </c:pt>
                <c:pt idx="9431">
                  <c:v>4369</c:v>
                </c:pt>
                <c:pt idx="9432">
                  <c:v>4370</c:v>
                </c:pt>
                <c:pt idx="9433">
                  <c:v>4370</c:v>
                </c:pt>
                <c:pt idx="9434">
                  <c:v>4371</c:v>
                </c:pt>
                <c:pt idx="9435">
                  <c:v>4372</c:v>
                </c:pt>
                <c:pt idx="9436">
                  <c:v>4372</c:v>
                </c:pt>
                <c:pt idx="9437">
                  <c:v>4372</c:v>
                </c:pt>
                <c:pt idx="9438">
                  <c:v>4372</c:v>
                </c:pt>
                <c:pt idx="9439">
                  <c:v>4372</c:v>
                </c:pt>
                <c:pt idx="9440">
                  <c:v>4372</c:v>
                </c:pt>
                <c:pt idx="9441">
                  <c:v>4372</c:v>
                </c:pt>
                <c:pt idx="9442">
                  <c:v>4372</c:v>
                </c:pt>
                <c:pt idx="9443">
                  <c:v>4372</c:v>
                </c:pt>
                <c:pt idx="9444">
                  <c:v>4374</c:v>
                </c:pt>
                <c:pt idx="9445">
                  <c:v>4374</c:v>
                </c:pt>
                <c:pt idx="9446">
                  <c:v>4374</c:v>
                </c:pt>
                <c:pt idx="9447">
                  <c:v>4375</c:v>
                </c:pt>
                <c:pt idx="9448">
                  <c:v>4376</c:v>
                </c:pt>
                <c:pt idx="9449">
                  <c:v>4376</c:v>
                </c:pt>
                <c:pt idx="9450">
                  <c:v>4376</c:v>
                </c:pt>
                <c:pt idx="9451">
                  <c:v>4377</c:v>
                </c:pt>
                <c:pt idx="9452">
                  <c:v>4377</c:v>
                </c:pt>
                <c:pt idx="9453">
                  <c:v>4377</c:v>
                </c:pt>
                <c:pt idx="9454">
                  <c:v>4380</c:v>
                </c:pt>
                <c:pt idx="9455">
                  <c:v>4380</c:v>
                </c:pt>
                <c:pt idx="9456">
                  <c:v>4380</c:v>
                </c:pt>
                <c:pt idx="9457">
                  <c:v>4381</c:v>
                </c:pt>
                <c:pt idx="9458">
                  <c:v>4381</c:v>
                </c:pt>
                <c:pt idx="9459">
                  <c:v>4381</c:v>
                </c:pt>
                <c:pt idx="9460">
                  <c:v>4382</c:v>
                </c:pt>
                <c:pt idx="9461">
                  <c:v>4382</c:v>
                </c:pt>
                <c:pt idx="9462">
                  <c:v>4382</c:v>
                </c:pt>
                <c:pt idx="9463">
                  <c:v>4383</c:v>
                </c:pt>
                <c:pt idx="9464">
                  <c:v>4383</c:v>
                </c:pt>
                <c:pt idx="9465">
                  <c:v>4383</c:v>
                </c:pt>
                <c:pt idx="9466">
                  <c:v>4384</c:v>
                </c:pt>
                <c:pt idx="9467">
                  <c:v>4385</c:v>
                </c:pt>
                <c:pt idx="9468">
                  <c:v>4386</c:v>
                </c:pt>
                <c:pt idx="9469">
                  <c:v>4386</c:v>
                </c:pt>
                <c:pt idx="9470">
                  <c:v>4386</c:v>
                </c:pt>
                <c:pt idx="9471">
                  <c:v>4387</c:v>
                </c:pt>
                <c:pt idx="9472">
                  <c:v>4387</c:v>
                </c:pt>
                <c:pt idx="9473">
                  <c:v>4387</c:v>
                </c:pt>
                <c:pt idx="9474">
                  <c:v>4388</c:v>
                </c:pt>
                <c:pt idx="9475">
                  <c:v>4388</c:v>
                </c:pt>
                <c:pt idx="9476">
                  <c:v>4388</c:v>
                </c:pt>
                <c:pt idx="9477">
                  <c:v>4388</c:v>
                </c:pt>
                <c:pt idx="9478">
                  <c:v>4388</c:v>
                </c:pt>
                <c:pt idx="9479">
                  <c:v>4390</c:v>
                </c:pt>
                <c:pt idx="9480">
                  <c:v>4391</c:v>
                </c:pt>
                <c:pt idx="9481">
                  <c:v>4392</c:v>
                </c:pt>
                <c:pt idx="9482">
                  <c:v>4393</c:v>
                </c:pt>
                <c:pt idx="9483">
                  <c:v>4393</c:v>
                </c:pt>
                <c:pt idx="9484">
                  <c:v>4394</c:v>
                </c:pt>
                <c:pt idx="9485">
                  <c:v>4395</c:v>
                </c:pt>
                <c:pt idx="9486">
                  <c:v>4396</c:v>
                </c:pt>
                <c:pt idx="9487">
                  <c:v>4396</c:v>
                </c:pt>
                <c:pt idx="9488">
                  <c:v>4397</c:v>
                </c:pt>
                <c:pt idx="9489">
                  <c:v>4397</c:v>
                </c:pt>
                <c:pt idx="9490">
                  <c:v>4397</c:v>
                </c:pt>
                <c:pt idx="9491">
                  <c:v>4397</c:v>
                </c:pt>
                <c:pt idx="9492">
                  <c:v>4399</c:v>
                </c:pt>
                <c:pt idx="9493">
                  <c:v>4399</c:v>
                </c:pt>
                <c:pt idx="9494">
                  <c:v>4399</c:v>
                </c:pt>
                <c:pt idx="9495">
                  <c:v>4400</c:v>
                </c:pt>
                <c:pt idx="9496">
                  <c:v>4401</c:v>
                </c:pt>
                <c:pt idx="9497">
                  <c:v>4402</c:v>
                </c:pt>
                <c:pt idx="9498">
                  <c:v>4402</c:v>
                </c:pt>
                <c:pt idx="9499">
                  <c:v>4402</c:v>
                </c:pt>
                <c:pt idx="9500">
                  <c:v>4402</c:v>
                </c:pt>
                <c:pt idx="9501">
                  <c:v>4404</c:v>
                </c:pt>
                <c:pt idx="9502">
                  <c:v>4405</c:v>
                </c:pt>
                <c:pt idx="9503">
                  <c:v>4405</c:v>
                </c:pt>
                <c:pt idx="9504">
                  <c:v>4405</c:v>
                </c:pt>
                <c:pt idx="9505">
                  <c:v>4406</c:v>
                </c:pt>
                <c:pt idx="9506">
                  <c:v>4408</c:v>
                </c:pt>
                <c:pt idx="9507">
                  <c:v>4409</c:v>
                </c:pt>
                <c:pt idx="9508">
                  <c:v>4409</c:v>
                </c:pt>
                <c:pt idx="9509">
                  <c:v>4410</c:v>
                </c:pt>
                <c:pt idx="9510">
                  <c:v>4410</c:v>
                </c:pt>
                <c:pt idx="9511">
                  <c:v>4411</c:v>
                </c:pt>
                <c:pt idx="9512">
                  <c:v>4412</c:v>
                </c:pt>
                <c:pt idx="9513">
                  <c:v>4413</c:v>
                </c:pt>
                <c:pt idx="9514">
                  <c:v>4413</c:v>
                </c:pt>
                <c:pt idx="9515">
                  <c:v>4414</c:v>
                </c:pt>
                <c:pt idx="9516">
                  <c:v>4415</c:v>
                </c:pt>
                <c:pt idx="9517">
                  <c:v>4416</c:v>
                </c:pt>
                <c:pt idx="9518">
                  <c:v>4416</c:v>
                </c:pt>
                <c:pt idx="9519">
                  <c:v>4416</c:v>
                </c:pt>
                <c:pt idx="9520">
                  <c:v>4417</c:v>
                </c:pt>
                <c:pt idx="9521">
                  <c:v>4417</c:v>
                </c:pt>
                <c:pt idx="9522">
                  <c:v>4418</c:v>
                </c:pt>
                <c:pt idx="9523">
                  <c:v>4420</c:v>
                </c:pt>
                <c:pt idx="9524">
                  <c:v>4420</c:v>
                </c:pt>
                <c:pt idx="9525">
                  <c:v>4420</c:v>
                </c:pt>
                <c:pt idx="9526">
                  <c:v>4421</c:v>
                </c:pt>
                <c:pt idx="9527">
                  <c:v>4421</c:v>
                </c:pt>
                <c:pt idx="9528">
                  <c:v>4421</c:v>
                </c:pt>
                <c:pt idx="9529">
                  <c:v>4423</c:v>
                </c:pt>
                <c:pt idx="9530">
                  <c:v>4423</c:v>
                </c:pt>
                <c:pt idx="9531">
                  <c:v>4423</c:v>
                </c:pt>
                <c:pt idx="9532">
                  <c:v>4423</c:v>
                </c:pt>
                <c:pt idx="9533">
                  <c:v>4424</c:v>
                </c:pt>
                <c:pt idx="9534">
                  <c:v>4425</c:v>
                </c:pt>
                <c:pt idx="9535">
                  <c:v>4426</c:v>
                </c:pt>
                <c:pt idx="9536">
                  <c:v>4426</c:v>
                </c:pt>
                <c:pt idx="9537">
                  <c:v>4428</c:v>
                </c:pt>
                <c:pt idx="9538">
                  <c:v>4428</c:v>
                </c:pt>
                <c:pt idx="9539">
                  <c:v>4428</c:v>
                </c:pt>
                <c:pt idx="9540">
                  <c:v>4429</c:v>
                </c:pt>
                <c:pt idx="9541">
                  <c:v>4429</c:v>
                </c:pt>
                <c:pt idx="9542">
                  <c:v>4430</c:v>
                </c:pt>
                <c:pt idx="9543">
                  <c:v>4430</c:v>
                </c:pt>
                <c:pt idx="9544">
                  <c:v>4433</c:v>
                </c:pt>
                <c:pt idx="9545">
                  <c:v>4433</c:v>
                </c:pt>
                <c:pt idx="9546">
                  <c:v>4434</c:v>
                </c:pt>
                <c:pt idx="9547">
                  <c:v>4436</c:v>
                </c:pt>
                <c:pt idx="9548">
                  <c:v>4437</c:v>
                </c:pt>
                <c:pt idx="9549">
                  <c:v>4437</c:v>
                </c:pt>
                <c:pt idx="9550">
                  <c:v>4437</c:v>
                </c:pt>
                <c:pt idx="9551">
                  <c:v>4437</c:v>
                </c:pt>
                <c:pt idx="9552">
                  <c:v>4439</c:v>
                </c:pt>
                <c:pt idx="9553">
                  <c:v>4440</c:v>
                </c:pt>
                <c:pt idx="9554">
                  <c:v>4441</c:v>
                </c:pt>
                <c:pt idx="9555">
                  <c:v>4442</c:v>
                </c:pt>
                <c:pt idx="9556">
                  <c:v>4443</c:v>
                </c:pt>
                <c:pt idx="9557">
                  <c:v>4445</c:v>
                </c:pt>
                <c:pt idx="9558">
                  <c:v>4445</c:v>
                </c:pt>
                <c:pt idx="9559">
                  <c:v>4445</c:v>
                </c:pt>
                <c:pt idx="9560">
                  <c:v>4445</c:v>
                </c:pt>
                <c:pt idx="9561">
                  <c:v>4446</c:v>
                </c:pt>
                <c:pt idx="9562">
                  <c:v>4446</c:v>
                </c:pt>
                <c:pt idx="9563">
                  <c:v>4449</c:v>
                </c:pt>
                <c:pt idx="9564">
                  <c:v>4450</c:v>
                </c:pt>
                <c:pt idx="9565">
                  <c:v>4452</c:v>
                </c:pt>
                <c:pt idx="9566">
                  <c:v>4453</c:v>
                </c:pt>
                <c:pt idx="9567">
                  <c:v>4454</c:v>
                </c:pt>
                <c:pt idx="9568">
                  <c:v>4454</c:v>
                </c:pt>
                <c:pt idx="9569">
                  <c:v>4455</c:v>
                </c:pt>
                <c:pt idx="9570">
                  <c:v>4455</c:v>
                </c:pt>
                <c:pt idx="9571">
                  <c:v>4457</c:v>
                </c:pt>
                <c:pt idx="9572">
                  <c:v>4458</c:v>
                </c:pt>
                <c:pt idx="9573">
                  <c:v>4459</c:v>
                </c:pt>
                <c:pt idx="9574">
                  <c:v>4460</c:v>
                </c:pt>
                <c:pt idx="9575">
                  <c:v>4460</c:v>
                </c:pt>
                <c:pt idx="9576">
                  <c:v>4462</c:v>
                </c:pt>
                <c:pt idx="9577">
                  <c:v>4463</c:v>
                </c:pt>
                <c:pt idx="9578">
                  <c:v>4465</c:v>
                </c:pt>
                <c:pt idx="9579">
                  <c:v>4466</c:v>
                </c:pt>
                <c:pt idx="9580">
                  <c:v>4466</c:v>
                </c:pt>
                <c:pt idx="9581">
                  <c:v>4467</c:v>
                </c:pt>
                <c:pt idx="9582">
                  <c:v>4468</c:v>
                </c:pt>
                <c:pt idx="9583">
                  <c:v>4470</c:v>
                </c:pt>
                <c:pt idx="9584">
                  <c:v>4470</c:v>
                </c:pt>
                <c:pt idx="9585">
                  <c:v>4470</c:v>
                </c:pt>
                <c:pt idx="9586">
                  <c:v>4473</c:v>
                </c:pt>
                <c:pt idx="9587">
                  <c:v>4473</c:v>
                </c:pt>
                <c:pt idx="9588">
                  <c:v>4474</c:v>
                </c:pt>
                <c:pt idx="9589">
                  <c:v>4476</c:v>
                </c:pt>
                <c:pt idx="9590">
                  <c:v>4476</c:v>
                </c:pt>
                <c:pt idx="9591">
                  <c:v>4477</c:v>
                </c:pt>
                <c:pt idx="9592">
                  <c:v>4479</c:v>
                </c:pt>
                <c:pt idx="9593">
                  <c:v>4480</c:v>
                </c:pt>
                <c:pt idx="9594">
                  <c:v>4481</c:v>
                </c:pt>
                <c:pt idx="9595">
                  <c:v>4485</c:v>
                </c:pt>
                <c:pt idx="9596">
                  <c:v>4486</c:v>
                </c:pt>
                <c:pt idx="9597">
                  <c:v>4487</c:v>
                </c:pt>
                <c:pt idx="9598">
                  <c:v>4488</c:v>
                </c:pt>
                <c:pt idx="9599">
                  <c:v>4491</c:v>
                </c:pt>
                <c:pt idx="9600">
                  <c:v>4491</c:v>
                </c:pt>
                <c:pt idx="9601">
                  <c:v>4491</c:v>
                </c:pt>
                <c:pt idx="9602">
                  <c:v>4492</c:v>
                </c:pt>
                <c:pt idx="9603">
                  <c:v>4492</c:v>
                </c:pt>
                <c:pt idx="9604">
                  <c:v>4494</c:v>
                </c:pt>
                <c:pt idx="9605">
                  <c:v>4494</c:v>
                </c:pt>
                <c:pt idx="9606">
                  <c:v>4494</c:v>
                </c:pt>
                <c:pt idx="9607">
                  <c:v>4495</c:v>
                </c:pt>
                <c:pt idx="9608">
                  <c:v>4496</c:v>
                </c:pt>
                <c:pt idx="9609">
                  <c:v>4498</c:v>
                </c:pt>
                <c:pt idx="9610">
                  <c:v>4498</c:v>
                </c:pt>
                <c:pt idx="9611">
                  <c:v>4498</c:v>
                </c:pt>
                <c:pt idx="9612">
                  <c:v>4500</c:v>
                </c:pt>
                <c:pt idx="9613">
                  <c:v>4502</c:v>
                </c:pt>
                <c:pt idx="9614">
                  <c:v>4503</c:v>
                </c:pt>
                <c:pt idx="9615">
                  <c:v>4505</c:v>
                </c:pt>
                <c:pt idx="9616">
                  <c:v>4507</c:v>
                </c:pt>
                <c:pt idx="9617">
                  <c:v>4509</c:v>
                </c:pt>
                <c:pt idx="9618">
                  <c:v>4509</c:v>
                </c:pt>
                <c:pt idx="9619">
                  <c:v>4509</c:v>
                </c:pt>
                <c:pt idx="9620">
                  <c:v>4511</c:v>
                </c:pt>
                <c:pt idx="9621">
                  <c:v>4514</c:v>
                </c:pt>
                <c:pt idx="9622">
                  <c:v>4515</c:v>
                </c:pt>
                <c:pt idx="9623">
                  <c:v>4515</c:v>
                </c:pt>
                <c:pt idx="9624">
                  <c:v>4517</c:v>
                </c:pt>
                <c:pt idx="9625">
                  <c:v>4517</c:v>
                </c:pt>
                <c:pt idx="9626">
                  <c:v>4519</c:v>
                </c:pt>
                <c:pt idx="9627">
                  <c:v>4520</c:v>
                </c:pt>
                <c:pt idx="9628">
                  <c:v>4521</c:v>
                </c:pt>
                <c:pt idx="9629">
                  <c:v>4522</c:v>
                </c:pt>
                <c:pt idx="9630">
                  <c:v>4522</c:v>
                </c:pt>
                <c:pt idx="9631">
                  <c:v>4523</c:v>
                </c:pt>
                <c:pt idx="9632">
                  <c:v>4525</c:v>
                </c:pt>
                <c:pt idx="9633">
                  <c:v>4526</c:v>
                </c:pt>
                <c:pt idx="9634">
                  <c:v>4526</c:v>
                </c:pt>
                <c:pt idx="9635">
                  <c:v>4526</c:v>
                </c:pt>
                <c:pt idx="9636">
                  <c:v>4527</c:v>
                </c:pt>
                <c:pt idx="9637">
                  <c:v>4528</c:v>
                </c:pt>
                <c:pt idx="9638">
                  <c:v>4530</c:v>
                </c:pt>
                <c:pt idx="9639">
                  <c:v>4533</c:v>
                </c:pt>
                <c:pt idx="9640">
                  <c:v>4533</c:v>
                </c:pt>
                <c:pt idx="9641">
                  <c:v>4537</c:v>
                </c:pt>
                <c:pt idx="9642">
                  <c:v>4537</c:v>
                </c:pt>
                <c:pt idx="9643">
                  <c:v>4537</c:v>
                </c:pt>
                <c:pt idx="9644">
                  <c:v>4537</c:v>
                </c:pt>
                <c:pt idx="9645">
                  <c:v>4538</c:v>
                </c:pt>
                <c:pt idx="9646">
                  <c:v>4539</c:v>
                </c:pt>
                <c:pt idx="9647">
                  <c:v>4541</c:v>
                </c:pt>
                <c:pt idx="9648">
                  <c:v>4542</c:v>
                </c:pt>
                <c:pt idx="9649">
                  <c:v>4545</c:v>
                </c:pt>
                <c:pt idx="9650">
                  <c:v>4546</c:v>
                </c:pt>
                <c:pt idx="9651">
                  <c:v>4548</c:v>
                </c:pt>
                <c:pt idx="9652">
                  <c:v>4549</c:v>
                </c:pt>
                <c:pt idx="9653">
                  <c:v>4551</c:v>
                </c:pt>
                <c:pt idx="9654">
                  <c:v>4551</c:v>
                </c:pt>
                <c:pt idx="9655">
                  <c:v>4552</c:v>
                </c:pt>
                <c:pt idx="9656">
                  <c:v>4556</c:v>
                </c:pt>
                <c:pt idx="9657">
                  <c:v>4557</c:v>
                </c:pt>
                <c:pt idx="9658">
                  <c:v>4559</c:v>
                </c:pt>
                <c:pt idx="9659">
                  <c:v>4559</c:v>
                </c:pt>
                <c:pt idx="9660">
                  <c:v>4560</c:v>
                </c:pt>
                <c:pt idx="9661">
                  <c:v>4562</c:v>
                </c:pt>
                <c:pt idx="9662">
                  <c:v>4564</c:v>
                </c:pt>
                <c:pt idx="9663">
                  <c:v>4566</c:v>
                </c:pt>
                <c:pt idx="9664">
                  <c:v>4567</c:v>
                </c:pt>
                <c:pt idx="9665">
                  <c:v>4568</c:v>
                </c:pt>
                <c:pt idx="9666">
                  <c:v>4568</c:v>
                </c:pt>
                <c:pt idx="9667">
                  <c:v>4569</c:v>
                </c:pt>
                <c:pt idx="9668">
                  <c:v>4571</c:v>
                </c:pt>
                <c:pt idx="9669">
                  <c:v>4574</c:v>
                </c:pt>
                <c:pt idx="9670">
                  <c:v>4577</c:v>
                </c:pt>
                <c:pt idx="9671">
                  <c:v>4578</c:v>
                </c:pt>
                <c:pt idx="9672">
                  <c:v>4579</c:v>
                </c:pt>
                <c:pt idx="9673">
                  <c:v>4579</c:v>
                </c:pt>
                <c:pt idx="9674">
                  <c:v>4581</c:v>
                </c:pt>
                <c:pt idx="9675">
                  <c:v>4581</c:v>
                </c:pt>
                <c:pt idx="9676">
                  <c:v>4583</c:v>
                </c:pt>
                <c:pt idx="9677">
                  <c:v>4587</c:v>
                </c:pt>
                <c:pt idx="9678">
                  <c:v>4588</c:v>
                </c:pt>
                <c:pt idx="9679">
                  <c:v>4591</c:v>
                </c:pt>
                <c:pt idx="9680">
                  <c:v>4591</c:v>
                </c:pt>
                <c:pt idx="9681">
                  <c:v>4593</c:v>
                </c:pt>
                <c:pt idx="9682">
                  <c:v>4595</c:v>
                </c:pt>
                <c:pt idx="9683">
                  <c:v>4596</c:v>
                </c:pt>
                <c:pt idx="9684">
                  <c:v>4596</c:v>
                </c:pt>
                <c:pt idx="9685">
                  <c:v>4597</c:v>
                </c:pt>
                <c:pt idx="9686">
                  <c:v>4599</c:v>
                </c:pt>
                <c:pt idx="9687">
                  <c:v>4600</c:v>
                </c:pt>
                <c:pt idx="9688">
                  <c:v>4601</c:v>
                </c:pt>
                <c:pt idx="9689">
                  <c:v>4602</c:v>
                </c:pt>
                <c:pt idx="9690">
                  <c:v>4604</c:v>
                </c:pt>
                <c:pt idx="9691">
                  <c:v>4605</c:v>
                </c:pt>
                <c:pt idx="9692">
                  <c:v>4606</c:v>
                </c:pt>
                <c:pt idx="9693">
                  <c:v>4607</c:v>
                </c:pt>
                <c:pt idx="9694">
                  <c:v>4609</c:v>
                </c:pt>
                <c:pt idx="9695">
                  <c:v>4611</c:v>
                </c:pt>
                <c:pt idx="9696">
                  <c:v>4613</c:v>
                </c:pt>
                <c:pt idx="9697">
                  <c:v>4614</c:v>
                </c:pt>
                <c:pt idx="9698">
                  <c:v>4615</c:v>
                </c:pt>
                <c:pt idx="9699">
                  <c:v>4615</c:v>
                </c:pt>
                <c:pt idx="9700">
                  <c:v>4616</c:v>
                </c:pt>
                <c:pt idx="9701">
                  <c:v>4618</c:v>
                </c:pt>
                <c:pt idx="9702">
                  <c:v>4620</c:v>
                </c:pt>
                <c:pt idx="9703">
                  <c:v>4623</c:v>
                </c:pt>
                <c:pt idx="9704">
                  <c:v>4623</c:v>
                </c:pt>
                <c:pt idx="9705">
                  <c:v>4625</c:v>
                </c:pt>
                <c:pt idx="9706">
                  <c:v>4628</c:v>
                </c:pt>
                <c:pt idx="9707">
                  <c:v>4629</c:v>
                </c:pt>
                <c:pt idx="9708">
                  <c:v>4630</c:v>
                </c:pt>
                <c:pt idx="9709">
                  <c:v>4631</c:v>
                </c:pt>
                <c:pt idx="9710">
                  <c:v>4633</c:v>
                </c:pt>
                <c:pt idx="9711">
                  <c:v>4635</c:v>
                </c:pt>
                <c:pt idx="9712">
                  <c:v>4637</c:v>
                </c:pt>
                <c:pt idx="9713">
                  <c:v>4638</c:v>
                </c:pt>
                <c:pt idx="9714">
                  <c:v>4639</c:v>
                </c:pt>
                <c:pt idx="9715">
                  <c:v>4643</c:v>
                </c:pt>
                <c:pt idx="9716">
                  <c:v>4646</c:v>
                </c:pt>
                <c:pt idx="9717">
                  <c:v>4648</c:v>
                </c:pt>
                <c:pt idx="9718">
                  <c:v>4653</c:v>
                </c:pt>
                <c:pt idx="9719">
                  <c:v>4653</c:v>
                </c:pt>
                <c:pt idx="9720">
                  <c:v>4654</c:v>
                </c:pt>
                <c:pt idx="9721">
                  <c:v>4658</c:v>
                </c:pt>
                <c:pt idx="9722">
                  <c:v>4658</c:v>
                </c:pt>
                <c:pt idx="9723">
                  <c:v>4661</c:v>
                </c:pt>
                <c:pt idx="9724">
                  <c:v>4662</c:v>
                </c:pt>
                <c:pt idx="9725">
                  <c:v>4664</c:v>
                </c:pt>
                <c:pt idx="9726">
                  <c:v>4667</c:v>
                </c:pt>
                <c:pt idx="9727">
                  <c:v>4667</c:v>
                </c:pt>
                <c:pt idx="9728">
                  <c:v>4669</c:v>
                </c:pt>
                <c:pt idx="9729">
                  <c:v>4670</c:v>
                </c:pt>
                <c:pt idx="9730">
                  <c:v>4671</c:v>
                </c:pt>
                <c:pt idx="9731">
                  <c:v>4673</c:v>
                </c:pt>
                <c:pt idx="9732">
                  <c:v>4677</c:v>
                </c:pt>
                <c:pt idx="9733">
                  <c:v>4679</c:v>
                </c:pt>
                <c:pt idx="9734">
                  <c:v>4680</c:v>
                </c:pt>
                <c:pt idx="9735">
                  <c:v>4682</c:v>
                </c:pt>
                <c:pt idx="9736">
                  <c:v>4683</c:v>
                </c:pt>
                <c:pt idx="9737">
                  <c:v>4684</c:v>
                </c:pt>
                <c:pt idx="9738">
                  <c:v>4684</c:v>
                </c:pt>
                <c:pt idx="9739">
                  <c:v>4687</c:v>
                </c:pt>
                <c:pt idx="9740">
                  <c:v>4690</c:v>
                </c:pt>
                <c:pt idx="9741">
                  <c:v>4692</c:v>
                </c:pt>
                <c:pt idx="9742">
                  <c:v>4693</c:v>
                </c:pt>
                <c:pt idx="9743">
                  <c:v>4695</c:v>
                </c:pt>
                <c:pt idx="9744">
                  <c:v>4697</c:v>
                </c:pt>
                <c:pt idx="9745">
                  <c:v>4699</c:v>
                </c:pt>
                <c:pt idx="9746">
                  <c:v>4700</c:v>
                </c:pt>
                <c:pt idx="9747">
                  <c:v>4703</c:v>
                </c:pt>
                <c:pt idx="9748">
                  <c:v>4704</c:v>
                </c:pt>
                <c:pt idx="9749">
                  <c:v>4708</c:v>
                </c:pt>
                <c:pt idx="9750">
                  <c:v>4710</c:v>
                </c:pt>
                <c:pt idx="9751">
                  <c:v>4710</c:v>
                </c:pt>
                <c:pt idx="9752">
                  <c:v>4710</c:v>
                </c:pt>
                <c:pt idx="9753">
                  <c:v>4716</c:v>
                </c:pt>
                <c:pt idx="9754">
                  <c:v>4721</c:v>
                </c:pt>
                <c:pt idx="9755">
                  <c:v>4722</c:v>
                </c:pt>
                <c:pt idx="9756">
                  <c:v>4723</c:v>
                </c:pt>
                <c:pt idx="9757">
                  <c:v>4724</c:v>
                </c:pt>
                <c:pt idx="9758">
                  <c:v>4728</c:v>
                </c:pt>
                <c:pt idx="9759">
                  <c:v>4728</c:v>
                </c:pt>
                <c:pt idx="9760">
                  <c:v>4728</c:v>
                </c:pt>
                <c:pt idx="9761">
                  <c:v>4732</c:v>
                </c:pt>
                <c:pt idx="9762">
                  <c:v>4732</c:v>
                </c:pt>
                <c:pt idx="9763">
                  <c:v>4735</c:v>
                </c:pt>
                <c:pt idx="9764">
                  <c:v>4738</c:v>
                </c:pt>
                <c:pt idx="9765">
                  <c:v>4740</c:v>
                </c:pt>
                <c:pt idx="9766">
                  <c:v>4742</c:v>
                </c:pt>
                <c:pt idx="9767">
                  <c:v>4742</c:v>
                </c:pt>
                <c:pt idx="9768">
                  <c:v>4743</c:v>
                </c:pt>
                <c:pt idx="9769">
                  <c:v>4746</c:v>
                </c:pt>
                <c:pt idx="9770">
                  <c:v>4748</c:v>
                </c:pt>
                <c:pt idx="9771">
                  <c:v>4749</c:v>
                </c:pt>
                <c:pt idx="9772">
                  <c:v>4752</c:v>
                </c:pt>
                <c:pt idx="9773">
                  <c:v>4754</c:v>
                </c:pt>
                <c:pt idx="9774">
                  <c:v>4757</c:v>
                </c:pt>
                <c:pt idx="9775">
                  <c:v>4758</c:v>
                </c:pt>
                <c:pt idx="9776">
                  <c:v>4762</c:v>
                </c:pt>
                <c:pt idx="9777">
                  <c:v>4765</c:v>
                </c:pt>
                <c:pt idx="9778">
                  <c:v>4767</c:v>
                </c:pt>
                <c:pt idx="9779">
                  <c:v>4771</c:v>
                </c:pt>
                <c:pt idx="9780">
                  <c:v>4772</c:v>
                </c:pt>
                <c:pt idx="9781">
                  <c:v>4776</c:v>
                </c:pt>
                <c:pt idx="9782">
                  <c:v>4782</c:v>
                </c:pt>
                <c:pt idx="9783">
                  <c:v>4785</c:v>
                </c:pt>
                <c:pt idx="9784">
                  <c:v>4786</c:v>
                </c:pt>
                <c:pt idx="9785">
                  <c:v>4787</c:v>
                </c:pt>
                <c:pt idx="9786">
                  <c:v>4793</c:v>
                </c:pt>
                <c:pt idx="9787">
                  <c:v>4795</c:v>
                </c:pt>
                <c:pt idx="9788">
                  <c:v>4798</c:v>
                </c:pt>
                <c:pt idx="9789">
                  <c:v>4801</c:v>
                </c:pt>
                <c:pt idx="9790">
                  <c:v>4804</c:v>
                </c:pt>
                <c:pt idx="9791">
                  <c:v>4811</c:v>
                </c:pt>
                <c:pt idx="9792">
                  <c:v>4813</c:v>
                </c:pt>
                <c:pt idx="9793">
                  <c:v>4815</c:v>
                </c:pt>
                <c:pt idx="9794">
                  <c:v>4819</c:v>
                </c:pt>
                <c:pt idx="9795">
                  <c:v>4820</c:v>
                </c:pt>
                <c:pt idx="9796">
                  <c:v>4822</c:v>
                </c:pt>
                <c:pt idx="9797">
                  <c:v>4823</c:v>
                </c:pt>
                <c:pt idx="9798">
                  <c:v>4827</c:v>
                </c:pt>
                <c:pt idx="9799">
                  <c:v>4833</c:v>
                </c:pt>
                <c:pt idx="9800">
                  <c:v>4836</c:v>
                </c:pt>
                <c:pt idx="9801">
                  <c:v>4838</c:v>
                </c:pt>
                <c:pt idx="9802">
                  <c:v>4843</c:v>
                </c:pt>
                <c:pt idx="9803">
                  <c:v>4846</c:v>
                </c:pt>
                <c:pt idx="9804">
                  <c:v>4850</c:v>
                </c:pt>
                <c:pt idx="9805">
                  <c:v>4852</c:v>
                </c:pt>
                <c:pt idx="9806">
                  <c:v>4858</c:v>
                </c:pt>
                <c:pt idx="9807">
                  <c:v>4861</c:v>
                </c:pt>
                <c:pt idx="9808">
                  <c:v>4861</c:v>
                </c:pt>
                <c:pt idx="9809">
                  <c:v>4863</c:v>
                </c:pt>
                <c:pt idx="9810">
                  <c:v>4866</c:v>
                </c:pt>
                <c:pt idx="9811">
                  <c:v>4869</c:v>
                </c:pt>
                <c:pt idx="9812">
                  <c:v>4873</c:v>
                </c:pt>
                <c:pt idx="9813">
                  <c:v>4876</c:v>
                </c:pt>
                <c:pt idx="9814">
                  <c:v>4883</c:v>
                </c:pt>
                <c:pt idx="9815">
                  <c:v>4886</c:v>
                </c:pt>
                <c:pt idx="9816">
                  <c:v>4893</c:v>
                </c:pt>
                <c:pt idx="9817">
                  <c:v>4894</c:v>
                </c:pt>
                <c:pt idx="9818">
                  <c:v>4896</c:v>
                </c:pt>
                <c:pt idx="9819">
                  <c:v>4905</c:v>
                </c:pt>
                <c:pt idx="9820">
                  <c:v>4906</c:v>
                </c:pt>
                <c:pt idx="9821">
                  <c:v>4910</c:v>
                </c:pt>
                <c:pt idx="9822">
                  <c:v>4918</c:v>
                </c:pt>
                <c:pt idx="9823">
                  <c:v>4920</c:v>
                </c:pt>
                <c:pt idx="9824">
                  <c:v>4929</c:v>
                </c:pt>
                <c:pt idx="9825">
                  <c:v>4935</c:v>
                </c:pt>
                <c:pt idx="9826">
                  <c:v>4947</c:v>
                </c:pt>
                <c:pt idx="9827">
                  <c:v>4950</c:v>
                </c:pt>
                <c:pt idx="9828">
                  <c:v>4952</c:v>
                </c:pt>
                <c:pt idx="9829">
                  <c:v>4957</c:v>
                </c:pt>
                <c:pt idx="9830">
                  <c:v>4973</c:v>
                </c:pt>
                <c:pt idx="9831">
                  <c:v>4999</c:v>
                </c:pt>
                <c:pt idx="9832">
                  <c:v>5009</c:v>
                </c:pt>
                <c:pt idx="9833">
                  <c:v>5024</c:v>
                </c:pt>
                <c:pt idx="9834">
                  <c:v>5599</c:v>
                </c:pt>
                <c:pt idx="9835">
                  <c:v>5631</c:v>
                </c:pt>
                <c:pt idx="9836">
                  <c:v>5652</c:v>
                </c:pt>
                <c:pt idx="9837">
                  <c:v>5655</c:v>
                </c:pt>
                <c:pt idx="9838">
                  <c:v>5666</c:v>
                </c:pt>
                <c:pt idx="9839">
                  <c:v>5670</c:v>
                </c:pt>
                <c:pt idx="9840">
                  <c:v>5689</c:v>
                </c:pt>
                <c:pt idx="9841">
                  <c:v>5694</c:v>
                </c:pt>
                <c:pt idx="9842">
                  <c:v>5710</c:v>
                </c:pt>
                <c:pt idx="9843">
                  <c:v>5713</c:v>
                </c:pt>
                <c:pt idx="9844">
                  <c:v>5719</c:v>
                </c:pt>
                <c:pt idx="9845">
                  <c:v>5726</c:v>
                </c:pt>
                <c:pt idx="9846">
                  <c:v>5735</c:v>
                </c:pt>
                <c:pt idx="9847">
                  <c:v>5753</c:v>
                </c:pt>
                <c:pt idx="9848">
                  <c:v>5763</c:v>
                </c:pt>
                <c:pt idx="9849">
                  <c:v>5769</c:v>
                </c:pt>
                <c:pt idx="9850">
                  <c:v>5776</c:v>
                </c:pt>
                <c:pt idx="9851">
                  <c:v>5787</c:v>
                </c:pt>
                <c:pt idx="9852">
                  <c:v>5798</c:v>
                </c:pt>
                <c:pt idx="9853">
                  <c:v>5807</c:v>
                </c:pt>
                <c:pt idx="9854">
                  <c:v>5813</c:v>
                </c:pt>
                <c:pt idx="9855">
                  <c:v>5819</c:v>
                </c:pt>
                <c:pt idx="9856">
                  <c:v>5823</c:v>
                </c:pt>
                <c:pt idx="9857">
                  <c:v>5850</c:v>
                </c:pt>
                <c:pt idx="9858">
                  <c:v>5860</c:v>
                </c:pt>
                <c:pt idx="9859">
                  <c:v>5864</c:v>
                </c:pt>
                <c:pt idx="9860">
                  <c:v>5867</c:v>
                </c:pt>
                <c:pt idx="9861">
                  <c:v>5893</c:v>
                </c:pt>
                <c:pt idx="9862">
                  <c:v>5912</c:v>
                </c:pt>
                <c:pt idx="9863">
                  <c:v>5921</c:v>
                </c:pt>
                <c:pt idx="9864">
                  <c:v>5933</c:v>
                </c:pt>
                <c:pt idx="9865">
                  <c:v>6609</c:v>
                </c:pt>
                <c:pt idx="9866">
                  <c:v>6614</c:v>
                </c:pt>
                <c:pt idx="9867">
                  <c:v>6622</c:v>
                </c:pt>
                <c:pt idx="9868">
                  <c:v>6642</c:v>
                </c:pt>
                <c:pt idx="9869">
                  <c:v>6648</c:v>
                </c:pt>
                <c:pt idx="9870">
                  <c:v>6657</c:v>
                </c:pt>
                <c:pt idx="9871">
                  <c:v>6663</c:v>
                </c:pt>
                <c:pt idx="9872">
                  <c:v>6667</c:v>
                </c:pt>
                <c:pt idx="9873">
                  <c:v>6670</c:v>
                </c:pt>
                <c:pt idx="9874">
                  <c:v>6680</c:v>
                </c:pt>
                <c:pt idx="9875">
                  <c:v>6692</c:v>
                </c:pt>
                <c:pt idx="9876">
                  <c:v>6693</c:v>
                </c:pt>
                <c:pt idx="9877">
                  <c:v>6701</c:v>
                </c:pt>
                <c:pt idx="9878">
                  <c:v>6706</c:v>
                </c:pt>
                <c:pt idx="9879">
                  <c:v>6715</c:v>
                </c:pt>
                <c:pt idx="9880">
                  <c:v>6719</c:v>
                </c:pt>
                <c:pt idx="9881">
                  <c:v>6724</c:v>
                </c:pt>
                <c:pt idx="9882">
                  <c:v>6735</c:v>
                </c:pt>
                <c:pt idx="9883">
                  <c:v>6741</c:v>
                </c:pt>
                <c:pt idx="9884">
                  <c:v>6749</c:v>
                </c:pt>
                <c:pt idx="9885">
                  <c:v>6760</c:v>
                </c:pt>
                <c:pt idx="9886">
                  <c:v>6760</c:v>
                </c:pt>
                <c:pt idx="9887">
                  <c:v>6763</c:v>
                </c:pt>
                <c:pt idx="9888">
                  <c:v>6764</c:v>
                </c:pt>
                <c:pt idx="9889">
                  <c:v>6765</c:v>
                </c:pt>
                <c:pt idx="9890">
                  <c:v>6770</c:v>
                </c:pt>
                <c:pt idx="9891">
                  <c:v>6775</c:v>
                </c:pt>
                <c:pt idx="9892">
                  <c:v>6779</c:v>
                </c:pt>
                <c:pt idx="9893">
                  <c:v>6783</c:v>
                </c:pt>
                <c:pt idx="9894">
                  <c:v>6785</c:v>
                </c:pt>
                <c:pt idx="9895">
                  <c:v>6792</c:v>
                </c:pt>
                <c:pt idx="9896">
                  <c:v>6813</c:v>
                </c:pt>
                <c:pt idx="9897">
                  <c:v>6817</c:v>
                </c:pt>
                <c:pt idx="9898">
                  <c:v>6818</c:v>
                </c:pt>
                <c:pt idx="9899">
                  <c:v>6841</c:v>
                </c:pt>
                <c:pt idx="9900">
                  <c:v>6847</c:v>
                </c:pt>
                <c:pt idx="9901">
                  <c:v>6854</c:v>
                </c:pt>
                <c:pt idx="9902">
                  <c:v>6864</c:v>
                </c:pt>
                <c:pt idx="9903">
                  <c:v>6875</c:v>
                </c:pt>
                <c:pt idx="9904">
                  <c:v>6878</c:v>
                </c:pt>
                <c:pt idx="9905">
                  <c:v>6883</c:v>
                </c:pt>
                <c:pt idx="9906">
                  <c:v>6884</c:v>
                </c:pt>
                <c:pt idx="9907">
                  <c:v>6890</c:v>
                </c:pt>
                <c:pt idx="9908">
                  <c:v>6894</c:v>
                </c:pt>
                <c:pt idx="9909">
                  <c:v>6903</c:v>
                </c:pt>
                <c:pt idx="9910">
                  <c:v>6908</c:v>
                </c:pt>
                <c:pt idx="9911">
                  <c:v>6911</c:v>
                </c:pt>
                <c:pt idx="9912">
                  <c:v>6919</c:v>
                </c:pt>
                <c:pt idx="9913">
                  <c:v>6922</c:v>
                </c:pt>
                <c:pt idx="9914">
                  <c:v>6933</c:v>
                </c:pt>
                <c:pt idx="9915">
                  <c:v>6938</c:v>
                </c:pt>
                <c:pt idx="9916">
                  <c:v>6945</c:v>
                </c:pt>
                <c:pt idx="9917">
                  <c:v>6956</c:v>
                </c:pt>
                <c:pt idx="9918">
                  <c:v>6962</c:v>
                </c:pt>
                <c:pt idx="9919">
                  <c:v>6970</c:v>
                </c:pt>
                <c:pt idx="9920">
                  <c:v>6976</c:v>
                </c:pt>
                <c:pt idx="9921">
                  <c:v>6987</c:v>
                </c:pt>
                <c:pt idx="9922">
                  <c:v>6992</c:v>
                </c:pt>
                <c:pt idx="9923">
                  <c:v>7007</c:v>
                </c:pt>
                <c:pt idx="9924">
                  <c:v>7013</c:v>
                </c:pt>
                <c:pt idx="9925">
                  <c:v>7017</c:v>
                </c:pt>
                <c:pt idx="9926">
                  <c:v>7021</c:v>
                </c:pt>
                <c:pt idx="9927">
                  <c:v>7028</c:v>
                </c:pt>
                <c:pt idx="9928">
                  <c:v>7042</c:v>
                </c:pt>
                <c:pt idx="9929">
                  <c:v>7051</c:v>
                </c:pt>
                <c:pt idx="9930">
                  <c:v>7061</c:v>
                </c:pt>
                <c:pt idx="9931">
                  <c:v>7070</c:v>
                </c:pt>
                <c:pt idx="9932">
                  <c:v>7080</c:v>
                </c:pt>
                <c:pt idx="9933">
                  <c:v>7096</c:v>
                </c:pt>
                <c:pt idx="9934">
                  <c:v>7112</c:v>
                </c:pt>
                <c:pt idx="9935">
                  <c:v>7121</c:v>
                </c:pt>
                <c:pt idx="9936">
                  <c:v>7144</c:v>
                </c:pt>
                <c:pt idx="9937">
                  <c:v>7192</c:v>
                </c:pt>
                <c:pt idx="9938">
                  <c:v>7243</c:v>
                </c:pt>
                <c:pt idx="9939">
                  <c:v>7272</c:v>
                </c:pt>
                <c:pt idx="9940">
                  <c:v>8151</c:v>
                </c:pt>
                <c:pt idx="9941">
                  <c:v>8166</c:v>
                </c:pt>
                <c:pt idx="9942">
                  <c:v>8199</c:v>
                </c:pt>
                <c:pt idx="9943">
                  <c:v>8204</c:v>
                </c:pt>
                <c:pt idx="9944">
                  <c:v>8225</c:v>
                </c:pt>
                <c:pt idx="9945">
                  <c:v>8244</c:v>
                </c:pt>
                <c:pt idx="9946">
                  <c:v>8260</c:v>
                </c:pt>
                <c:pt idx="9947">
                  <c:v>8274</c:v>
                </c:pt>
                <c:pt idx="9948">
                  <c:v>8286</c:v>
                </c:pt>
                <c:pt idx="9949">
                  <c:v>8303</c:v>
                </c:pt>
                <c:pt idx="9950">
                  <c:v>8324</c:v>
                </c:pt>
                <c:pt idx="9951">
                  <c:v>8330</c:v>
                </c:pt>
                <c:pt idx="9952">
                  <c:v>8338</c:v>
                </c:pt>
                <c:pt idx="9953">
                  <c:v>8348</c:v>
                </c:pt>
                <c:pt idx="9954">
                  <c:v>8353</c:v>
                </c:pt>
                <c:pt idx="9955">
                  <c:v>8385</c:v>
                </c:pt>
                <c:pt idx="9956">
                  <c:v>8395</c:v>
                </c:pt>
                <c:pt idx="9957">
                  <c:v>8419</c:v>
                </c:pt>
                <c:pt idx="9958">
                  <c:v>8432</c:v>
                </c:pt>
                <c:pt idx="9959">
                  <c:v>8458</c:v>
                </c:pt>
                <c:pt idx="9960">
                  <c:v>8508</c:v>
                </c:pt>
                <c:pt idx="9961">
                  <c:v>8524</c:v>
                </c:pt>
                <c:pt idx="9962">
                  <c:v>8548</c:v>
                </c:pt>
                <c:pt idx="9963">
                  <c:v>8557</c:v>
                </c:pt>
                <c:pt idx="9964">
                  <c:v>8563</c:v>
                </c:pt>
                <c:pt idx="9965">
                  <c:v>8570</c:v>
                </c:pt>
                <c:pt idx="9966">
                  <c:v>8606</c:v>
                </c:pt>
                <c:pt idx="9967">
                  <c:v>8630</c:v>
                </c:pt>
                <c:pt idx="9968">
                  <c:v>8666</c:v>
                </c:pt>
                <c:pt idx="9969">
                  <c:v>8673</c:v>
                </c:pt>
                <c:pt idx="9970">
                  <c:v>8696</c:v>
                </c:pt>
                <c:pt idx="9971">
                  <c:v>8702</c:v>
                </c:pt>
                <c:pt idx="9972">
                  <c:v>8732</c:v>
                </c:pt>
                <c:pt idx="9973">
                  <c:v>8785</c:v>
                </c:pt>
                <c:pt idx="9974">
                  <c:v>8820</c:v>
                </c:pt>
                <c:pt idx="9975">
                  <c:v>8882</c:v>
                </c:pt>
                <c:pt idx="9976">
                  <c:v>8912</c:v>
                </c:pt>
                <c:pt idx="9977">
                  <c:v>8923</c:v>
                </c:pt>
                <c:pt idx="9978">
                  <c:v>8969</c:v>
                </c:pt>
                <c:pt idx="9979">
                  <c:v>8978</c:v>
                </c:pt>
                <c:pt idx="9980">
                  <c:v>9011</c:v>
                </c:pt>
                <c:pt idx="9981">
                  <c:v>9045</c:v>
                </c:pt>
                <c:pt idx="9982">
                  <c:v>9121</c:v>
                </c:pt>
                <c:pt idx="9983">
                  <c:v>9284</c:v>
                </c:pt>
                <c:pt idx="9984">
                  <c:v>9445</c:v>
                </c:pt>
                <c:pt idx="9985">
                  <c:v>9712</c:v>
                </c:pt>
                <c:pt idx="9986">
                  <c:v>10571</c:v>
                </c:pt>
                <c:pt idx="9987">
                  <c:v>10671</c:v>
                </c:pt>
                <c:pt idx="9988">
                  <c:v>10774</c:v>
                </c:pt>
                <c:pt idx="9989">
                  <c:v>11155</c:v>
                </c:pt>
                <c:pt idx="9990">
                  <c:v>11506</c:v>
                </c:pt>
                <c:pt idx="9991">
                  <c:v>11822</c:v>
                </c:pt>
                <c:pt idx="9992">
                  <c:v>12076</c:v>
                </c:pt>
                <c:pt idx="9993">
                  <c:v>12562</c:v>
                </c:pt>
                <c:pt idx="9994">
                  <c:v>12838</c:v>
                </c:pt>
                <c:pt idx="9995">
                  <c:v>13332</c:v>
                </c:pt>
                <c:pt idx="9996">
                  <c:v>13902</c:v>
                </c:pt>
                <c:pt idx="9997">
                  <c:v>14111</c:v>
                </c:pt>
                <c:pt idx="9998">
                  <c:v>14817</c:v>
                </c:pt>
                <c:pt idx="9999">
                  <c:v>17791</c:v>
                </c:pt>
                <c:pt idx="10000">
                  <c:v>18943</c:v>
                </c:pt>
              </c:numCache>
            </c:numRef>
          </c:xVal>
          <c:yVal>
            <c:numRef>
              <c:f>Sheet1!$D:$D</c:f>
              <c:numCache>
                <c:formatCode>General</c:formatCode>
                <c:ptCount val="1048576"/>
                <c:pt idx="0">
                  <c:v>0</c:v>
                </c:pt>
                <c:pt idx="1">
                  <c:v>1E-4</c:v>
                </c:pt>
                <c:pt idx="2">
                  <c:v>2.0000000000000001E-4</c:v>
                </c:pt>
                <c:pt idx="3">
                  <c:v>2.9999999999999997E-4</c:v>
                </c:pt>
                <c:pt idx="4">
                  <c:v>4.0000000000000002E-4</c:v>
                </c:pt>
                <c:pt idx="5">
                  <c:v>5.0000000000000001E-4</c:v>
                </c:pt>
                <c:pt idx="6">
                  <c:v>5.9999999999999995E-4</c:v>
                </c:pt>
                <c:pt idx="7">
                  <c:v>6.9999999999999999E-4</c:v>
                </c:pt>
                <c:pt idx="8">
                  <c:v>8.0000000000000004E-4</c:v>
                </c:pt>
                <c:pt idx="9">
                  <c:v>8.9999999999999998E-4</c:v>
                </c:pt>
                <c:pt idx="10">
                  <c:v>1E-3</c:v>
                </c:pt>
                <c:pt idx="11">
                  <c:v>1.1000000000000001E-3</c:v>
                </c:pt>
                <c:pt idx="12">
                  <c:v>1.1999999999999999E-3</c:v>
                </c:pt>
                <c:pt idx="13">
                  <c:v>1.2999999999999999E-3</c:v>
                </c:pt>
                <c:pt idx="14">
                  <c:v>1.4E-3</c:v>
                </c:pt>
                <c:pt idx="15">
                  <c:v>1.5E-3</c:v>
                </c:pt>
                <c:pt idx="16">
                  <c:v>1.6000000000000001E-3</c:v>
                </c:pt>
                <c:pt idx="17">
                  <c:v>1.6999999999999999E-3</c:v>
                </c:pt>
                <c:pt idx="18">
                  <c:v>1.8E-3</c:v>
                </c:pt>
                <c:pt idx="19">
                  <c:v>1.9E-3</c:v>
                </c:pt>
                <c:pt idx="20">
                  <c:v>2E-3</c:v>
                </c:pt>
                <c:pt idx="21">
                  <c:v>2.0999999999999999E-3</c:v>
                </c:pt>
                <c:pt idx="22">
                  <c:v>2.2000000000000001E-3</c:v>
                </c:pt>
                <c:pt idx="23">
                  <c:v>2.3E-3</c:v>
                </c:pt>
                <c:pt idx="24">
                  <c:v>2.3999999999999998E-3</c:v>
                </c:pt>
                <c:pt idx="25">
                  <c:v>2.5000000000000001E-3</c:v>
                </c:pt>
                <c:pt idx="26">
                  <c:v>2.5999999999999999E-3</c:v>
                </c:pt>
                <c:pt idx="27">
                  <c:v>2.7000000000000001E-3</c:v>
                </c:pt>
                <c:pt idx="28">
                  <c:v>2.8E-3</c:v>
                </c:pt>
                <c:pt idx="29">
                  <c:v>2.8999999999999998E-3</c:v>
                </c:pt>
                <c:pt idx="30">
                  <c:v>3.0000000000000001E-3</c:v>
                </c:pt>
                <c:pt idx="31">
                  <c:v>3.0999999999999999E-3</c:v>
                </c:pt>
                <c:pt idx="32">
                  <c:v>3.2000000000000002E-3</c:v>
                </c:pt>
                <c:pt idx="33">
                  <c:v>3.3E-3</c:v>
                </c:pt>
                <c:pt idx="34">
                  <c:v>3.3999999999999998E-3</c:v>
                </c:pt>
                <c:pt idx="35">
                  <c:v>3.5000000000000001E-3</c:v>
                </c:pt>
                <c:pt idx="36">
                  <c:v>3.5999999999999999E-3</c:v>
                </c:pt>
                <c:pt idx="37">
                  <c:v>3.7000000000000002E-3</c:v>
                </c:pt>
                <c:pt idx="38">
                  <c:v>3.8E-3</c:v>
                </c:pt>
                <c:pt idx="39">
                  <c:v>3.8999999999999998E-3</c:v>
                </c:pt>
                <c:pt idx="40">
                  <c:v>4.0000000000000001E-3</c:v>
                </c:pt>
                <c:pt idx="41">
                  <c:v>4.1000000000000003E-3</c:v>
                </c:pt>
                <c:pt idx="42">
                  <c:v>4.1999999999999997E-3</c:v>
                </c:pt>
                <c:pt idx="43">
                  <c:v>4.3E-3</c:v>
                </c:pt>
                <c:pt idx="44">
                  <c:v>4.4000000000000003E-3</c:v>
                </c:pt>
                <c:pt idx="45">
                  <c:v>4.4999999999999997E-3</c:v>
                </c:pt>
                <c:pt idx="46">
                  <c:v>4.5999999999999999E-3</c:v>
                </c:pt>
                <c:pt idx="47">
                  <c:v>4.7000000000000002E-3</c:v>
                </c:pt>
                <c:pt idx="48">
                  <c:v>4.7999999999999996E-3</c:v>
                </c:pt>
                <c:pt idx="49">
                  <c:v>4.8999999999999998E-3</c:v>
                </c:pt>
                <c:pt idx="50">
                  <c:v>5.0000000000000001E-3</c:v>
                </c:pt>
                <c:pt idx="51">
                  <c:v>5.1000000000000004E-3</c:v>
                </c:pt>
                <c:pt idx="52">
                  <c:v>5.1999999999999998E-3</c:v>
                </c:pt>
                <c:pt idx="53">
                  <c:v>5.3E-3</c:v>
                </c:pt>
                <c:pt idx="54">
                  <c:v>5.4000000000000003E-3</c:v>
                </c:pt>
                <c:pt idx="55">
                  <c:v>5.4999999999999997E-3</c:v>
                </c:pt>
                <c:pt idx="56">
                  <c:v>5.5999999999999999E-3</c:v>
                </c:pt>
                <c:pt idx="57">
                  <c:v>5.7000000000000002E-3</c:v>
                </c:pt>
                <c:pt idx="58">
                  <c:v>5.7999999999999996E-3</c:v>
                </c:pt>
                <c:pt idx="59">
                  <c:v>5.8999999999999999E-3</c:v>
                </c:pt>
                <c:pt idx="60">
                  <c:v>6.0000000000000001E-3</c:v>
                </c:pt>
                <c:pt idx="61">
                  <c:v>6.1000000000000004E-3</c:v>
                </c:pt>
                <c:pt idx="62">
                  <c:v>6.1999999999999998E-3</c:v>
                </c:pt>
                <c:pt idx="63">
                  <c:v>6.3E-3</c:v>
                </c:pt>
                <c:pt idx="64">
                  <c:v>6.4000000000000003E-3</c:v>
                </c:pt>
                <c:pt idx="65">
                  <c:v>6.4999999999999997E-3</c:v>
                </c:pt>
                <c:pt idx="66">
                  <c:v>6.6E-3</c:v>
                </c:pt>
                <c:pt idx="67">
                  <c:v>6.7000000000000002E-3</c:v>
                </c:pt>
                <c:pt idx="68">
                  <c:v>6.7999999999999996E-3</c:v>
                </c:pt>
                <c:pt idx="69">
                  <c:v>6.8999999999999999E-3</c:v>
                </c:pt>
                <c:pt idx="70">
                  <c:v>7.0000000000000001E-3</c:v>
                </c:pt>
                <c:pt idx="71">
                  <c:v>7.1000000000000004E-3</c:v>
                </c:pt>
                <c:pt idx="72">
                  <c:v>7.1999999999999998E-3</c:v>
                </c:pt>
                <c:pt idx="73">
                  <c:v>7.3000000000000001E-3</c:v>
                </c:pt>
                <c:pt idx="74">
                  <c:v>7.4000000000000003E-3</c:v>
                </c:pt>
                <c:pt idx="75">
                  <c:v>7.4999999999999997E-3</c:v>
                </c:pt>
                <c:pt idx="76">
                  <c:v>7.6E-3</c:v>
                </c:pt>
                <c:pt idx="77">
                  <c:v>7.7000000000000002E-3</c:v>
                </c:pt>
                <c:pt idx="78">
                  <c:v>7.7999999999999996E-3</c:v>
                </c:pt>
                <c:pt idx="79">
                  <c:v>7.9000000000000008E-3</c:v>
                </c:pt>
                <c:pt idx="80">
                  <c:v>8.0000000000000002E-3</c:v>
                </c:pt>
                <c:pt idx="81">
                  <c:v>8.0999999999999996E-3</c:v>
                </c:pt>
                <c:pt idx="82">
                  <c:v>8.2000000000000007E-3</c:v>
                </c:pt>
                <c:pt idx="83">
                  <c:v>8.3000000000000001E-3</c:v>
                </c:pt>
                <c:pt idx="84">
                  <c:v>8.3999999999999995E-3</c:v>
                </c:pt>
                <c:pt idx="85">
                  <c:v>8.5000000000000006E-3</c:v>
                </c:pt>
                <c:pt idx="86">
                  <c:v>8.6E-3</c:v>
                </c:pt>
                <c:pt idx="87">
                  <c:v>8.6999999999999994E-3</c:v>
                </c:pt>
                <c:pt idx="88">
                  <c:v>8.8000000000000005E-3</c:v>
                </c:pt>
                <c:pt idx="89">
                  <c:v>8.8999999999999999E-3</c:v>
                </c:pt>
                <c:pt idx="90">
                  <c:v>8.9999999999999993E-3</c:v>
                </c:pt>
                <c:pt idx="91">
                  <c:v>9.1000000000000004E-3</c:v>
                </c:pt>
                <c:pt idx="92">
                  <c:v>9.1999999999999998E-3</c:v>
                </c:pt>
                <c:pt idx="93">
                  <c:v>9.2999999999999992E-3</c:v>
                </c:pt>
                <c:pt idx="94">
                  <c:v>9.4000000000000004E-3</c:v>
                </c:pt>
                <c:pt idx="95">
                  <c:v>9.4999999999999998E-3</c:v>
                </c:pt>
                <c:pt idx="96">
                  <c:v>9.5999999999999992E-3</c:v>
                </c:pt>
                <c:pt idx="97">
                  <c:v>9.7000000000000003E-3</c:v>
                </c:pt>
                <c:pt idx="98">
                  <c:v>9.7999999999999997E-3</c:v>
                </c:pt>
                <c:pt idx="99">
                  <c:v>9.9000000000000008E-3</c:v>
                </c:pt>
                <c:pt idx="100">
                  <c:v>0.01</c:v>
                </c:pt>
                <c:pt idx="101">
                  <c:v>1.01E-2</c:v>
                </c:pt>
                <c:pt idx="102">
                  <c:v>1.0200000000000001E-2</c:v>
                </c:pt>
                <c:pt idx="103">
                  <c:v>1.03E-2</c:v>
                </c:pt>
                <c:pt idx="104">
                  <c:v>1.04E-2</c:v>
                </c:pt>
                <c:pt idx="105">
                  <c:v>1.0500000000000001E-2</c:v>
                </c:pt>
                <c:pt idx="106">
                  <c:v>1.06E-2</c:v>
                </c:pt>
                <c:pt idx="107">
                  <c:v>1.0699999999999999E-2</c:v>
                </c:pt>
                <c:pt idx="108">
                  <c:v>1.0800000000000001E-2</c:v>
                </c:pt>
                <c:pt idx="109">
                  <c:v>1.09E-2</c:v>
                </c:pt>
                <c:pt idx="110">
                  <c:v>1.0999999999999999E-2</c:v>
                </c:pt>
                <c:pt idx="111">
                  <c:v>1.11E-2</c:v>
                </c:pt>
                <c:pt idx="112">
                  <c:v>1.12E-2</c:v>
                </c:pt>
                <c:pt idx="113">
                  <c:v>1.1299999999999999E-2</c:v>
                </c:pt>
                <c:pt idx="114">
                  <c:v>1.14E-2</c:v>
                </c:pt>
                <c:pt idx="115">
                  <c:v>1.15E-2</c:v>
                </c:pt>
                <c:pt idx="116">
                  <c:v>1.1599999999999999E-2</c:v>
                </c:pt>
                <c:pt idx="117">
                  <c:v>1.17E-2</c:v>
                </c:pt>
                <c:pt idx="118">
                  <c:v>1.18E-2</c:v>
                </c:pt>
                <c:pt idx="119">
                  <c:v>1.1900000000000001E-2</c:v>
                </c:pt>
                <c:pt idx="120">
                  <c:v>1.2E-2</c:v>
                </c:pt>
                <c:pt idx="121">
                  <c:v>1.21E-2</c:v>
                </c:pt>
                <c:pt idx="122">
                  <c:v>1.2200000000000001E-2</c:v>
                </c:pt>
                <c:pt idx="123">
                  <c:v>1.23E-2</c:v>
                </c:pt>
                <c:pt idx="124">
                  <c:v>1.24E-2</c:v>
                </c:pt>
                <c:pt idx="125">
                  <c:v>1.2500000000000001E-2</c:v>
                </c:pt>
                <c:pt idx="126">
                  <c:v>1.26E-2</c:v>
                </c:pt>
                <c:pt idx="127">
                  <c:v>1.2699999999999999E-2</c:v>
                </c:pt>
                <c:pt idx="128">
                  <c:v>1.2800000000000001E-2</c:v>
                </c:pt>
                <c:pt idx="129">
                  <c:v>1.29E-2</c:v>
                </c:pt>
                <c:pt idx="130">
                  <c:v>1.2999999999999999E-2</c:v>
                </c:pt>
                <c:pt idx="131">
                  <c:v>1.3100000000000001E-2</c:v>
                </c:pt>
                <c:pt idx="132">
                  <c:v>1.32E-2</c:v>
                </c:pt>
                <c:pt idx="133">
                  <c:v>1.3299999999999999E-2</c:v>
                </c:pt>
                <c:pt idx="134">
                  <c:v>1.34E-2</c:v>
                </c:pt>
                <c:pt idx="135">
                  <c:v>1.35E-2</c:v>
                </c:pt>
                <c:pt idx="136">
                  <c:v>1.3599999999999999E-2</c:v>
                </c:pt>
                <c:pt idx="137">
                  <c:v>1.37E-2</c:v>
                </c:pt>
                <c:pt idx="138">
                  <c:v>1.38E-2</c:v>
                </c:pt>
                <c:pt idx="139">
                  <c:v>1.3899999999999999E-2</c:v>
                </c:pt>
                <c:pt idx="140">
                  <c:v>1.4E-2</c:v>
                </c:pt>
                <c:pt idx="141">
                  <c:v>1.41E-2</c:v>
                </c:pt>
                <c:pt idx="142">
                  <c:v>1.4200000000000001E-2</c:v>
                </c:pt>
                <c:pt idx="143">
                  <c:v>1.43E-2</c:v>
                </c:pt>
                <c:pt idx="144">
                  <c:v>1.44E-2</c:v>
                </c:pt>
                <c:pt idx="145">
                  <c:v>1.4500000000000001E-2</c:v>
                </c:pt>
                <c:pt idx="146">
                  <c:v>1.46E-2</c:v>
                </c:pt>
                <c:pt idx="147">
                  <c:v>1.47E-2</c:v>
                </c:pt>
                <c:pt idx="148">
                  <c:v>1.4800000000000001E-2</c:v>
                </c:pt>
                <c:pt idx="149">
                  <c:v>1.49E-2</c:v>
                </c:pt>
                <c:pt idx="150">
                  <c:v>1.4999999999999999E-2</c:v>
                </c:pt>
                <c:pt idx="151">
                  <c:v>1.5100000000000001E-2</c:v>
                </c:pt>
                <c:pt idx="152">
                  <c:v>1.52E-2</c:v>
                </c:pt>
                <c:pt idx="153">
                  <c:v>1.5299999999999999E-2</c:v>
                </c:pt>
                <c:pt idx="154">
                  <c:v>1.54E-2</c:v>
                </c:pt>
                <c:pt idx="155">
                  <c:v>1.55E-2</c:v>
                </c:pt>
                <c:pt idx="156">
                  <c:v>1.5599999999999999E-2</c:v>
                </c:pt>
                <c:pt idx="157">
                  <c:v>1.5699999999999999E-2</c:v>
                </c:pt>
                <c:pt idx="158">
                  <c:v>1.5800000000000002E-2</c:v>
                </c:pt>
                <c:pt idx="159">
                  <c:v>1.5900000000000001E-2</c:v>
                </c:pt>
                <c:pt idx="160">
                  <c:v>1.6E-2</c:v>
                </c:pt>
                <c:pt idx="161">
                  <c:v>1.61E-2</c:v>
                </c:pt>
                <c:pt idx="162">
                  <c:v>1.6199999999999999E-2</c:v>
                </c:pt>
                <c:pt idx="163">
                  <c:v>1.6299999999999999E-2</c:v>
                </c:pt>
                <c:pt idx="164">
                  <c:v>1.6400000000000001E-2</c:v>
                </c:pt>
                <c:pt idx="165">
                  <c:v>1.6500000000000001E-2</c:v>
                </c:pt>
                <c:pt idx="166">
                  <c:v>1.66E-2</c:v>
                </c:pt>
                <c:pt idx="167">
                  <c:v>1.67E-2</c:v>
                </c:pt>
                <c:pt idx="168">
                  <c:v>1.6799999999999999E-2</c:v>
                </c:pt>
                <c:pt idx="169">
                  <c:v>1.6899999999999998E-2</c:v>
                </c:pt>
                <c:pt idx="170">
                  <c:v>1.7000000000000001E-2</c:v>
                </c:pt>
                <c:pt idx="171">
                  <c:v>1.7100000000000001E-2</c:v>
                </c:pt>
                <c:pt idx="172">
                  <c:v>1.72E-2</c:v>
                </c:pt>
                <c:pt idx="173">
                  <c:v>1.7299999999999999E-2</c:v>
                </c:pt>
                <c:pt idx="174">
                  <c:v>1.7399999999999999E-2</c:v>
                </c:pt>
                <c:pt idx="175">
                  <c:v>1.7500000000000002E-2</c:v>
                </c:pt>
                <c:pt idx="176">
                  <c:v>1.7600000000000001E-2</c:v>
                </c:pt>
                <c:pt idx="177">
                  <c:v>1.77E-2</c:v>
                </c:pt>
                <c:pt idx="178">
                  <c:v>1.78E-2</c:v>
                </c:pt>
                <c:pt idx="179">
                  <c:v>1.7899999999999999E-2</c:v>
                </c:pt>
                <c:pt idx="180">
                  <c:v>1.7999999999999999E-2</c:v>
                </c:pt>
                <c:pt idx="181">
                  <c:v>1.8100000000000002E-2</c:v>
                </c:pt>
                <c:pt idx="182">
                  <c:v>1.8200000000000001E-2</c:v>
                </c:pt>
                <c:pt idx="183">
                  <c:v>1.83E-2</c:v>
                </c:pt>
                <c:pt idx="184">
                  <c:v>1.84E-2</c:v>
                </c:pt>
                <c:pt idx="185">
                  <c:v>1.8499999999999999E-2</c:v>
                </c:pt>
                <c:pt idx="186">
                  <c:v>1.8599999999999998E-2</c:v>
                </c:pt>
                <c:pt idx="187">
                  <c:v>1.8700000000000001E-2</c:v>
                </c:pt>
                <c:pt idx="188">
                  <c:v>1.8800000000000001E-2</c:v>
                </c:pt>
                <c:pt idx="189">
                  <c:v>1.89E-2</c:v>
                </c:pt>
                <c:pt idx="190">
                  <c:v>1.9E-2</c:v>
                </c:pt>
                <c:pt idx="191">
                  <c:v>1.9099999999999999E-2</c:v>
                </c:pt>
                <c:pt idx="192">
                  <c:v>1.9199999999999998E-2</c:v>
                </c:pt>
                <c:pt idx="193">
                  <c:v>1.9300000000000001E-2</c:v>
                </c:pt>
                <c:pt idx="194">
                  <c:v>1.9400000000000001E-2</c:v>
                </c:pt>
                <c:pt idx="195">
                  <c:v>1.95E-2</c:v>
                </c:pt>
                <c:pt idx="196">
                  <c:v>1.9599999999999999E-2</c:v>
                </c:pt>
                <c:pt idx="197">
                  <c:v>1.9699999999999999E-2</c:v>
                </c:pt>
                <c:pt idx="198">
                  <c:v>1.9800000000000002E-2</c:v>
                </c:pt>
                <c:pt idx="199">
                  <c:v>1.9900000000000001E-2</c:v>
                </c:pt>
                <c:pt idx="200">
                  <c:v>0.02</c:v>
                </c:pt>
                <c:pt idx="201">
                  <c:v>2.01E-2</c:v>
                </c:pt>
                <c:pt idx="202">
                  <c:v>2.0199999999999999E-2</c:v>
                </c:pt>
                <c:pt idx="203">
                  <c:v>2.0299999999999999E-2</c:v>
                </c:pt>
                <c:pt idx="204">
                  <c:v>2.0400000000000001E-2</c:v>
                </c:pt>
                <c:pt idx="205">
                  <c:v>2.0500000000000001E-2</c:v>
                </c:pt>
                <c:pt idx="206">
                  <c:v>2.06E-2</c:v>
                </c:pt>
                <c:pt idx="207">
                  <c:v>2.07E-2</c:v>
                </c:pt>
                <c:pt idx="208">
                  <c:v>2.0799999999999999E-2</c:v>
                </c:pt>
                <c:pt idx="209">
                  <c:v>2.0899999999999998E-2</c:v>
                </c:pt>
                <c:pt idx="210">
                  <c:v>2.1000000000000001E-2</c:v>
                </c:pt>
                <c:pt idx="211">
                  <c:v>2.1100000000000001E-2</c:v>
                </c:pt>
                <c:pt idx="212">
                  <c:v>2.12E-2</c:v>
                </c:pt>
                <c:pt idx="213">
                  <c:v>2.1299999999999999E-2</c:v>
                </c:pt>
                <c:pt idx="214">
                  <c:v>2.1399999999999999E-2</c:v>
                </c:pt>
                <c:pt idx="215">
                  <c:v>2.1499999999999998E-2</c:v>
                </c:pt>
                <c:pt idx="216">
                  <c:v>2.1600000000000001E-2</c:v>
                </c:pt>
                <c:pt idx="217">
                  <c:v>2.1700000000000001E-2</c:v>
                </c:pt>
                <c:pt idx="218">
                  <c:v>2.18E-2</c:v>
                </c:pt>
                <c:pt idx="219">
                  <c:v>2.1899999999999999E-2</c:v>
                </c:pt>
                <c:pt idx="220">
                  <c:v>2.1999999999999999E-2</c:v>
                </c:pt>
                <c:pt idx="221">
                  <c:v>2.2100000000000002E-2</c:v>
                </c:pt>
                <c:pt idx="222">
                  <c:v>2.2200000000000001E-2</c:v>
                </c:pt>
                <c:pt idx="223">
                  <c:v>2.23E-2</c:v>
                </c:pt>
                <c:pt idx="224">
                  <c:v>2.24E-2</c:v>
                </c:pt>
                <c:pt idx="225">
                  <c:v>2.2499999999999999E-2</c:v>
                </c:pt>
                <c:pt idx="226">
                  <c:v>2.2599999999999999E-2</c:v>
                </c:pt>
                <c:pt idx="227">
                  <c:v>2.2700000000000001E-2</c:v>
                </c:pt>
                <c:pt idx="228">
                  <c:v>2.2800000000000001E-2</c:v>
                </c:pt>
                <c:pt idx="229">
                  <c:v>2.29E-2</c:v>
                </c:pt>
                <c:pt idx="230">
                  <c:v>2.3E-2</c:v>
                </c:pt>
                <c:pt idx="231">
                  <c:v>2.3099999999999999E-2</c:v>
                </c:pt>
                <c:pt idx="232">
                  <c:v>2.3199999999999998E-2</c:v>
                </c:pt>
                <c:pt idx="233">
                  <c:v>2.3300000000000001E-2</c:v>
                </c:pt>
                <c:pt idx="234">
                  <c:v>2.3400000000000001E-2</c:v>
                </c:pt>
                <c:pt idx="235">
                  <c:v>2.35E-2</c:v>
                </c:pt>
                <c:pt idx="236">
                  <c:v>2.3599999999999999E-2</c:v>
                </c:pt>
                <c:pt idx="237">
                  <c:v>2.3699999999999999E-2</c:v>
                </c:pt>
                <c:pt idx="238">
                  <c:v>2.3800000000000002E-2</c:v>
                </c:pt>
                <c:pt idx="239">
                  <c:v>2.3900000000000001E-2</c:v>
                </c:pt>
                <c:pt idx="240">
                  <c:v>2.4E-2</c:v>
                </c:pt>
                <c:pt idx="241">
                  <c:v>2.41E-2</c:v>
                </c:pt>
                <c:pt idx="242">
                  <c:v>2.4199999999999999E-2</c:v>
                </c:pt>
                <c:pt idx="243">
                  <c:v>2.4299999999999999E-2</c:v>
                </c:pt>
                <c:pt idx="244">
                  <c:v>2.4400000000000002E-2</c:v>
                </c:pt>
                <c:pt idx="245">
                  <c:v>2.4500000000000001E-2</c:v>
                </c:pt>
                <c:pt idx="246">
                  <c:v>2.46E-2</c:v>
                </c:pt>
                <c:pt idx="247">
                  <c:v>2.47E-2</c:v>
                </c:pt>
                <c:pt idx="248">
                  <c:v>2.4799999999999999E-2</c:v>
                </c:pt>
                <c:pt idx="249">
                  <c:v>2.4899999999999999E-2</c:v>
                </c:pt>
                <c:pt idx="250">
                  <c:v>2.5000000000000001E-2</c:v>
                </c:pt>
                <c:pt idx="251">
                  <c:v>2.5100000000000001E-2</c:v>
                </c:pt>
                <c:pt idx="252">
                  <c:v>2.52E-2</c:v>
                </c:pt>
                <c:pt idx="253">
                  <c:v>2.53E-2</c:v>
                </c:pt>
                <c:pt idx="254">
                  <c:v>2.5399999999999999E-2</c:v>
                </c:pt>
                <c:pt idx="255">
                  <c:v>2.5499999999999998E-2</c:v>
                </c:pt>
                <c:pt idx="256">
                  <c:v>2.5600000000000001E-2</c:v>
                </c:pt>
                <c:pt idx="257">
                  <c:v>2.5700000000000001E-2</c:v>
                </c:pt>
                <c:pt idx="258">
                  <c:v>2.58E-2</c:v>
                </c:pt>
                <c:pt idx="259">
                  <c:v>2.5899999999999999E-2</c:v>
                </c:pt>
                <c:pt idx="260">
                  <c:v>2.5999999999999999E-2</c:v>
                </c:pt>
                <c:pt idx="261">
                  <c:v>2.6100000000000002E-2</c:v>
                </c:pt>
                <c:pt idx="262">
                  <c:v>2.6200000000000001E-2</c:v>
                </c:pt>
                <c:pt idx="263">
                  <c:v>2.63E-2</c:v>
                </c:pt>
                <c:pt idx="264">
                  <c:v>2.64E-2</c:v>
                </c:pt>
                <c:pt idx="265">
                  <c:v>2.6499999999999999E-2</c:v>
                </c:pt>
                <c:pt idx="266">
                  <c:v>2.6599999999999999E-2</c:v>
                </c:pt>
                <c:pt idx="267">
                  <c:v>2.6700000000000002E-2</c:v>
                </c:pt>
                <c:pt idx="268">
                  <c:v>2.6800000000000001E-2</c:v>
                </c:pt>
                <c:pt idx="269">
                  <c:v>2.69E-2</c:v>
                </c:pt>
                <c:pt idx="270">
                  <c:v>2.7E-2</c:v>
                </c:pt>
                <c:pt idx="271">
                  <c:v>2.7099999999999999E-2</c:v>
                </c:pt>
                <c:pt idx="272">
                  <c:v>2.7199999999999998E-2</c:v>
                </c:pt>
                <c:pt idx="273">
                  <c:v>2.7300000000000001E-2</c:v>
                </c:pt>
                <c:pt idx="274">
                  <c:v>2.7400000000000001E-2</c:v>
                </c:pt>
                <c:pt idx="275">
                  <c:v>2.75E-2</c:v>
                </c:pt>
                <c:pt idx="276">
                  <c:v>2.76E-2</c:v>
                </c:pt>
                <c:pt idx="277">
                  <c:v>2.7699999999999999E-2</c:v>
                </c:pt>
                <c:pt idx="278">
                  <c:v>2.7799999999999998E-2</c:v>
                </c:pt>
                <c:pt idx="279">
                  <c:v>2.7900000000000001E-2</c:v>
                </c:pt>
                <c:pt idx="280">
                  <c:v>2.8000000000000001E-2</c:v>
                </c:pt>
                <c:pt idx="281">
                  <c:v>2.81E-2</c:v>
                </c:pt>
                <c:pt idx="282">
                  <c:v>2.8199999999999999E-2</c:v>
                </c:pt>
                <c:pt idx="283">
                  <c:v>2.8299999999999999E-2</c:v>
                </c:pt>
                <c:pt idx="284">
                  <c:v>2.8400000000000002E-2</c:v>
                </c:pt>
                <c:pt idx="285">
                  <c:v>2.8500000000000001E-2</c:v>
                </c:pt>
                <c:pt idx="286">
                  <c:v>2.86E-2</c:v>
                </c:pt>
                <c:pt idx="287">
                  <c:v>2.87E-2</c:v>
                </c:pt>
                <c:pt idx="288">
                  <c:v>2.8799999999999999E-2</c:v>
                </c:pt>
                <c:pt idx="289">
                  <c:v>2.8899999999999999E-2</c:v>
                </c:pt>
                <c:pt idx="290">
                  <c:v>2.9000000000000001E-2</c:v>
                </c:pt>
                <c:pt idx="291">
                  <c:v>2.9100000000000001E-2</c:v>
                </c:pt>
                <c:pt idx="292">
                  <c:v>2.92E-2</c:v>
                </c:pt>
                <c:pt idx="293">
                  <c:v>2.93E-2</c:v>
                </c:pt>
                <c:pt idx="294">
                  <c:v>2.9399999999999999E-2</c:v>
                </c:pt>
                <c:pt idx="295">
                  <c:v>2.9499999999999998E-2</c:v>
                </c:pt>
                <c:pt idx="296">
                  <c:v>2.9600000000000001E-2</c:v>
                </c:pt>
                <c:pt idx="297">
                  <c:v>2.9700000000000001E-2</c:v>
                </c:pt>
                <c:pt idx="298">
                  <c:v>2.98E-2</c:v>
                </c:pt>
                <c:pt idx="299">
                  <c:v>2.9899999999999999E-2</c:v>
                </c:pt>
                <c:pt idx="300">
                  <c:v>0.03</c:v>
                </c:pt>
                <c:pt idx="301">
                  <c:v>3.0099999999999998E-2</c:v>
                </c:pt>
                <c:pt idx="302">
                  <c:v>3.0200000000000001E-2</c:v>
                </c:pt>
                <c:pt idx="303">
                  <c:v>3.0300000000000001E-2</c:v>
                </c:pt>
                <c:pt idx="304">
                  <c:v>3.04E-2</c:v>
                </c:pt>
                <c:pt idx="305">
                  <c:v>3.0499999999999999E-2</c:v>
                </c:pt>
                <c:pt idx="306">
                  <c:v>3.0599999999999999E-2</c:v>
                </c:pt>
                <c:pt idx="307">
                  <c:v>3.0700000000000002E-2</c:v>
                </c:pt>
                <c:pt idx="308">
                  <c:v>3.0800000000000001E-2</c:v>
                </c:pt>
                <c:pt idx="309">
                  <c:v>3.09E-2</c:v>
                </c:pt>
                <c:pt idx="310">
                  <c:v>3.1E-2</c:v>
                </c:pt>
                <c:pt idx="311">
                  <c:v>3.1099999999999999E-2</c:v>
                </c:pt>
                <c:pt idx="312">
                  <c:v>3.1199999999999999E-2</c:v>
                </c:pt>
                <c:pt idx="313">
                  <c:v>3.1300000000000001E-2</c:v>
                </c:pt>
                <c:pt idx="314">
                  <c:v>3.1399999999999997E-2</c:v>
                </c:pt>
                <c:pt idx="315">
                  <c:v>3.15E-2</c:v>
                </c:pt>
                <c:pt idx="316">
                  <c:v>3.1600000000000003E-2</c:v>
                </c:pt>
                <c:pt idx="317">
                  <c:v>3.1699999999999999E-2</c:v>
                </c:pt>
                <c:pt idx="318">
                  <c:v>3.1800000000000002E-2</c:v>
                </c:pt>
                <c:pt idx="319">
                  <c:v>3.1899999999999998E-2</c:v>
                </c:pt>
                <c:pt idx="320">
                  <c:v>3.2000000000000001E-2</c:v>
                </c:pt>
                <c:pt idx="321">
                  <c:v>3.2099999999999997E-2</c:v>
                </c:pt>
                <c:pt idx="322">
                  <c:v>3.2199999999999999E-2</c:v>
                </c:pt>
                <c:pt idx="323">
                  <c:v>3.2300000000000002E-2</c:v>
                </c:pt>
                <c:pt idx="324">
                  <c:v>3.2399999999999998E-2</c:v>
                </c:pt>
                <c:pt idx="325">
                  <c:v>3.2500000000000001E-2</c:v>
                </c:pt>
                <c:pt idx="326">
                  <c:v>3.2599999999999997E-2</c:v>
                </c:pt>
                <c:pt idx="327">
                  <c:v>3.27E-2</c:v>
                </c:pt>
                <c:pt idx="328">
                  <c:v>3.2800000000000003E-2</c:v>
                </c:pt>
                <c:pt idx="329">
                  <c:v>3.2899999999999999E-2</c:v>
                </c:pt>
                <c:pt idx="330">
                  <c:v>3.3000000000000002E-2</c:v>
                </c:pt>
                <c:pt idx="331">
                  <c:v>3.3099999999999997E-2</c:v>
                </c:pt>
                <c:pt idx="332">
                  <c:v>3.32E-2</c:v>
                </c:pt>
                <c:pt idx="333">
                  <c:v>3.3300000000000003E-2</c:v>
                </c:pt>
                <c:pt idx="334">
                  <c:v>3.3399999999999999E-2</c:v>
                </c:pt>
                <c:pt idx="335">
                  <c:v>3.3500000000000002E-2</c:v>
                </c:pt>
                <c:pt idx="336">
                  <c:v>3.3599999999999998E-2</c:v>
                </c:pt>
                <c:pt idx="337">
                  <c:v>3.3700000000000001E-2</c:v>
                </c:pt>
                <c:pt idx="338">
                  <c:v>3.3799999999999997E-2</c:v>
                </c:pt>
                <c:pt idx="339">
                  <c:v>3.39E-2</c:v>
                </c:pt>
                <c:pt idx="340">
                  <c:v>3.4000000000000002E-2</c:v>
                </c:pt>
                <c:pt idx="341">
                  <c:v>3.4099999999999998E-2</c:v>
                </c:pt>
                <c:pt idx="342">
                  <c:v>3.4200000000000001E-2</c:v>
                </c:pt>
                <c:pt idx="343">
                  <c:v>3.4299999999999997E-2</c:v>
                </c:pt>
                <c:pt idx="344">
                  <c:v>3.44E-2</c:v>
                </c:pt>
                <c:pt idx="345">
                  <c:v>3.4500000000000003E-2</c:v>
                </c:pt>
                <c:pt idx="346">
                  <c:v>3.4599999999999999E-2</c:v>
                </c:pt>
                <c:pt idx="347">
                  <c:v>3.4700000000000002E-2</c:v>
                </c:pt>
                <c:pt idx="348">
                  <c:v>3.4799999999999998E-2</c:v>
                </c:pt>
                <c:pt idx="349">
                  <c:v>3.49E-2</c:v>
                </c:pt>
                <c:pt idx="350">
                  <c:v>3.5000000000000003E-2</c:v>
                </c:pt>
                <c:pt idx="351">
                  <c:v>3.5099999999999999E-2</c:v>
                </c:pt>
                <c:pt idx="352">
                  <c:v>3.5200000000000002E-2</c:v>
                </c:pt>
                <c:pt idx="353">
                  <c:v>3.5299999999999998E-2</c:v>
                </c:pt>
                <c:pt idx="354">
                  <c:v>3.5400000000000001E-2</c:v>
                </c:pt>
                <c:pt idx="355">
                  <c:v>3.5499999999999997E-2</c:v>
                </c:pt>
                <c:pt idx="356">
                  <c:v>3.56E-2</c:v>
                </c:pt>
                <c:pt idx="357">
                  <c:v>3.5700000000000003E-2</c:v>
                </c:pt>
                <c:pt idx="358">
                  <c:v>3.5799999999999998E-2</c:v>
                </c:pt>
                <c:pt idx="359">
                  <c:v>3.5900000000000001E-2</c:v>
                </c:pt>
                <c:pt idx="360">
                  <c:v>3.5999999999999997E-2</c:v>
                </c:pt>
                <c:pt idx="361">
                  <c:v>3.61E-2</c:v>
                </c:pt>
                <c:pt idx="362">
                  <c:v>3.6200000000000003E-2</c:v>
                </c:pt>
                <c:pt idx="363">
                  <c:v>3.6299999999999999E-2</c:v>
                </c:pt>
                <c:pt idx="364">
                  <c:v>3.6400000000000002E-2</c:v>
                </c:pt>
                <c:pt idx="365">
                  <c:v>3.6499999999999998E-2</c:v>
                </c:pt>
                <c:pt idx="366">
                  <c:v>3.6600000000000001E-2</c:v>
                </c:pt>
                <c:pt idx="367">
                  <c:v>3.6700000000000003E-2</c:v>
                </c:pt>
                <c:pt idx="368">
                  <c:v>3.6799999999999999E-2</c:v>
                </c:pt>
                <c:pt idx="369">
                  <c:v>3.6900000000000002E-2</c:v>
                </c:pt>
                <c:pt idx="370">
                  <c:v>3.6999999999999998E-2</c:v>
                </c:pt>
                <c:pt idx="371">
                  <c:v>3.7100000000000001E-2</c:v>
                </c:pt>
                <c:pt idx="372">
                  <c:v>3.7199999999999997E-2</c:v>
                </c:pt>
                <c:pt idx="373">
                  <c:v>3.73E-2</c:v>
                </c:pt>
                <c:pt idx="374">
                  <c:v>3.7400000000000003E-2</c:v>
                </c:pt>
                <c:pt idx="375">
                  <c:v>3.7499999999999999E-2</c:v>
                </c:pt>
                <c:pt idx="376">
                  <c:v>3.7600000000000001E-2</c:v>
                </c:pt>
                <c:pt idx="377">
                  <c:v>3.7699999999999997E-2</c:v>
                </c:pt>
                <c:pt idx="378">
                  <c:v>3.78E-2</c:v>
                </c:pt>
                <c:pt idx="379">
                  <c:v>3.7900000000000003E-2</c:v>
                </c:pt>
                <c:pt idx="380">
                  <c:v>3.7999999999999999E-2</c:v>
                </c:pt>
                <c:pt idx="381">
                  <c:v>3.8100000000000002E-2</c:v>
                </c:pt>
                <c:pt idx="382">
                  <c:v>3.8199999999999998E-2</c:v>
                </c:pt>
                <c:pt idx="383">
                  <c:v>3.8300000000000001E-2</c:v>
                </c:pt>
                <c:pt idx="384">
                  <c:v>3.8399999999999997E-2</c:v>
                </c:pt>
                <c:pt idx="385">
                  <c:v>3.85E-2</c:v>
                </c:pt>
                <c:pt idx="386">
                  <c:v>3.8600000000000002E-2</c:v>
                </c:pt>
                <c:pt idx="387">
                  <c:v>3.8699999999999998E-2</c:v>
                </c:pt>
                <c:pt idx="388">
                  <c:v>3.8800000000000001E-2</c:v>
                </c:pt>
                <c:pt idx="389">
                  <c:v>3.8899999999999997E-2</c:v>
                </c:pt>
                <c:pt idx="390">
                  <c:v>3.9E-2</c:v>
                </c:pt>
                <c:pt idx="391">
                  <c:v>3.9100000000000003E-2</c:v>
                </c:pt>
                <c:pt idx="392">
                  <c:v>3.9199999999999999E-2</c:v>
                </c:pt>
                <c:pt idx="393">
                  <c:v>3.9300000000000002E-2</c:v>
                </c:pt>
                <c:pt idx="394">
                  <c:v>3.9399999999999998E-2</c:v>
                </c:pt>
                <c:pt idx="395">
                  <c:v>3.95E-2</c:v>
                </c:pt>
                <c:pt idx="396">
                  <c:v>3.9600000000000003E-2</c:v>
                </c:pt>
                <c:pt idx="397">
                  <c:v>3.9699999999999999E-2</c:v>
                </c:pt>
                <c:pt idx="398">
                  <c:v>3.9800000000000002E-2</c:v>
                </c:pt>
                <c:pt idx="399">
                  <c:v>3.9899999999999998E-2</c:v>
                </c:pt>
                <c:pt idx="400">
                  <c:v>0.04</c:v>
                </c:pt>
                <c:pt idx="401">
                  <c:v>4.0099999999999997E-2</c:v>
                </c:pt>
                <c:pt idx="402">
                  <c:v>4.02E-2</c:v>
                </c:pt>
                <c:pt idx="403">
                  <c:v>4.0300000000000002E-2</c:v>
                </c:pt>
                <c:pt idx="404">
                  <c:v>4.0399999999999998E-2</c:v>
                </c:pt>
                <c:pt idx="405">
                  <c:v>4.0500000000000001E-2</c:v>
                </c:pt>
                <c:pt idx="406">
                  <c:v>4.0599999999999997E-2</c:v>
                </c:pt>
                <c:pt idx="407">
                  <c:v>4.07E-2</c:v>
                </c:pt>
                <c:pt idx="408">
                  <c:v>4.0800000000000003E-2</c:v>
                </c:pt>
                <c:pt idx="409">
                  <c:v>4.0899999999999999E-2</c:v>
                </c:pt>
                <c:pt idx="410">
                  <c:v>4.1000000000000002E-2</c:v>
                </c:pt>
                <c:pt idx="411">
                  <c:v>4.1099999999999998E-2</c:v>
                </c:pt>
                <c:pt idx="412">
                  <c:v>4.1200000000000001E-2</c:v>
                </c:pt>
                <c:pt idx="413">
                  <c:v>4.1300000000000003E-2</c:v>
                </c:pt>
                <c:pt idx="414">
                  <c:v>4.1399999999999999E-2</c:v>
                </c:pt>
                <c:pt idx="415">
                  <c:v>4.1500000000000002E-2</c:v>
                </c:pt>
                <c:pt idx="416">
                  <c:v>4.1599999999999998E-2</c:v>
                </c:pt>
                <c:pt idx="417">
                  <c:v>4.1700000000000001E-2</c:v>
                </c:pt>
                <c:pt idx="418">
                  <c:v>4.1799999999999997E-2</c:v>
                </c:pt>
                <c:pt idx="419">
                  <c:v>4.19E-2</c:v>
                </c:pt>
                <c:pt idx="420">
                  <c:v>4.2000000000000003E-2</c:v>
                </c:pt>
                <c:pt idx="421">
                  <c:v>4.2099999999999999E-2</c:v>
                </c:pt>
                <c:pt idx="422">
                  <c:v>4.2200000000000001E-2</c:v>
                </c:pt>
                <c:pt idx="423">
                  <c:v>4.2299999999999997E-2</c:v>
                </c:pt>
                <c:pt idx="424">
                  <c:v>4.24E-2</c:v>
                </c:pt>
                <c:pt idx="425">
                  <c:v>4.2500000000000003E-2</c:v>
                </c:pt>
                <c:pt idx="426">
                  <c:v>4.2599999999999999E-2</c:v>
                </c:pt>
                <c:pt idx="427">
                  <c:v>4.2700000000000002E-2</c:v>
                </c:pt>
                <c:pt idx="428">
                  <c:v>4.2799999999999998E-2</c:v>
                </c:pt>
                <c:pt idx="429">
                  <c:v>4.2900000000000001E-2</c:v>
                </c:pt>
                <c:pt idx="430">
                  <c:v>4.2999999999999997E-2</c:v>
                </c:pt>
                <c:pt idx="431">
                  <c:v>4.3099999999999999E-2</c:v>
                </c:pt>
                <c:pt idx="432">
                  <c:v>4.3200000000000002E-2</c:v>
                </c:pt>
                <c:pt idx="433">
                  <c:v>4.3299999999999998E-2</c:v>
                </c:pt>
                <c:pt idx="434">
                  <c:v>4.3400000000000001E-2</c:v>
                </c:pt>
                <c:pt idx="435">
                  <c:v>4.3499999999999997E-2</c:v>
                </c:pt>
                <c:pt idx="436">
                  <c:v>4.36E-2</c:v>
                </c:pt>
                <c:pt idx="437">
                  <c:v>4.3700000000000003E-2</c:v>
                </c:pt>
                <c:pt idx="438">
                  <c:v>4.3799999999999999E-2</c:v>
                </c:pt>
                <c:pt idx="439">
                  <c:v>4.3900000000000002E-2</c:v>
                </c:pt>
                <c:pt idx="440">
                  <c:v>4.3999999999999997E-2</c:v>
                </c:pt>
                <c:pt idx="441">
                  <c:v>4.41E-2</c:v>
                </c:pt>
                <c:pt idx="442">
                  <c:v>4.4200000000000003E-2</c:v>
                </c:pt>
                <c:pt idx="443">
                  <c:v>4.4299999999999999E-2</c:v>
                </c:pt>
                <c:pt idx="444">
                  <c:v>4.4400000000000002E-2</c:v>
                </c:pt>
                <c:pt idx="445">
                  <c:v>4.4499999999999998E-2</c:v>
                </c:pt>
                <c:pt idx="446">
                  <c:v>4.4600000000000001E-2</c:v>
                </c:pt>
                <c:pt idx="447">
                  <c:v>4.4699999999999997E-2</c:v>
                </c:pt>
                <c:pt idx="448">
                  <c:v>4.48E-2</c:v>
                </c:pt>
                <c:pt idx="449">
                  <c:v>4.4900000000000002E-2</c:v>
                </c:pt>
                <c:pt idx="450">
                  <c:v>4.4999999999999998E-2</c:v>
                </c:pt>
                <c:pt idx="451">
                  <c:v>4.5100000000000001E-2</c:v>
                </c:pt>
                <c:pt idx="452">
                  <c:v>4.5199999999999997E-2</c:v>
                </c:pt>
                <c:pt idx="453">
                  <c:v>4.53E-2</c:v>
                </c:pt>
                <c:pt idx="454">
                  <c:v>4.5400000000000003E-2</c:v>
                </c:pt>
                <c:pt idx="455">
                  <c:v>4.5499999999999999E-2</c:v>
                </c:pt>
                <c:pt idx="456">
                  <c:v>4.5600000000000002E-2</c:v>
                </c:pt>
                <c:pt idx="457">
                  <c:v>4.5699999999999998E-2</c:v>
                </c:pt>
                <c:pt idx="458">
                  <c:v>4.58E-2</c:v>
                </c:pt>
                <c:pt idx="459">
                  <c:v>4.5900000000000003E-2</c:v>
                </c:pt>
                <c:pt idx="460">
                  <c:v>4.5999999999999999E-2</c:v>
                </c:pt>
                <c:pt idx="461">
                  <c:v>4.6100000000000002E-2</c:v>
                </c:pt>
                <c:pt idx="462">
                  <c:v>4.6199999999999998E-2</c:v>
                </c:pt>
                <c:pt idx="463">
                  <c:v>4.6300000000000001E-2</c:v>
                </c:pt>
                <c:pt idx="464">
                  <c:v>4.6399999999999997E-2</c:v>
                </c:pt>
                <c:pt idx="465">
                  <c:v>4.65E-2</c:v>
                </c:pt>
                <c:pt idx="466">
                  <c:v>4.6600000000000003E-2</c:v>
                </c:pt>
                <c:pt idx="467">
                  <c:v>4.6699999999999998E-2</c:v>
                </c:pt>
                <c:pt idx="468">
                  <c:v>4.6800000000000001E-2</c:v>
                </c:pt>
                <c:pt idx="469">
                  <c:v>4.6899999999999997E-2</c:v>
                </c:pt>
                <c:pt idx="470">
                  <c:v>4.7E-2</c:v>
                </c:pt>
                <c:pt idx="471">
                  <c:v>4.7100000000000003E-2</c:v>
                </c:pt>
                <c:pt idx="472">
                  <c:v>4.7199999999999999E-2</c:v>
                </c:pt>
                <c:pt idx="473">
                  <c:v>4.7300000000000002E-2</c:v>
                </c:pt>
                <c:pt idx="474">
                  <c:v>4.7399999999999998E-2</c:v>
                </c:pt>
                <c:pt idx="475">
                  <c:v>4.7500000000000001E-2</c:v>
                </c:pt>
                <c:pt idx="476">
                  <c:v>4.7600000000000003E-2</c:v>
                </c:pt>
                <c:pt idx="477">
                  <c:v>4.7699999999999999E-2</c:v>
                </c:pt>
                <c:pt idx="478">
                  <c:v>4.7800000000000002E-2</c:v>
                </c:pt>
                <c:pt idx="479">
                  <c:v>4.7899999999999998E-2</c:v>
                </c:pt>
                <c:pt idx="480">
                  <c:v>4.8000000000000001E-2</c:v>
                </c:pt>
                <c:pt idx="481">
                  <c:v>4.8099999999999997E-2</c:v>
                </c:pt>
                <c:pt idx="482">
                  <c:v>4.82E-2</c:v>
                </c:pt>
                <c:pt idx="483">
                  <c:v>4.8300000000000003E-2</c:v>
                </c:pt>
                <c:pt idx="484">
                  <c:v>4.8399999999999999E-2</c:v>
                </c:pt>
                <c:pt idx="485">
                  <c:v>4.8500000000000001E-2</c:v>
                </c:pt>
                <c:pt idx="486">
                  <c:v>4.8599999999999997E-2</c:v>
                </c:pt>
                <c:pt idx="487">
                  <c:v>4.87E-2</c:v>
                </c:pt>
                <c:pt idx="488">
                  <c:v>4.8800000000000003E-2</c:v>
                </c:pt>
                <c:pt idx="489">
                  <c:v>4.8899999999999999E-2</c:v>
                </c:pt>
                <c:pt idx="490">
                  <c:v>4.9000000000000002E-2</c:v>
                </c:pt>
                <c:pt idx="491">
                  <c:v>4.9099999999999998E-2</c:v>
                </c:pt>
                <c:pt idx="492">
                  <c:v>4.9200000000000001E-2</c:v>
                </c:pt>
                <c:pt idx="493">
                  <c:v>4.9299999999999997E-2</c:v>
                </c:pt>
                <c:pt idx="494">
                  <c:v>4.9399999999999999E-2</c:v>
                </c:pt>
                <c:pt idx="495">
                  <c:v>4.9500000000000002E-2</c:v>
                </c:pt>
                <c:pt idx="496">
                  <c:v>4.9599999999999998E-2</c:v>
                </c:pt>
                <c:pt idx="497">
                  <c:v>4.9700000000000001E-2</c:v>
                </c:pt>
                <c:pt idx="498">
                  <c:v>4.9799999999999997E-2</c:v>
                </c:pt>
                <c:pt idx="499">
                  <c:v>4.99E-2</c:v>
                </c:pt>
                <c:pt idx="500">
                  <c:v>0.05</c:v>
                </c:pt>
                <c:pt idx="501">
                  <c:v>5.0099999999999999E-2</c:v>
                </c:pt>
                <c:pt idx="502">
                  <c:v>5.0200000000000002E-2</c:v>
                </c:pt>
                <c:pt idx="503">
                  <c:v>5.0299999999999997E-2</c:v>
                </c:pt>
                <c:pt idx="504">
                  <c:v>5.04E-2</c:v>
                </c:pt>
                <c:pt idx="505">
                  <c:v>5.0500000000000003E-2</c:v>
                </c:pt>
                <c:pt idx="506">
                  <c:v>5.0599999999999999E-2</c:v>
                </c:pt>
                <c:pt idx="507">
                  <c:v>5.0700000000000002E-2</c:v>
                </c:pt>
                <c:pt idx="508">
                  <c:v>5.0799999999999998E-2</c:v>
                </c:pt>
                <c:pt idx="509">
                  <c:v>5.0900000000000001E-2</c:v>
                </c:pt>
                <c:pt idx="510">
                  <c:v>5.0999999999999997E-2</c:v>
                </c:pt>
                <c:pt idx="511">
                  <c:v>5.11E-2</c:v>
                </c:pt>
                <c:pt idx="512">
                  <c:v>5.1200000000000002E-2</c:v>
                </c:pt>
                <c:pt idx="513">
                  <c:v>5.1299999999999998E-2</c:v>
                </c:pt>
                <c:pt idx="514">
                  <c:v>5.1400000000000001E-2</c:v>
                </c:pt>
                <c:pt idx="515">
                  <c:v>5.1499999999999997E-2</c:v>
                </c:pt>
                <c:pt idx="516">
                  <c:v>5.16E-2</c:v>
                </c:pt>
                <c:pt idx="517">
                  <c:v>5.1700000000000003E-2</c:v>
                </c:pt>
                <c:pt idx="518">
                  <c:v>5.1799999999999999E-2</c:v>
                </c:pt>
                <c:pt idx="519">
                  <c:v>5.1900000000000002E-2</c:v>
                </c:pt>
                <c:pt idx="520">
                  <c:v>5.1999999999999998E-2</c:v>
                </c:pt>
                <c:pt idx="521">
                  <c:v>5.21E-2</c:v>
                </c:pt>
                <c:pt idx="522">
                  <c:v>5.2200000000000003E-2</c:v>
                </c:pt>
                <c:pt idx="523">
                  <c:v>5.2299999999999999E-2</c:v>
                </c:pt>
                <c:pt idx="524">
                  <c:v>5.2400000000000002E-2</c:v>
                </c:pt>
                <c:pt idx="525">
                  <c:v>5.2499999999999998E-2</c:v>
                </c:pt>
                <c:pt idx="526">
                  <c:v>5.2600000000000001E-2</c:v>
                </c:pt>
                <c:pt idx="527">
                  <c:v>5.2699999999999997E-2</c:v>
                </c:pt>
                <c:pt idx="528">
                  <c:v>5.28E-2</c:v>
                </c:pt>
                <c:pt idx="529">
                  <c:v>5.2900000000000003E-2</c:v>
                </c:pt>
                <c:pt idx="530">
                  <c:v>5.2999999999999999E-2</c:v>
                </c:pt>
                <c:pt idx="531">
                  <c:v>5.3100000000000001E-2</c:v>
                </c:pt>
                <c:pt idx="532">
                  <c:v>5.3199999999999997E-2</c:v>
                </c:pt>
                <c:pt idx="533">
                  <c:v>5.33E-2</c:v>
                </c:pt>
                <c:pt idx="534">
                  <c:v>5.3400000000000003E-2</c:v>
                </c:pt>
                <c:pt idx="535">
                  <c:v>5.3499999999999999E-2</c:v>
                </c:pt>
                <c:pt idx="536">
                  <c:v>5.3600000000000002E-2</c:v>
                </c:pt>
                <c:pt idx="537">
                  <c:v>5.3699999999999998E-2</c:v>
                </c:pt>
                <c:pt idx="538">
                  <c:v>5.3800000000000001E-2</c:v>
                </c:pt>
                <c:pt idx="539">
                  <c:v>5.3900000000000003E-2</c:v>
                </c:pt>
                <c:pt idx="540">
                  <c:v>5.3999999999999999E-2</c:v>
                </c:pt>
                <c:pt idx="541">
                  <c:v>5.4100000000000002E-2</c:v>
                </c:pt>
                <c:pt idx="542">
                  <c:v>5.4199999999999998E-2</c:v>
                </c:pt>
                <c:pt idx="543">
                  <c:v>5.4300000000000001E-2</c:v>
                </c:pt>
                <c:pt idx="544">
                  <c:v>5.4399999999999997E-2</c:v>
                </c:pt>
                <c:pt idx="545">
                  <c:v>5.45E-2</c:v>
                </c:pt>
                <c:pt idx="546">
                  <c:v>5.4600000000000003E-2</c:v>
                </c:pt>
                <c:pt idx="547">
                  <c:v>5.4699999999999999E-2</c:v>
                </c:pt>
                <c:pt idx="548">
                  <c:v>5.4800000000000001E-2</c:v>
                </c:pt>
                <c:pt idx="549">
                  <c:v>5.4899999999999997E-2</c:v>
                </c:pt>
                <c:pt idx="550">
                  <c:v>5.5E-2</c:v>
                </c:pt>
                <c:pt idx="551">
                  <c:v>5.5100000000000003E-2</c:v>
                </c:pt>
                <c:pt idx="552">
                  <c:v>5.5199999999999999E-2</c:v>
                </c:pt>
                <c:pt idx="553">
                  <c:v>5.5300000000000002E-2</c:v>
                </c:pt>
                <c:pt idx="554">
                  <c:v>5.5399999999999998E-2</c:v>
                </c:pt>
                <c:pt idx="555">
                  <c:v>5.5500000000000001E-2</c:v>
                </c:pt>
                <c:pt idx="556">
                  <c:v>5.5599999999999997E-2</c:v>
                </c:pt>
                <c:pt idx="557">
                  <c:v>5.57E-2</c:v>
                </c:pt>
                <c:pt idx="558">
                  <c:v>5.5800000000000002E-2</c:v>
                </c:pt>
                <c:pt idx="559">
                  <c:v>5.5899999999999998E-2</c:v>
                </c:pt>
                <c:pt idx="560">
                  <c:v>5.6000000000000001E-2</c:v>
                </c:pt>
                <c:pt idx="561">
                  <c:v>5.6099999999999997E-2</c:v>
                </c:pt>
                <c:pt idx="562">
                  <c:v>5.62E-2</c:v>
                </c:pt>
                <c:pt idx="563">
                  <c:v>5.6300000000000003E-2</c:v>
                </c:pt>
                <c:pt idx="564">
                  <c:v>5.6399999999999999E-2</c:v>
                </c:pt>
                <c:pt idx="565">
                  <c:v>5.6500000000000002E-2</c:v>
                </c:pt>
                <c:pt idx="566">
                  <c:v>5.6599999999999998E-2</c:v>
                </c:pt>
                <c:pt idx="567">
                  <c:v>5.67E-2</c:v>
                </c:pt>
                <c:pt idx="568">
                  <c:v>5.6800000000000003E-2</c:v>
                </c:pt>
                <c:pt idx="569">
                  <c:v>5.6899999999999999E-2</c:v>
                </c:pt>
                <c:pt idx="570">
                  <c:v>5.7000000000000002E-2</c:v>
                </c:pt>
                <c:pt idx="571">
                  <c:v>5.7099999999999998E-2</c:v>
                </c:pt>
                <c:pt idx="572">
                  <c:v>5.7200000000000001E-2</c:v>
                </c:pt>
                <c:pt idx="573">
                  <c:v>5.7299999999999997E-2</c:v>
                </c:pt>
                <c:pt idx="574">
                  <c:v>5.74E-2</c:v>
                </c:pt>
                <c:pt idx="575">
                  <c:v>5.7500000000000002E-2</c:v>
                </c:pt>
                <c:pt idx="576">
                  <c:v>5.7599999999999998E-2</c:v>
                </c:pt>
                <c:pt idx="577">
                  <c:v>5.7700000000000001E-2</c:v>
                </c:pt>
                <c:pt idx="578">
                  <c:v>5.7799999999999997E-2</c:v>
                </c:pt>
                <c:pt idx="579">
                  <c:v>5.79E-2</c:v>
                </c:pt>
                <c:pt idx="580">
                  <c:v>5.8000000000000003E-2</c:v>
                </c:pt>
                <c:pt idx="581">
                  <c:v>5.8099999999999999E-2</c:v>
                </c:pt>
                <c:pt idx="582">
                  <c:v>5.8200000000000002E-2</c:v>
                </c:pt>
                <c:pt idx="583">
                  <c:v>5.8299999999999998E-2</c:v>
                </c:pt>
                <c:pt idx="584">
                  <c:v>5.8400000000000001E-2</c:v>
                </c:pt>
                <c:pt idx="585">
                  <c:v>5.8500000000000003E-2</c:v>
                </c:pt>
                <c:pt idx="586">
                  <c:v>5.8599999999999999E-2</c:v>
                </c:pt>
                <c:pt idx="587">
                  <c:v>5.8700000000000002E-2</c:v>
                </c:pt>
                <c:pt idx="588">
                  <c:v>5.8799999999999998E-2</c:v>
                </c:pt>
                <c:pt idx="589">
                  <c:v>5.8900000000000001E-2</c:v>
                </c:pt>
                <c:pt idx="590">
                  <c:v>5.8999999999999997E-2</c:v>
                </c:pt>
                <c:pt idx="591">
                  <c:v>5.91E-2</c:v>
                </c:pt>
                <c:pt idx="592">
                  <c:v>5.9200000000000003E-2</c:v>
                </c:pt>
                <c:pt idx="593">
                  <c:v>5.9299999999999999E-2</c:v>
                </c:pt>
                <c:pt idx="594">
                  <c:v>5.9400000000000001E-2</c:v>
                </c:pt>
                <c:pt idx="595">
                  <c:v>5.9499999999999997E-2</c:v>
                </c:pt>
                <c:pt idx="596">
                  <c:v>5.96E-2</c:v>
                </c:pt>
                <c:pt idx="597">
                  <c:v>5.9700000000000003E-2</c:v>
                </c:pt>
                <c:pt idx="598">
                  <c:v>5.9799999999999999E-2</c:v>
                </c:pt>
                <c:pt idx="599">
                  <c:v>5.9900000000000002E-2</c:v>
                </c:pt>
                <c:pt idx="600">
                  <c:v>0.06</c:v>
                </c:pt>
                <c:pt idx="601">
                  <c:v>6.0100000000000001E-2</c:v>
                </c:pt>
                <c:pt idx="602">
                  <c:v>6.0199999999999997E-2</c:v>
                </c:pt>
                <c:pt idx="603">
                  <c:v>6.0299999999999999E-2</c:v>
                </c:pt>
                <c:pt idx="604">
                  <c:v>6.0400000000000002E-2</c:v>
                </c:pt>
                <c:pt idx="605">
                  <c:v>6.0499999999999998E-2</c:v>
                </c:pt>
                <c:pt idx="606">
                  <c:v>6.0600000000000001E-2</c:v>
                </c:pt>
                <c:pt idx="607">
                  <c:v>6.0699999999999997E-2</c:v>
                </c:pt>
                <c:pt idx="608">
                  <c:v>6.08E-2</c:v>
                </c:pt>
                <c:pt idx="609">
                  <c:v>6.0900000000000003E-2</c:v>
                </c:pt>
                <c:pt idx="610">
                  <c:v>6.0999999999999999E-2</c:v>
                </c:pt>
                <c:pt idx="611">
                  <c:v>6.1100000000000002E-2</c:v>
                </c:pt>
                <c:pt idx="612">
                  <c:v>6.1199999999999997E-2</c:v>
                </c:pt>
                <c:pt idx="613">
                  <c:v>6.13E-2</c:v>
                </c:pt>
                <c:pt idx="614">
                  <c:v>6.1400000000000003E-2</c:v>
                </c:pt>
                <c:pt idx="615">
                  <c:v>6.1499999999999999E-2</c:v>
                </c:pt>
                <c:pt idx="616">
                  <c:v>6.1600000000000002E-2</c:v>
                </c:pt>
                <c:pt idx="617">
                  <c:v>6.1699999999999998E-2</c:v>
                </c:pt>
                <c:pt idx="618">
                  <c:v>6.1800000000000001E-2</c:v>
                </c:pt>
                <c:pt idx="619">
                  <c:v>6.1899999999999997E-2</c:v>
                </c:pt>
                <c:pt idx="620">
                  <c:v>6.2E-2</c:v>
                </c:pt>
                <c:pt idx="621">
                  <c:v>6.2100000000000002E-2</c:v>
                </c:pt>
                <c:pt idx="622">
                  <c:v>6.2199999999999998E-2</c:v>
                </c:pt>
                <c:pt idx="623">
                  <c:v>6.2300000000000001E-2</c:v>
                </c:pt>
                <c:pt idx="624">
                  <c:v>6.2399999999999997E-2</c:v>
                </c:pt>
                <c:pt idx="625">
                  <c:v>6.25E-2</c:v>
                </c:pt>
                <c:pt idx="626">
                  <c:v>6.2600000000000003E-2</c:v>
                </c:pt>
                <c:pt idx="627">
                  <c:v>6.2700000000000006E-2</c:v>
                </c:pt>
                <c:pt idx="628">
                  <c:v>6.2799999999999995E-2</c:v>
                </c:pt>
                <c:pt idx="629">
                  <c:v>6.2899999999999998E-2</c:v>
                </c:pt>
                <c:pt idx="630">
                  <c:v>6.3E-2</c:v>
                </c:pt>
                <c:pt idx="631">
                  <c:v>6.3100000000000003E-2</c:v>
                </c:pt>
                <c:pt idx="632">
                  <c:v>6.3200000000000006E-2</c:v>
                </c:pt>
                <c:pt idx="633">
                  <c:v>6.3299999999999995E-2</c:v>
                </c:pt>
                <c:pt idx="634">
                  <c:v>6.3399999999999998E-2</c:v>
                </c:pt>
                <c:pt idx="635">
                  <c:v>6.3500000000000001E-2</c:v>
                </c:pt>
                <c:pt idx="636">
                  <c:v>6.3600000000000004E-2</c:v>
                </c:pt>
                <c:pt idx="637">
                  <c:v>6.3700000000000007E-2</c:v>
                </c:pt>
                <c:pt idx="638">
                  <c:v>6.3799999999999996E-2</c:v>
                </c:pt>
                <c:pt idx="639">
                  <c:v>6.3899999999999998E-2</c:v>
                </c:pt>
                <c:pt idx="640">
                  <c:v>6.4000000000000001E-2</c:v>
                </c:pt>
                <c:pt idx="641">
                  <c:v>6.4100000000000004E-2</c:v>
                </c:pt>
                <c:pt idx="642">
                  <c:v>6.4199999999999993E-2</c:v>
                </c:pt>
                <c:pt idx="643">
                  <c:v>6.4299999999999996E-2</c:v>
                </c:pt>
                <c:pt idx="644">
                  <c:v>6.4399999999999999E-2</c:v>
                </c:pt>
                <c:pt idx="645">
                  <c:v>6.4500000000000002E-2</c:v>
                </c:pt>
                <c:pt idx="646">
                  <c:v>6.4600000000000005E-2</c:v>
                </c:pt>
                <c:pt idx="647">
                  <c:v>6.4699999999999994E-2</c:v>
                </c:pt>
                <c:pt idx="648">
                  <c:v>6.4799999999999996E-2</c:v>
                </c:pt>
                <c:pt idx="649">
                  <c:v>6.4899999999999999E-2</c:v>
                </c:pt>
                <c:pt idx="650">
                  <c:v>6.5000000000000002E-2</c:v>
                </c:pt>
                <c:pt idx="651">
                  <c:v>6.5100000000000005E-2</c:v>
                </c:pt>
                <c:pt idx="652">
                  <c:v>6.5199999999999994E-2</c:v>
                </c:pt>
                <c:pt idx="653">
                  <c:v>6.5299999999999997E-2</c:v>
                </c:pt>
                <c:pt idx="654">
                  <c:v>6.54E-2</c:v>
                </c:pt>
                <c:pt idx="655">
                  <c:v>6.5500000000000003E-2</c:v>
                </c:pt>
                <c:pt idx="656">
                  <c:v>6.5600000000000006E-2</c:v>
                </c:pt>
                <c:pt idx="657">
                  <c:v>6.5699999999999995E-2</c:v>
                </c:pt>
                <c:pt idx="658">
                  <c:v>6.5799999999999997E-2</c:v>
                </c:pt>
                <c:pt idx="659">
                  <c:v>6.59E-2</c:v>
                </c:pt>
                <c:pt idx="660">
                  <c:v>6.6000000000000003E-2</c:v>
                </c:pt>
                <c:pt idx="661">
                  <c:v>6.6100000000000006E-2</c:v>
                </c:pt>
                <c:pt idx="662">
                  <c:v>6.6199999999999995E-2</c:v>
                </c:pt>
                <c:pt idx="663">
                  <c:v>6.6299999999999998E-2</c:v>
                </c:pt>
                <c:pt idx="664">
                  <c:v>6.6400000000000001E-2</c:v>
                </c:pt>
                <c:pt idx="665">
                  <c:v>6.6500000000000004E-2</c:v>
                </c:pt>
                <c:pt idx="666">
                  <c:v>6.6600000000000006E-2</c:v>
                </c:pt>
                <c:pt idx="667">
                  <c:v>6.6699999999999995E-2</c:v>
                </c:pt>
                <c:pt idx="668">
                  <c:v>6.6799999999999998E-2</c:v>
                </c:pt>
                <c:pt idx="669">
                  <c:v>6.6900000000000001E-2</c:v>
                </c:pt>
                <c:pt idx="670">
                  <c:v>6.7000000000000004E-2</c:v>
                </c:pt>
                <c:pt idx="671">
                  <c:v>6.7100000000000007E-2</c:v>
                </c:pt>
                <c:pt idx="672">
                  <c:v>6.7199999999999996E-2</c:v>
                </c:pt>
                <c:pt idx="673">
                  <c:v>6.7299999999999999E-2</c:v>
                </c:pt>
                <c:pt idx="674">
                  <c:v>6.7400000000000002E-2</c:v>
                </c:pt>
                <c:pt idx="675">
                  <c:v>6.7500000000000004E-2</c:v>
                </c:pt>
                <c:pt idx="676">
                  <c:v>6.7599999999999993E-2</c:v>
                </c:pt>
                <c:pt idx="677">
                  <c:v>6.7699999999999996E-2</c:v>
                </c:pt>
                <c:pt idx="678">
                  <c:v>6.7799999999999999E-2</c:v>
                </c:pt>
                <c:pt idx="679">
                  <c:v>6.7900000000000002E-2</c:v>
                </c:pt>
                <c:pt idx="680">
                  <c:v>6.8000000000000005E-2</c:v>
                </c:pt>
                <c:pt idx="681">
                  <c:v>6.8099999999999994E-2</c:v>
                </c:pt>
                <c:pt idx="682">
                  <c:v>6.8199999999999997E-2</c:v>
                </c:pt>
                <c:pt idx="683">
                  <c:v>6.83E-2</c:v>
                </c:pt>
                <c:pt idx="684">
                  <c:v>6.8400000000000002E-2</c:v>
                </c:pt>
                <c:pt idx="685">
                  <c:v>6.8500000000000005E-2</c:v>
                </c:pt>
                <c:pt idx="686">
                  <c:v>6.8599999999999994E-2</c:v>
                </c:pt>
                <c:pt idx="687">
                  <c:v>6.8699999999999997E-2</c:v>
                </c:pt>
                <c:pt idx="688">
                  <c:v>6.88E-2</c:v>
                </c:pt>
                <c:pt idx="689">
                  <c:v>6.8900000000000003E-2</c:v>
                </c:pt>
                <c:pt idx="690">
                  <c:v>6.9000000000000006E-2</c:v>
                </c:pt>
                <c:pt idx="691">
                  <c:v>6.9099999999999995E-2</c:v>
                </c:pt>
                <c:pt idx="692">
                  <c:v>6.9199999999999998E-2</c:v>
                </c:pt>
                <c:pt idx="693">
                  <c:v>6.93E-2</c:v>
                </c:pt>
                <c:pt idx="694">
                  <c:v>6.9400000000000003E-2</c:v>
                </c:pt>
                <c:pt idx="695">
                  <c:v>6.9500000000000006E-2</c:v>
                </c:pt>
                <c:pt idx="696">
                  <c:v>6.9599999999999995E-2</c:v>
                </c:pt>
                <c:pt idx="697">
                  <c:v>6.9699999999999998E-2</c:v>
                </c:pt>
                <c:pt idx="698">
                  <c:v>6.9800000000000001E-2</c:v>
                </c:pt>
                <c:pt idx="699">
                  <c:v>6.9900000000000004E-2</c:v>
                </c:pt>
                <c:pt idx="700">
                  <c:v>7.0000000000000007E-2</c:v>
                </c:pt>
                <c:pt idx="701">
                  <c:v>7.0099999999999996E-2</c:v>
                </c:pt>
                <c:pt idx="702">
                  <c:v>7.0199999999999999E-2</c:v>
                </c:pt>
                <c:pt idx="703">
                  <c:v>7.0300000000000001E-2</c:v>
                </c:pt>
                <c:pt idx="704">
                  <c:v>7.0400000000000004E-2</c:v>
                </c:pt>
                <c:pt idx="705">
                  <c:v>7.0499999999999993E-2</c:v>
                </c:pt>
                <c:pt idx="706">
                  <c:v>7.0599999999999996E-2</c:v>
                </c:pt>
                <c:pt idx="707">
                  <c:v>7.0699999999999999E-2</c:v>
                </c:pt>
                <c:pt idx="708">
                  <c:v>7.0800000000000002E-2</c:v>
                </c:pt>
                <c:pt idx="709">
                  <c:v>7.0900000000000005E-2</c:v>
                </c:pt>
                <c:pt idx="710">
                  <c:v>7.0999999999999994E-2</c:v>
                </c:pt>
                <c:pt idx="711">
                  <c:v>7.1099999999999997E-2</c:v>
                </c:pt>
                <c:pt idx="712">
                  <c:v>7.1199999999999999E-2</c:v>
                </c:pt>
                <c:pt idx="713">
                  <c:v>7.1300000000000002E-2</c:v>
                </c:pt>
                <c:pt idx="714">
                  <c:v>7.1400000000000005E-2</c:v>
                </c:pt>
                <c:pt idx="715">
                  <c:v>7.1499999999999994E-2</c:v>
                </c:pt>
                <c:pt idx="716">
                  <c:v>7.1599999999999997E-2</c:v>
                </c:pt>
                <c:pt idx="717">
                  <c:v>7.17E-2</c:v>
                </c:pt>
                <c:pt idx="718">
                  <c:v>7.1800000000000003E-2</c:v>
                </c:pt>
                <c:pt idx="719">
                  <c:v>7.1900000000000006E-2</c:v>
                </c:pt>
                <c:pt idx="720">
                  <c:v>7.1999999999999995E-2</c:v>
                </c:pt>
                <c:pt idx="721">
                  <c:v>7.2099999999999997E-2</c:v>
                </c:pt>
                <c:pt idx="722">
                  <c:v>7.22E-2</c:v>
                </c:pt>
                <c:pt idx="723">
                  <c:v>7.2300000000000003E-2</c:v>
                </c:pt>
                <c:pt idx="724">
                  <c:v>7.2400000000000006E-2</c:v>
                </c:pt>
                <c:pt idx="725">
                  <c:v>7.2499999999999995E-2</c:v>
                </c:pt>
                <c:pt idx="726">
                  <c:v>7.2599999999999998E-2</c:v>
                </c:pt>
                <c:pt idx="727">
                  <c:v>7.2700000000000001E-2</c:v>
                </c:pt>
                <c:pt idx="728">
                  <c:v>7.2800000000000004E-2</c:v>
                </c:pt>
                <c:pt idx="729">
                  <c:v>7.2900000000000006E-2</c:v>
                </c:pt>
                <c:pt idx="730">
                  <c:v>7.2999999999999995E-2</c:v>
                </c:pt>
                <c:pt idx="731">
                  <c:v>7.3099999999999998E-2</c:v>
                </c:pt>
                <c:pt idx="732">
                  <c:v>7.3200000000000001E-2</c:v>
                </c:pt>
                <c:pt idx="733">
                  <c:v>7.3300000000000004E-2</c:v>
                </c:pt>
                <c:pt idx="734">
                  <c:v>7.3400000000000007E-2</c:v>
                </c:pt>
                <c:pt idx="735">
                  <c:v>7.3499999999999996E-2</c:v>
                </c:pt>
                <c:pt idx="736">
                  <c:v>7.3599999999999999E-2</c:v>
                </c:pt>
                <c:pt idx="737">
                  <c:v>7.3700000000000002E-2</c:v>
                </c:pt>
                <c:pt idx="738">
                  <c:v>7.3800000000000004E-2</c:v>
                </c:pt>
                <c:pt idx="739">
                  <c:v>7.3899999999999993E-2</c:v>
                </c:pt>
                <c:pt idx="740">
                  <c:v>7.3999999999999996E-2</c:v>
                </c:pt>
                <c:pt idx="741">
                  <c:v>7.4099999999999999E-2</c:v>
                </c:pt>
                <c:pt idx="742">
                  <c:v>7.4200000000000002E-2</c:v>
                </c:pt>
                <c:pt idx="743">
                  <c:v>7.4300000000000005E-2</c:v>
                </c:pt>
                <c:pt idx="744">
                  <c:v>7.4399999999999994E-2</c:v>
                </c:pt>
                <c:pt idx="745">
                  <c:v>7.4499999999999997E-2</c:v>
                </c:pt>
                <c:pt idx="746">
                  <c:v>7.46E-2</c:v>
                </c:pt>
                <c:pt idx="747">
                  <c:v>7.4700000000000003E-2</c:v>
                </c:pt>
                <c:pt idx="748">
                  <c:v>7.4800000000000005E-2</c:v>
                </c:pt>
                <c:pt idx="749">
                  <c:v>7.4899999999999994E-2</c:v>
                </c:pt>
                <c:pt idx="750">
                  <c:v>7.4999999999999997E-2</c:v>
                </c:pt>
                <c:pt idx="751">
                  <c:v>7.51E-2</c:v>
                </c:pt>
                <c:pt idx="752">
                  <c:v>7.5200000000000003E-2</c:v>
                </c:pt>
                <c:pt idx="753">
                  <c:v>7.5300000000000006E-2</c:v>
                </c:pt>
                <c:pt idx="754">
                  <c:v>7.5399999999999995E-2</c:v>
                </c:pt>
                <c:pt idx="755">
                  <c:v>7.5499999999999998E-2</c:v>
                </c:pt>
                <c:pt idx="756">
                  <c:v>7.5600000000000001E-2</c:v>
                </c:pt>
                <c:pt idx="757">
                  <c:v>7.5700000000000003E-2</c:v>
                </c:pt>
                <c:pt idx="758">
                  <c:v>7.5800000000000006E-2</c:v>
                </c:pt>
                <c:pt idx="759">
                  <c:v>7.5899999999999995E-2</c:v>
                </c:pt>
                <c:pt idx="760">
                  <c:v>7.5999999999999998E-2</c:v>
                </c:pt>
                <c:pt idx="761">
                  <c:v>7.6100000000000001E-2</c:v>
                </c:pt>
                <c:pt idx="762">
                  <c:v>7.6200000000000004E-2</c:v>
                </c:pt>
                <c:pt idx="763">
                  <c:v>7.6300000000000007E-2</c:v>
                </c:pt>
                <c:pt idx="764">
                  <c:v>7.6399999999999996E-2</c:v>
                </c:pt>
                <c:pt idx="765">
                  <c:v>7.6499999999999999E-2</c:v>
                </c:pt>
                <c:pt idx="766">
                  <c:v>7.6600000000000001E-2</c:v>
                </c:pt>
                <c:pt idx="767">
                  <c:v>7.6700000000000004E-2</c:v>
                </c:pt>
                <c:pt idx="768">
                  <c:v>7.6799999999999993E-2</c:v>
                </c:pt>
                <c:pt idx="769">
                  <c:v>7.6899999999999996E-2</c:v>
                </c:pt>
                <c:pt idx="770">
                  <c:v>7.6999999999999999E-2</c:v>
                </c:pt>
                <c:pt idx="771">
                  <c:v>7.7100000000000002E-2</c:v>
                </c:pt>
                <c:pt idx="772">
                  <c:v>7.7200000000000005E-2</c:v>
                </c:pt>
                <c:pt idx="773">
                  <c:v>7.7299999999999994E-2</c:v>
                </c:pt>
                <c:pt idx="774">
                  <c:v>7.7399999999999997E-2</c:v>
                </c:pt>
                <c:pt idx="775">
                  <c:v>7.7499999999999999E-2</c:v>
                </c:pt>
                <c:pt idx="776">
                  <c:v>7.7600000000000002E-2</c:v>
                </c:pt>
                <c:pt idx="777">
                  <c:v>7.7700000000000005E-2</c:v>
                </c:pt>
                <c:pt idx="778">
                  <c:v>7.7799999999999994E-2</c:v>
                </c:pt>
                <c:pt idx="779">
                  <c:v>7.7899999999999997E-2</c:v>
                </c:pt>
                <c:pt idx="780">
                  <c:v>7.8E-2</c:v>
                </c:pt>
                <c:pt idx="781">
                  <c:v>7.8100000000000003E-2</c:v>
                </c:pt>
                <c:pt idx="782">
                  <c:v>7.8200000000000006E-2</c:v>
                </c:pt>
                <c:pt idx="783">
                  <c:v>7.8299999999999995E-2</c:v>
                </c:pt>
                <c:pt idx="784">
                  <c:v>7.8399999999999997E-2</c:v>
                </c:pt>
                <c:pt idx="785">
                  <c:v>7.85E-2</c:v>
                </c:pt>
                <c:pt idx="786">
                  <c:v>7.8600000000000003E-2</c:v>
                </c:pt>
                <c:pt idx="787">
                  <c:v>7.8700000000000006E-2</c:v>
                </c:pt>
                <c:pt idx="788">
                  <c:v>7.8799999999999995E-2</c:v>
                </c:pt>
                <c:pt idx="789">
                  <c:v>7.8899999999999998E-2</c:v>
                </c:pt>
                <c:pt idx="790">
                  <c:v>7.9000000000000001E-2</c:v>
                </c:pt>
                <c:pt idx="791">
                  <c:v>7.9100000000000004E-2</c:v>
                </c:pt>
                <c:pt idx="792">
                  <c:v>7.9200000000000007E-2</c:v>
                </c:pt>
                <c:pt idx="793">
                  <c:v>7.9299999999999995E-2</c:v>
                </c:pt>
                <c:pt idx="794">
                  <c:v>7.9399999999999998E-2</c:v>
                </c:pt>
                <c:pt idx="795">
                  <c:v>7.9500000000000001E-2</c:v>
                </c:pt>
                <c:pt idx="796">
                  <c:v>7.9600000000000004E-2</c:v>
                </c:pt>
                <c:pt idx="797">
                  <c:v>7.9699999999999993E-2</c:v>
                </c:pt>
                <c:pt idx="798">
                  <c:v>7.9799999999999996E-2</c:v>
                </c:pt>
                <c:pt idx="799">
                  <c:v>7.9899999999999999E-2</c:v>
                </c:pt>
                <c:pt idx="800">
                  <c:v>0.08</c:v>
                </c:pt>
                <c:pt idx="801">
                  <c:v>8.0100000000000005E-2</c:v>
                </c:pt>
                <c:pt idx="802">
                  <c:v>8.0199999999999994E-2</c:v>
                </c:pt>
                <c:pt idx="803">
                  <c:v>8.0299999999999996E-2</c:v>
                </c:pt>
                <c:pt idx="804">
                  <c:v>8.0399999999999999E-2</c:v>
                </c:pt>
                <c:pt idx="805">
                  <c:v>8.0500000000000002E-2</c:v>
                </c:pt>
                <c:pt idx="806">
                  <c:v>8.0600000000000005E-2</c:v>
                </c:pt>
                <c:pt idx="807">
                  <c:v>8.0699999999999994E-2</c:v>
                </c:pt>
                <c:pt idx="808">
                  <c:v>8.0799999999999997E-2</c:v>
                </c:pt>
                <c:pt idx="809">
                  <c:v>8.09E-2</c:v>
                </c:pt>
                <c:pt idx="810">
                  <c:v>8.1000000000000003E-2</c:v>
                </c:pt>
                <c:pt idx="811">
                  <c:v>8.1100000000000005E-2</c:v>
                </c:pt>
                <c:pt idx="812">
                  <c:v>8.1199999999999994E-2</c:v>
                </c:pt>
                <c:pt idx="813">
                  <c:v>8.1299999999999997E-2</c:v>
                </c:pt>
                <c:pt idx="814">
                  <c:v>8.14E-2</c:v>
                </c:pt>
                <c:pt idx="815">
                  <c:v>8.1500000000000003E-2</c:v>
                </c:pt>
                <c:pt idx="816">
                  <c:v>8.1600000000000006E-2</c:v>
                </c:pt>
                <c:pt idx="817">
                  <c:v>8.1699999999999995E-2</c:v>
                </c:pt>
                <c:pt idx="818">
                  <c:v>8.1799999999999998E-2</c:v>
                </c:pt>
                <c:pt idx="819">
                  <c:v>8.1900000000000001E-2</c:v>
                </c:pt>
                <c:pt idx="820">
                  <c:v>8.2000000000000003E-2</c:v>
                </c:pt>
                <c:pt idx="821">
                  <c:v>8.2100000000000006E-2</c:v>
                </c:pt>
                <c:pt idx="822">
                  <c:v>8.2199999999999995E-2</c:v>
                </c:pt>
                <c:pt idx="823">
                  <c:v>8.2299999999999998E-2</c:v>
                </c:pt>
                <c:pt idx="824">
                  <c:v>8.2400000000000001E-2</c:v>
                </c:pt>
                <c:pt idx="825">
                  <c:v>8.2500000000000004E-2</c:v>
                </c:pt>
                <c:pt idx="826">
                  <c:v>8.2600000000000007E-2</c:v>
                </c:pt>
                <c:pt idx="827">
                  <c:v>8.2699999999999996E-2</c:v>
                </c:pt>
                <c:pt idx="828">
                  <c:v>8.2799999999999999E-2</c:v>
                </c:pt>
                <c:pt idx="829">
                  <c:v>8.2900000000000001E-2</c:v>
                </c:pt>
                <c:pt idx="830">
                  <c:v>8.3000000000000004E-2</c:v>
                </c:pt>
                <c:pt idx="831">
                  <c:v>8.3099999999999993E-2</c:v>
                </c:pt>
                <c:pt idx="832">
                  <c:v>8.3199999999999996E-2</c:v>
                </c:pt>
                <c:pt idx="833">
                  <c:v>8.3299999999999999E-2</c:v>
                </c:pt>
                <c:pt idx="834">
                  <c:v>8.3400000000000002E-2</c:v>
                </c:pt>
                <c:pt idx="835">
                  <c:v>8.3500000000000005E-2</c:v>
                </c:pt>
                <c:pt idx="836">
                  <c:v>8.3599999999999994E-2</c:v>
                </c:pt>
                <c:pt idx="837">
                  <c:v>8.3699999999999997E-2</c:v>
                </c:pt>
                <c:pt idx="838">
                  <c:v>8.3799999999999999E-2</c:v>
                </c:pt>
                <c:pt idx="839">
                  <c:v>8.3900000000000002E-2</c:v>
                </c:pt>
                <c:pt idx="840">
                  <c:v>8.4000000000000005E-2</c:v>
                </c:pt>
                <c:pt idx="841">
                  <c:v>8.4099999999999994E-2</c:v>
                </c:pt>
                <c:pt idx="842">
                  <c:v>8.4199999999999997E-2</c:v>
                </c:pt>
                <c:pt idx="843">
                  <c:v>8.43E-2</c:v>
                </c:pt>
                <c:pt idx="844">
                  <c:v>8.4400000000000003E-2</c:v>
                </c:pt>
                <c:pt idx="845">
                  <c:v>8.4500000000000006E-2</c:v>
                </c:pt>
                <c:pt idx="846">
                  <c:v>8.4599999999999995E-2</c:v>
                </c:pt>
                <c:pt idx="847">
                  <c:v>8.4699999999999998E-2</c:v>
                </c:pt>
                <c:pt idx="848">
                  <c:v>8.48E-2</c:v>
                </c:pt>
                <c:pt idx="849">
                  <c:v>8.4900000000000003E-2</c:v>
                </c:pt>
                <c:pt idx="850">
                  <c:v>8.5000000000000006E-2</c:v>
                </c:pt>
                <c:pt idx="851">
                  <c:v>8.5099999999999995E-2</c:v>
                </c:pt>
                <c:pt idx="852">
                  <c:v>8.5199999999999998E-2</c:v>
                </c:pt>
                <c:pt idx="853">
                  <c:v>8.5300000000000001E-2</c:v>
                </c:pt>
                <c:pt idx="854">
                  <c:v>8.5400000000000004E-2</c:v>
                </c:pt>
                <c:pt idx="855">
                  <c:v>8.5500000000000007E-2</c:v>
                </c:pt>
                <c:pt idx="856">
                  <c:v>8.5599999999999996E-2</c:v>
                </c:pt>
                <c:pt idx="857">
                  <c:v>8.5699999999999998E-2</c:v>
                </c:pt>
                <c:pt idx="858">
                  <c:v>8.5800000000000001E-2</c:v>
                </c:pt>
                <c:pt idx="859">
                  <c:v>8.5900000000000004E-2</c:v>
                </c:pt>
                <c:pt idx="860">
                  <c:v>8.5999999999999993E-2</c:v>
                </c:pt>
                <c:pt idx="861">
                  <c:v>8.6099999999999996E-2</c:v>
                </c:pt>
                <c:pt idx="862">
                  <c:v>8.6199999999999999E-2</c:v>
                </c:pt>
                <c:pt idx="863">
                  <c:v>8.6300000000000002E-2</c:v>
                </c:pt>
                <c:pt idx="864">
                  <c:v>8.6400000000000005E-2</c:v>
                </c:pt>
                <c:pt idx="865">
                  <c:v>8.6499999999999994E-2</c:v>
                </c:pt>
                <c:pt idx="866">
                  <c:v>8.6599999999999996E-2</c:v>
                </c:pt>
                <c:pt idx="867">
                  <c:v>8.6699999999999999E-2</c:v>
                </c:pt>
                <c:pt idx="868">
                  <c:v>8.6800000000000002E-2</c:v>
                </c:pt>
                <c:pt idx="869">
                  <c:v>8.6900000000000005E-2</c:v>
                </c:pt>
                <c:pt idx="870">
                  <c:v>8.6999999999999994E-2</c:v>
                </c:pt>
                <c:pt idx="871">
                  <c:v>8.7099999999999997E-2</c:v>
                </c:pt>
                <c:pt idx="872">
                  <c:v>8.72E-2</c:v>
                </c:pt>
                <c:pt idx="873">
                  <c:v>8.7300000000000003E-2</c:v>
                </c:pt>
                <c:pt idx="874">
                  <c:v>8.7400000000000005E-2</c:v>
                </c:pt>
                <c:pt idx="875">
                  <c:v>8.7499999999999994E-2</c:v>
                </c:pt>
                <c:pt idx="876">
                  <c:v>8.7599999999999997E-2</c:v>
                </c:pt>
                <c:pt idx="877">
                  <c:v>8.77E-2</c:v>
                </c:pt>
                <c:pt idx="878">
                  <c:v>8.7800000000000003E-2</c:v>
                </c:pt>
                <c:pt idx="879">
                  <c:v>8.7900000000000006E-2</c:v>
                </c:pt>
                <c:pt idx="880">
                  <c:v>8.7999999999999995E-2</c:v>
                </c:pt>
                <c:pt idx="881">
                  <c:v>8.8099999999999998E-2</c:v>
                </c:pt>
                <c:pt idx="882">
                  <c:v>8.8200000000000001E-2</c:v>
                </c:pt>
                <c:pt idx="883">
                  <c:v>8.8300000000000003E-2</c:v>
                </c:pt>
                <c:pt idx="884">
                  <c:v>8.8400000000000006E-2</c:v>
                </c:pt>
                <c:pt idx="885">
                  <c:v>8.8499999999999995E-2</c:v>
                </c:pt>
                <c:pt idx="886">
                  <c:v>8.8599999999999998E-2</c:v>
                </c:pt>
                <c:pt idx="887">
                  <c:v>8.8700000000000001E-2</c:v>
                </c:pt>
                <c:pt idx="888">
                  <c:v>8.8800000000000004E-2</c:v>
                </c:pt>
                <c:pt idx="889">
                  <c:v>8.8900000000000007E-2</c:v>
                </c:pt>
                <c:pt idx="890">
                  <c:v>8.8999999999999996E-2</c:v>
                </c:pt>
                <c:pt idx="891">
                  <c:v>8.9099999999999999E-2</c:v>
                </c:pt>
                <c:pt idx="892">
                  <c:v>8.9200000000000002E-2</c:v>
                </c:pt>
                <c:pt idx="893">
                  <c:v>8.9300000000000004E-2</c:v>
                </c:pt>
                <c:pt idx="894">
                  <c:v>8.9399999999999993E-2</c:v>
                </c:pt>
                <c:pt idx="895">
                  <c:v>8.9499999999999996E-2</c:v>
                </c:pt>
                <c:pt idx="896">
                  <c:v>8.9599999999999999E-2</c:v>
                </c:pt>
                <c:pt idx="897">
                  <c:v>8.9700000000000002E-2</c:v>
                </c:pt>
                <c:pt idx="898">
                  <c:v>8.9800000000000005E-2</c:v>
                </c:pt>
                <c:pt idx="899">
                  <c:v>8.9899999999999994E-2</c:v>
                </c:pt>
                <c:pt idx="900">
                  <c:v>0.09</c:v>
                </c:pt>
                <c:pt idx="901">
                  <c:v>9.01E-2</c:v>
                </c:pt>
                <c:pt idx="902">
                  <c:v>9.0200000000000002E-2</c:v>
                </c:pt>
                <c:pt idx="903">
                  <c:v>9.0300000000000005E-2</c:v>
                </c:pt>
                <c:pt idx="904">
                  <c:v>9.0399999999999994E-2</c:v>
                </c:pt>
                <c:pt idx="905">
                  <c:v>9.0499999999999997E-2</c:v>
                </c:pt>
                <c:pt idx="906">
                  <c:v>9.06E-2</c:v>
                </c:pt>
                <c:pt idx="907">
                  <c:v>9.0700000000000003E-2</c:v>
                </c:pt>
                <c:pt idx="908">
                  <c:v>9.0800000000000006E-2</c:v>
                </c:pt>
                <c:pt idx="909">
                  <c:v>9.0899999999999995E-2</c:v>
                </c:pt>
                <c:pt idx="910">
                  <c:v>9.0999999999999998E-2</c:v>
                </c:pt>
                <c:pt idx="911">
                  <c:v>9.11E-2</c:v>
                </c:pt>
                <c:pt idx="912">
                  <c:v>9.1200000000000003E-2</c:v>
                </c:pt>
                <c:pt idx="913">
                  <c:v>9.1300000000000006E-2</c:v>
                </c:pt>
                <c:pt idx="914">
                  <c:v>9.1399999999999995E-2</c:v>
                </c:pt>
                <c:pt idx="915">
                  <c:v>9.1499999999999998E-2</c:v>
                </c:pt>
                <c:pt idx="916">
                  <c:v>9.1600000000000001E-2</c:v>
                </c:pt>
                <c:pt idx="917">
                  <c:v>9.1700000000000004E-2</c:v>
                </c:pt>
                <c:pt idx="918">
                  <c:v>9.1800000000000007E-2</c:v>
                </c:pt>
                <c:pt idx="919">
                  <c:v>9.1899999999999996E-2</c:v>
                </c:pt>
                <c:pt idx="920">
                  <c:v>9.1999999999999998E-2</c:v>
                </c:pt>
                <c:pt idx="921">
                  <c:v>9.2100000000000001E-2</c:v>
                </c:pt>
                <c:pt idx="922">
                  <c:v>9.2200000000000004E-2</c:v>
                </c:pt>
                <c:pt idx="923">
                  <c:v>9.2299999999999993E-2</c:v>
                </c:pt>
                <c:pt idx="924">
                  <c:v>9.2399999999999996E-2</c:v>
                </c:pt>
                <c:pt idx="925">
                  <c:v>9.2499999999999999E-2</c:v>
                </c:pt>
                <c:pt idx="926">
                  <c:v>9.2600000000000002E-2</c:v>
                </c:pt>
                <c:pt idx="927">
                  <c:v>9.2700000000000005E-2</c:v>
                </c:pt>
                <c:pt idx="928">
                  <c:v>9.2799999999999994E-2</c:v>
                </c:pt>
                <c:pt idx="929">
                  <c:v>9.2899999999999996E-2</c:v>
                </c:pt>
                <c:pt idx="930">
                  <c:v>9.2999999999999999E-2</c:v>
                </c:pt>
                <c:pt idx="931">
                  <c:v>9.3100000000000002E-2</c:v>
                </c:pt>
                <c:pt idx="932">
                  <c:v>9.3200000000000005E-2</c:v>
                </c:pt>
                <c:pt idx="933">
                  <c:v>9.3299999999999994E-2</c:v>
                </c:pt>
                <c:pt idx="934">
                  <c:v>9.3399999999999997E-2</c:v>
                </c:pt>
                <c:pt idx="935">
                  <c:v>9.35E-2</c:v>
                </c:pt>
                <c:pt idx="936">
                  <c:v>9.3600000000000003E-2</c:v>
                </c:pt>
                <c:pt idx="937">
                  <c:v>9.3700000000000006E-2</c:v>
                </c:pt>
                <c:pt idx="938">
                  <c:v>9.3799999999999994E-2</c:v>
                </c:pt>
                <c:pt idx="939">
                  <c:v>9.3899999999999997E-2</c:v>
                </c:pt>
                <c:pt idx="940">
                  <c:v>9.4E-2</c:v>
                </c:pt>
                <c:pt idx="941">
                  <c:v>9.4100000000000003E-2</c:v>
                </c:pt>
                <c:pt idx="942">
                  <c:v>9.4200000000000006E-2</c:v>
                </c:pt>
                <c:pt idx="943">
                  <c:v>9.4299999999999995E-2</c:v>
                </c:pt>
                <c:pt idx="944">
                  <c:v>9.4399999999999998E-2</c:v>
                </c:pt>
                <c:pt idx="945">
                  <c:v>9.4500000000000001E-2</c:v>
                </c:pt>
                <c:pt idx="946">
                  <c:v>9.4600000000000004E-2</c:v>
                </c:pt>
                <c:pt idx="947">
                  <c:v>9.4700000000000006E-2</c:v>
                </c:pt>
                <c:pt idx="948">
                  <c:v>9.4799999999999995E-2</c:v>
                </c:pt>
                <c:pt idx="949">
                  <c:v>9.4899999999999998E-2</c:v>
                </c:pt>
                <c:pt idx="950">
                  <c:v>9.5000000000000001E-2</c:v>
                </c:pt>
                <c:pt idx="951">
                  <c:v>9.5100000000000004E-2</c:v>
                </c:pt>
                <c:pt idx="952">
                  <c:v>9.5200000000000007E-2</c:v>
                </c:pt>
                <c:pt idx="953">
                  <c:v>9.5299999999999996E-2</c:v>
                </c:pt>
                <c:pt idx="954">
                  <c:v>9.5399999999999999E-2</c:v>
                </c:pt>
                <c:pt idx="955">
                  <c:v>9.5500000000000002E-2</c:v>
                </c:pt>
                <c:pt idx="956">
                  <c:v>9.5600000000000004E-2</c:v>
                </c:pt>
                <c:pt idx="957">
                  <c:v>9.5699999999999993E-2</c:v>
                </c:pt>
                <c:pt idx="958">
                  <c:v>9.5799999999999996E-2</c:v>
                </c:pt>
                <c:pt idx="959">
                  <c:v>9.5899999999999999E-2</c:v>
                </c:pt>
                <c:pt idx="960">
                  <c:v>9.6000000000000002E-2</c:v>
                </c:pt>
                <c:pt idx="961">
                  <c:v>9.6100000000000005E-2</c:v>
                </c:pt>
                <c:pt idx="962">
                  <c:v>9.6199999999999994E-2</c:v>
                </c:pt>
                <c:pt idx="963">
                  <c:v>9.6299999999999997E-2</c:v>
                </c:pt>
                <c:pt idx="964">
                  <c:v>9.64E-2</c:v>
                </c:pt>
                <c:pt idx="965">
                  <c:v>9.6500000000000002E-2</c:v>
                </c:pt>
                <c:pt idx="966">
                  <c:v>9.6600000000000005E-2</c:v>
                </c:pt>
                <c:pt idx="967">
                  <c:v>9.6699999999999994E-2</c:v>
                </c:pt>
                <c:pt idx="968">
                  <c:v>9.6799999999999997E-2</c:v>
                </c:pt>
                <c:pt idx="969">
                  <c:v>9.69E-2</c:v>
                </c:pt>
                <c:pt idx="970">
                  <c:v>9.7000000000000003E-2</c:v>
                </c:pt>
                <c:pt idx="971">
                  <c:v>9.7100000000000006E-2</c:v>
                </c:pt>
                <c:pt idx="972">
                  <c:v>9.7199999999999995E-2</c:v>
                </c:pt>
                <c:pt idx="973">
                  <c:v>9.7299999999999998E-2</c:v>
                </c:pt>
                <c:pt idx="974">
                  <c:v>9.74E-2</c:v>
                </c:pt>
                <c:pt idx="975">
                  <c:v>9.7500000000000003E-2</c:v>
                </c:pt>
                <c:pt idx="976">
                  <c:v>9.7600000000000006E-2</c:v>
                </c:pt>
                <c:pt idx="977">
                  <c:v>9.7699999999999995E-2</c:v>
                </c:pt>
                <c:pt idx="978">
                  <c:v>9.7799999999999998E-2</c:v>
                </c:pt>
                <c:pt idx="979">
                  <c:v>9.7900000000000001E-2</c:v>
                </c:pt>
                <c:pt idx="980">
                  <c:v>9.8000000000000004E-2</c:v>
                </c:pt>
                <c:pt idx="981">
                  <c:v>9.8100000000000007E-2</c:v>
                </c:pt>
                <c:pt idx="982">
                  <c:v>9.8199999999999996E-2</c:v>
                </c:pt>
                <c:pt idx="983">
                  <c:v>9.8299999999999998E-2</c:v>
                </c:pt>
                <c:pt idx="984">
                  <c:v>9.8400000000000001E-2</c:v>
                </c:pt>
                <c:pt idx="985">
                  <c:v>9.8500000000000004E-2</c:v>
                </c:pt>
                <c:pt idx="986">
                  <c:v>9.8599999999999993E-2</c:v>
                </c:pt>
                <c:pt idx="987">
                  <c:v>9.8699999999999996E-2</c:v>
                </c:pt>
                <c:pt idx="988">
                  <c:v>9.8799999999999999E-2</c:v>
                </c:pt>
                <c:pt idx="989">
                  <c:v>9.8900000000000002E-2</c:v>
                </c:pt>
                <c:pt idx="990">
                  <c:v>9.9000000000000005E-2</c:v>
                </c:pt>
                <c:pt idx="991">
                  <c:v>9.9099999999999994E-2</c:v>
                </c:pt>
                <c:pt idx="992">
                  <c:v>9.9199999999999997E-2</c:v>
                </c:pt>
                <c:pt idx="993">
                  <c:v>9.9299999999999999E-2</c:v>
                </c:pt>
                <c:pt idx="994">
                  <c:v>9.9400000000000002E-2</c:v>
                </c:pt>
                <c:pt idx="995">
                  <c:v>9.9500000000000005E-2</c:v>
                </c:pt>
                <c:pt idx="996">
                  <c:v>9.9599999999999994E-2</c:v>
                </c:pt>
                <c:pt idx="997">
                  <c:v>9.9699999999999997E-2</c:v>
                </c:pt>
                <c:pt idx="998">
                  <c:v>9.98E-2</c:v>
                </c:pt>
                <c:pt idx="999">
                  <c:v>9.9900000000000003E-2</c:v>
                </c:pt>
                <c:pt idx="1000">
                  <c:v>0.1</c:v>
                </c:pt>
                <c:pt idx="1001">
                  <c:v>0.10009999999999999</c:v>
                </c:pt>
                <c:pt idx="1002">
                  <c:v>0.1002</c:v>
                </c:pt>
                <c:pt idx="1003">
                  <c:v>0.1003</c:v>
                </c:pt>
                <c:pt idx="1004">
                  <c:v>0.1004</c:v>
                </c:pt>
                <c:pt idx="1005">
                  <c:v>0.10050000000000001</c:v>
                </c:pt>
                <c:pt idx="1006">
                  <c:v>0.10059999999999999</c:v>
                </c:pt>
                <c:pt idx="1007">
                  <c:v>0.1007</c:v>
                </c:pt>
                <c:pt idx="1008">
                  <c:v>0.1008</c:v>
                </c:pt>
                <c:pt idx="1009">
                  <c:v>0.1009</c:v>
                </c:pt>
                <c:pt idx="1010">
                  <c:v>0.10100000000000001</c:v>
                </c:pt>
                <c:pt idx="1011">
                  <c:v>0.1011</c:v>
                </c:pt>
                <c:pt idx="1012">
                  <c:v>0.1012</c:v>
                </c:pt>
                <c:pt idx="1013">
                  <c:v>0.1013</c:v>
                </c:pt>
                <c:pt idx="1014">
                  <c:v>0.1014</c:v>
                </c:pt>
                <c:pt idx="1015">
                  <c:v>0.10150000000000001</c:v>
                </c:pt>
                <c:pt idx="1016">
                  <c:v>0.1016</c:v>
                </c:pt>
                <c:pt idx="1017">
                  <c:v>0.1017</c:v>
                </c:pt>
                <c:pt idx="1018">
                  <c:v>0.1018</c:v>
                </c:pt>
                <c:pt idx="1019">
                  <c:v>0.1019</c:v>
                </c:pt>
                <c:pt idx="1020">
                  <c:v>0.10199999999999999</c:v>
                </c:pt>
                <c:pt idx="1021">
                  <c:v>0.1021</c:v>
                </c:pt>
                <c:pt idx="1022">
                  <c:v>0.1022</c:v>
                </c:pt>
                <c:pt idx="1023">
                  <c:v>0.1023</c:v>
                </c:pt>
                <c:pt idx="1024">
                  <c:v>0.1024</c:v>
                </c:pt>
                <c:pt idx="1025">
                  <c:v>0.10249999999999999</c:v>
                </c:pt>
                <c:pt idx="1026">
                  <c:v>0.1026</c:v>
                </c:pt>
                <c:pt idx="1027">
                  <c:v>0.1027</c:v>
                </c:pt>
                <c:pt idx="1028">
                  <c:v>0.1028</c:v>
                </c:pt>
                <c:pt idx="1029">
                  <c:v>0.10290000000000001</c:v>
                </c:pt>
                <c:pt idx="1030">
                  <c:v>0.10299999999999999</c:v>
                </c:pt>
                <c:pt idx="1031">
                  <c:v>0.1031</c:v>
                </c:pt>
                <c:pt idx="1032">
                  <c:v>0.1032</c:v>
                </c:pt>
                <c:pt idx="1033">
                  <c:v>0.1033</c:v>
                </c:pt>
                <c:pt idx="1034">
                  <c:v>0.10340000000000001</c:v>
                </c:pt>
                <c:pt idx="1035">
                  <c:v>0.10349999999999999</c:v>
                </c:pt>
                <c:pt idx="1036">
                  <c:v>0.1036</c:v>
                </c:pt>
                <c:pt idx="1037">
                  <c:v>0.1037</c:v>
                </c:pt>
                <c:pt idx="1038">
                  <c:v>0.1038</c:v>
                </c:pt>
                <c:pt idx="1039">
                  <c:v>0.10390000000000001</c:v>
                </c:pt>
                <c:pt idx="1040">
                  <c:v>0.104</c:v>
                </c:pt>
                <c:pt idx="1041">
                  <c:v>0.1041</c:v>
                </c:pt>
                <c:pt idx="1042">
                  <c:v>0.1042</c:v>
                </c:pt>
                <c:pt idx="1043">
                  <c:v>0.1043</c:v>
                </c:pt>
                <c:pt idx="1044">
                  <c:v>0.10440000000000001</c:v>
                </c:pt>
                <c:pt idx="1045">
                  <c:v>0.1045</c:v>
                </c:pt>
                <c:pt idx="1046">
                  <c:v>0.1046</c:v>
                </c:pt>
                <c:pt idx="1047">
                  <c:v>0.1047</c:v>
                </c:pt>
                <c:pt idx="1048">
                  <c:v>0.1048</c:v>
                </c:pt>
                <c:pt idx="1049">
                  <c:v>0.10489999999999999</c:v>
                </c:pt>
                <c:pt idx="1050">
                  <c:v>0.105</c:v>
                </c:pt>
                <c:pt idx="1051">
                  <c:v>0.1051</c:v>
                </c:pt>
                <c:pt idx="1052">
                  <c:v>0.1052</c:v>
                </c:pt>
                <c:pt idx="1053">
                  <c:v>0.1053</c:v>
                </c:pt>
                <c:pt idx="1054">
                  <c:v>0.10539999999999999</c:v>
                </c:pt>
                <c:pt idx="1055">
                  <c:v>0.1055</c:v>
                </c:pt>
                <c:pt idx="1056">
                  <c:v>0.1056</c:v>
                </c:pt>
                <c:pt idx="1057">
                  <c:v>0.1057</c:v>
                </c:pt>
                <c:pt idx="1058">
                  <c:v>0.10580000000000001</c:v>
                </c:pt>
                <c:pt idx="1059">
                  <c:v>0.10589999999999999</c:v>
                </c:pt>
                <c:pt idx="1060">
                  <c:v>0.106</c:v>
                </c:pt>
                <c:pt idx="1061">
                  <c:v>0.1061</c:v>
                </c:pt>
                <c:pt idx="1062">
                  <c:v>0.1062</c:v>
                </c:pt>
                <c:pt idx="1063">
                  <c:v>0.10630000000000001</c:v>
                </c:pt>
                <c:pt idx="1064">
                  <c:v>0.10639999999999999</c:v>
                </c:pt>
                <c:pt idx="1065">
                  <c:v>0.1065</c:v>
                </c:pt>
                <c:pt idx="1066">
                  <c:v>0.1066</c:v>
                </c:pt>
                <c:pt idx="1067">
                  <c:v>0.1067</c:v>
                </c:pt>
                <c:pt idx="1068">
                  <c:v>0.10680000000000001</c:v>
                </c:pt>
                <c:pt idx="1069">
                  <c:v>0.1069</c:v>
                </c:pt>
                <c:pt idx="1070">
                  <c:v>0.107</c:v>
                </c:pt>
                <c:pt idx="1071">
                  <c:v>0.1071</c:v>
                </c:pt>
                <c:pt idx="1072">
                  <c:v>0.1072</c:v>
                </c:pt>
                <c:pt idx="1073">
                  <c:v>0.10730000000000001</c:v>
                </c:pt>
                <c:pt idx="1074">
                  <c:v>0.1074</c:v>
                </c:pt>
                <c:pt idx="1075">
                  <c:v>0.1075</c:v>
                </c:pt>
                <c:pt idx="1076">
                  <c:v>0.1076</c:v>
                </c:pt>
                <c:pt idx="1077">
                  <c:v>0.1077</c:v>
                </c:pt>
                <c:pt idx="1078">
                  <c:v>0.10780000000000001</c:v>
                </c:pt>
                <c:pt idx="1079">
                  <c:v>0.1079</c:v>
                </c:pt>
                <c:pt idx="1080">
                  <c:v>0.108</c:v>
                </c:pt>
                <c:pt idx="1081">
                  <c:v>0.1081</c:v>
                </c:pt>
                <c:pt idx="1082">
                  <c:v>0.1082</c:v>
                </c:pt>
                <c:pt idx="1083">
                  <c:v>0.10829999999999999</c:v>
                </c:pt>
                <c:pt idx="1084">
                  <c:v>0.1084</c:v>
                </c:pt>
                <c:pt idx="1085">
                  <c:v>0.1085</c:v>
                </c:pt>
                <c:pt idx="1086">
                  <c:v>0.1086</c:v>
                </c:pt>
                <c:pt idx="1087">
                  <c:v>0.1087</c:v>
                </c:pt>
                <c:pt idx="1088">
                  <c:v>0.10879999999999999</c:v>
                </c:pt>
                <c:pt idx="1089">
                  <c:v>0.1089</c:v>
                </c:pt>
                <c:pt idx="1090">
                  <c:v>0.109</c:v>
                </c:pt>
                <c:pt idx="1091">
                  <c:v>0.1091</c:v>
                </c:pt>
                <c:pt idx="1092">
                  <c:v>0.10920000000000001</c:v>
                </c:pt>
                <c:pt idx="1093">
                  <c:v>0.10929999999999999</c:v>
                </c:pt>
                <c:pt idx="1094">
                  <c:v>0.1094</c:v>
                </c:pt>
                <c:pt idx="1095">
                  <c:v>0.1095</c:v>
                </c:pt>
                <c:pt idx="1096">
                  <c:v>0.1096</c:v>
                </c:pt>
                <c:pt idx="1097">
                  <c:v>0.10970000000000001</c:v>
                </c:pt>
                <c:pt idx="1098">
                  <c:v>0.10979999999999999</c:v>
                </c:pt>
                <c:pt idx="1099">
                  <c:v>0.1099</c:v>
                </c:pt>
                <c:pt idx="1100">
                  <c:v>0.11</c:v>
                </c:pt>
                <c:pt idx="1101">
                  <c:v>0.1101</c:v>
                </c:pt>
                <c:pt idx="1102">
                  <c:v>0.11020000000000001</c:v>
                </c:pt>
                <c:pt idx="1103">
                  <c:v>0.1103</c:v>
                </c:pt>
                <c:pt idx="1104">
                  <c:v>0.1104</c:v>
                </c:pt>
                <c:pt idx="1105">
                  <c:v>0.1105</c:v>
                </c:pt>
                <c:pt idx="1106">
                  <c:v>0.1106</c:v>
                </c:pt>
                <c:pt idx="1107">
                  <c:v>0.11070000000000001</c:v>
                </c:pt>
                <c:pt idx="1108">
                  <c:v>0.1108</c:v>
                </c:pt>
                <c:pt idx="1109">
                  <c:v>0.1109</c:v>
                </c:pt>
                <c:pt idx="1110">
                  <c:v>0.111</c:v>
                </c:pt>
                <c:pt idx="1111">
                  <c:v>0.1111</c:v>
                </c:pt>
                <c:pt idx="1112">
                  <c:v>0.11119999999999999</c:v>
                </c:pt>
                <c:pt idx="1113">
                  <c:v>0.1113</c:v>
                </c:pt>
                <c:pt idx="1114">
                  <c:v>0.1114</c:v>
                </c:pt>
                <c:pt idx="1115">
                  <c:v>0.1115</c:v>
                </c:pt>
                <c:pt idx="1116">
                  <c:v>0.1116</c:v>
                </c:pt>
                <c:pt idx="1117">
                  <c:v>0.11169999999999999</c:v>
                </c:pt>
                <c:pt idx="1118">
                  <c:v>0.1118</c:v>
                </c:pt>
                <c:pt idx="1119">
                  <c:v>0.1119</c:v>
                </c:pt>
                <c:pt idx="1120">
                  <c:v>0.112</c:v>
                </c:pt>
                <c:pt idx="1121">
                  <c:v>0.11210000000000001</c:v>
                </c:pt>
                <c:pt idx="1122">
                  <c:v>0.11219999999999999</c:v>
                </c:pt>
                <c:pt idx="1123">
                  <c:v>0.1123</c:v>
                </c:pt>
                <c:pt idx="1124">
                  <c:v>0.1124</c:v>
                </c:pt>
                <c:pt idx="1125">
                  <c:v>0.1125</c:v>
                </c:pt>
                <c:pt idx="1126">
                  <c:v>0.11260000000000001</c:v>
                </c:pt>
                <c:pt idx="1127">
                  <c:v>0.11269999999999999</c:v>
                </c:pt>
                <c:pt idx="1128">
                  <c:v>0.1128</c:v>
                </c:pt>
                <c:pt idx="1129">
                  <c:v>0.1129</c:v>
                </c:pt>
                <c:pt idx="1130">
                  <c:v>0.113</c:v>
                </c:pt>
                <c:pt idx="1131">
                  <c:v>0.11310000000000001</c:v>
                </c:pt>
                <c:pt idx="1132">
                  <c:v>0.1132</c:v>
                </c:pt>
                <c:pt idx="1133">
                  <c:v>0.1133</c:v>
                </c:pt>
                <c:pt idx="1134">
                  <c:v>0.1134</c:v>
                </c:pt>
                <c:pt idx="1135">
                  <c:v>0.1135</c:v>
                </c:pt>
                <c:pt idx="1136">
                  <c:v>0.11360000000000001</c:v>
                </c:pt>
                <c:pt idx="1137">
                  <c:v>0.1137</c:v>
                </c:pt>
                <c:pt idx="1138">
                  <c:v>0.1138</c:v>
                </c:pt>
                <c:pt idx="1139">
                  <c:v>0.1139</c:v>
                </c:pt>
                <c:pt idx="1140">
                  <c:v>0.114</c:v>
                </c:pt>
                <c:pt idx="1141">
                  <c:v>0.11409999999999999</c:v>
                </c:pt>
                <c:pt idx="1142">
                  <c:v>0.1142</c:v>
                </c:pt>
                <c:pt idx="1143">
                  <c:v>0.1143</c:v>
                </c:pt>
                <c:pt idx="1144">
                  <c:v>0.1144</c:v>
                </c:pt>
                <c:pt idx="1145">
                  <c:v>0.1145</c:v>
                </c:pt>
                <c:pt idx="1146">
                  <c:v>0.11459999999999999</c:v>
                </c:pt>
                <c:pt idx="1147">
                  <c:v>0.1147</c:v>
                </c:pt>
                <c:pt idx="1148">
                  <c:v>0.1148</c:v>
                </c:pt>
                <c:pt idx="1149">
                  <c:v>0.1149</c:v>
                </c:pt>
                <c:pt idx="1150">
                  <c:v>0.115</c:v>
                </c:pt>
                <c:pt idx="1151">
                  <c:v>0.11509999999999999</c:v>
                </c:pt>
                <c:pt idx="1152">
                  <c:v>0.1152</c:v>
                </c:pt>
                <c:pt idx="1153">
                  <c:v>0.1153</c:v>
                </c:pt>
                <c:pt idx="1154">
                  <c:v>0.1154</c:v>
                </c:pt>
                <c:pt idx="1155">
                  <c:v>0.11550000000000001</c:v>
                </c:pt>
                <c:pt idx="1156">
                  <c:v>0.11559999999999999</c:v>
                </c:pt>
                <c:pt idx="1157">
                  <c:v>0.1157</c:v>
                </c:pt>
                <c:pt idx="1158">
                  <c:v>0.1158</c:v>
                </c:pt>
                <c:pt idx="1159">
                  <c:v>0.1159</c:v>
                </c:pt>
                <c:pt idx="1160">
                  <c:v>0.11600000000000001</c:v>
                </c:pt>
                <c:pt idx="1161">
                  <c:v>0.11609999999999999</c:v>
                </c:pt>
                <c:pt idx="1162">
                  <c:v>0.1162</c:v>
                </c:pt>
                <c:pt idx="1163">
                  <c:v>0.1163</c:v>
                </c:pt>
                <c:pt idx="1164">
                  <c:v>0.1164</c:v>
                </c:pt>
                <c:pt idx="1165">
                  <c:v>0.11650000000000001</c:v>
                </c:pt>
                <c:pt idx="1166">
                  <c:v>0.1166</c:v>
                </c:pt>
                <c:pt idx="1167">
                  <c:v>0.1167</c:v>
                </c:pt>
                <c:pt idx="1168">
                  <c:v>0.1168</c:v>
                </c:pt>
                <c:pt idx="1169">
                  <c:v>0.1169</c:v>
                </c:pt>
                <c:pt idx="1170">
                  <c:v>0.11700000000000001</c:v>
                </c:pt>
                <c:pt idx="1171">
                  <c:v>0.1171</c:v>
                </c:pt>
                <c:pt idx="1172">
                  <c:v>0.1172</c:v>
                </c:pt>
                <c:pt idx="1173">
                  <c:v>0.1173</c:v>
                </c:pt>
                <c:pt idx="1174">
                  <c:v>0.1174</c:v>
                </c:pt>
                <c:pt idx="1175">
                  <c:v>0.11749999999999999</c:v>
                </c:pt>
                <c:pt idx="1176">
                  <c:v>0.1176</c:v>
                </c:pt>
                <c:pt idx="1177">
                  <c:v>0.1177</c:v>
                </c:pt>
                <c:pt idx="1178">
                  <c:v>0.1178</c:v>
                </c:pt>
                <c:pt idx="1179">
                  <c:v>0.1179</c:v>
                </c:pt>
                <c:pt idx="1180">
                  <c:v>0.11799999999999999</c:v>
                </c:pt>
                <c:pt idx="1181">
                  <c:v>0.1181</c:v>
                </c:pt>
                <c:pt idx="1182">
                  <c:v>0.1182</c:v>
                </c:pt>
                <c:pt idx="1183">
                  <c:v>0.1183</c:v>
                </c:pt>
                <c:pt idx="1184">
                  <c:v>0.11840000000000001</c:v>
                </c:pt>
                <c:pt idx="1185">
                  <c:v>0.11849999999999999</c:v>
                </c:pt>
                <c:pt idx="1186">
                  <c:v>0.1186</c:v>
                </c:pt>
                <c:pt idx="1187">
                  <c:v>0.1187</c:v>
                </c:pt>
                <c:pt idx="1188">
                  <c:v>0.1188</c:v>
                </c:pt>
                <c:pt idx="1189">
                  <c:v>0.11890000000000001</c:v>
                </c:pt>
                <c:pt idx="1190">
                  <c:v>0.11899999999999999</c:v>
                </c:pt>
                <c:pt idx="1191">
                  <c:v>0.1191</c:v>
                </c:pt>
                <c:pt idx="1192">
                  <c:v>0.1192</c:v>
                </c:pt>
                <c:pt idx="1193">
                  <c:v>0.1193</c:v>
                </c:pt>
                <c:pt idx="1194">
                  <c:v>0.11940000000000001</c:v>
                </c:pt>
                <c:pt idx="1195">
                  <c:v>0.1195</c:v>
                </c:pt>
                <c:pt idx="1196">
                  <c:v>0.1196</c:v>
                </c:pt>
                <c:pt idx="1197">
                  <c:v>0.1197</c:v>
                </c:pt>
                <c:pt idx="1198">
                  <c:v>0.1198</c:v>
                </c:pt>
                <c:pt idx="1199">
                  <c:v>0.11990000000000001</c:v>
                </c:pt>
                <c:pt idx="1200">
                  <c:v>0.12</c:v>
                </c:pt>
                <c:pt idx="1201">
                  <c:v>0.1201</c:v>
                </c:pt>
                <c:pt idx="1202">
                  <c:v>0.1202</c:v>
                </c:pt>
                <c:pt idx="1203">
                  <c:v>0.1203</c:v>
                </c:pt>
                <c:pt idx="1204">
                  <c:v>0.12039999999999999</c:v>
                </c:pt>
                <c:pt idx="1205">
                  <c:v>0.1205</c:v>
                </c:pt>
                <c:pt idx="1206">
                  <c:v>0.1206</c:v>
                </c:pt>
                <c:pt idx="1207">
                  <c:v>0.1207</c:v>
                </c:pt>
                <c:pt idx="1208">
                  <c:v>0.1208</c:v>
                </c:pt>
                <c:pt idx="1209">
                  <c:v>0.12089999999999999</c:v>
                </c:pt>
                <c:pt idx="1210">
                  <c:v>0.121</c:v>
                </c:pt>
                <c:pt idx="1211">
                  <c:v>0.1211</c:v>
                </c:pt>
                <c:pt idx="1212">
                  <c:v>0.1212</c:v>
                </c:pt>
                <c:pt idx="1213">
                  <c:v>0.12130000000000001</c:v>
                </c:pt>
                <c:pt idx="1214">
                  <c:v>0.12139999999999999</c:v>
                </c:pt>
                <c:pt idx="1215">
                  <c:v>0.1215</c:v>
                </c:pt>
                <c:pt idx="1216">
                  <c:v>0.1216</c:v>
                </c:pt>
                <c:pt idx="1217">
                  <c:v>0.1217</c:v>
                </c:pt>
                <c:pt idx="1218">
                  <c:v>0.12180000000000001</c:v>
                </c:pt>
                <c:pt idx="1219">
                  <c:v>0.12189999999999999</c:v>
                </c:pt>
                <c:pt idx="1220">
                  <c:v>0.122</c:v>
                </c:pt>
                <c:pt idx="1221">
                  <c:v>0.1221</c:v>
                </c:pt>
                <c:pt idx="1222">
                  <c:v>0.1222</c:v>
                </c:pt>
                <c:pt idx="1223">
                  <c:v>0.12230000000000001</c:v>
                </c:pt>
                <c:pt idx="1224">
                  <c:v>0.12239999999999999</c:v>
                </c:pt>
                <c:pt idx="1225">
                  <c:v>0.1225</c:v>
                </c:pt>
                <c:pt idx="1226">
                  <c:v>0.1226</c:v>
                </c:pt>
                <c:pt idx="1227">
                  <c:v>0.1227</c:v>
                </c:pt>
                <c:pt idx="1228">
                  <c:v>0.12280000000000001</c:v>
                </c:pt>
                <c:pt idx="1229">
                  <c:v>0.1229</c:v>
                </c:pt>
                <c:pt idx="1230">
                  <c:v>0.123</c:v>
                </c:pt>
                <c:pt idx="1231">
                  <c:v>0.1231</c:v>
                </c:pt>
                <c:pt idx="1232">
                  <c:v>0.1232</c:v>
                </c:pt>
                <c:pt idx="1233">
                  <c:v>0.12330000000000001</c:v>
                </c:pt>
                <c:pt idx="1234">
                  <c:v>0.1234</c:v>
                </c:pt>
                <c:pt idx="1235">
                  <c:v>0.1235</c:v>
                </c:pt>
                <c:pt idx="1236">
                  <c:v>0.1236</c:v>
                </c:pt>
                <c:pt idx="1237">
                  <c:v>0.1237</c:v>
                </c:pt>
                <c:pt idx="1238">
                  <c:v>0.12379999999999999</c:v>
                </c:pt>
                <c:pt idx="1239">
                  <c:v>0.1239</c:v>
                </c:pt>
                <c:pt idx="1240">
                  <c:v>0.124</c:v>
                </c:pt>
                <c:pt idx="1241">
                  <c:v>0.1241</c:v>
                </c:pt>
                <c:pt idx="1242">
                  <c:v>0.1242</c:v>
                </c:pt>
                <c:pt idx="1243">
                  <c:v>0.12429999999999999</c:v>
                </c:pt>
                <c:pt idx="1244">
                  <c:v>0.1244</c:v>
                </c:pt>
                <c:pt idx="1245">
                  <c:v>0.1245</c:v>
                </c:pt>
                <c:pt idx="1246">
                  <c:v>0.1246</c:v>
                </c:pt>
                <c:pt idx="1247">
                  <c:v>0.12470000000000001</c:v>
                </c:pt>
                <c:pt idx="1248">
                  <c:v>0.12479999999999999</c:v>
                </c:pt>
                <c:pt idx="1249">
                  <c:v>0.1249</c:v>
                </c:pt>
                <c:pt idx="1250">
                  <c:v>0.125</c:v>
                </c:pt>
                <c:pt idx="1251">
                  <c:v>0.12509999999999999</c:v>
                </c:pt>
                <c:pt idx="1252">
                  <c:v>0.12520000000000001</c:v>
                </c:pt>
                <c:pt idx="1253">
                  <c:v>0.12529999999999999</c:v>
                </c:pt>
                <c:pt idx="1254">
                  <c:v>0.12540000000000001</c:v>
                </c:pt>
                <c:pt idx="1255">
                  <c:v>0.1255</c:v>
                </c:pt>
                <c:pt idx="1256">
                  <c:v>0.12559999999999999</c:v>
                </c:pt>
                <c:pt idx="1257">
                  <c:v>0.12570000000000001</c:v>
                </c:pt>
                <c:pt idx="1258">
                  <c:v>0.1258</c:v>
                </c:pt>
                <c:pt idx="1259">
                  <c:v>0.12590000000000001</c:v>
                </c:pt>
                <c:pt idx="1260">
                  <c:v>0.126</c:v>
                </c:pt>
                <c:pt idx="1261">
                  <c:v>0.12609999999999999</c:v>
                </c:pt>
                <c:pt idx="1262">
                  <c:v>0.12620000000000001</c:v>
                </c:pt>
                <c:pt idx="1263">
                  <c:v>0.1263</c:v>
                </c:pt>
                <c:pt idx="1264">
                  <c:v>0.12640000000000001</c:v>
                </c:pt>
                <c:pt idx="1265">
                  <c:v>0.1265</c:v>
                </c:pt>
                <c:pt idx="1266">
                  <c:v>0.12659999999999999</c:v>
                </c:pt>
                <c:pt idx="1267">
                  <c:v>0.12670000000000001</c:v>
                </c:pt>
                <c:pt idx="1268">
                  <c:v>0.1268</c:v>
                </c:pt>
                <c:pt idx="1269">
                  <c:v>0.12690000000000001</c:v>
                </c:pt>
                <c:pt idx="1270">
                  <c:v>0.127</c:v>
                </c:pt>
                <c:pt idx="1271">
                  <c:v>0.12709999999999999</c:v>
                </c:pt>
                <c:pt idx="1272">
                  <c:v>0.12720000000000001</c:v>
                </c:pt>
                <c:pt idx="1273">
                  <c:v>0.1273</c:v>
                </c:pt>
                <c:pt idx="1274">
                  <c:v>0.12740000000000001</c:v>
                </c:pt>
                <c:pt idx="1275">
                  <c:v>0.1275</c:v>
                </c:pt>
                <c:pt idx="1276">
                  <c:v>0.12759999999999999</c:v>
                </c:pt>
                <c:pt idx="1277">
                  <c:v>0.12770000000000001</c:v>
                </c:pt>
                <c:pt idx="1278">
                  <c:v>0.1278</c:v>
                </c:pt>
                <c:pt idx="1279">
                  <c:v>0.12790000000000001</c:v>
                </c:pt>
                <c:pt idx="1280">
                  <c:v>0.128</c:v>
                </c:pt>
                <c:pt idx="1281">
                  <c:v>0.12809999999999999</c:v>
                </c:pt>
                <c:pt idx="1282">
                  <c:v>0.12820000000000001</c:v>
                </c:pt>
                <c:pt idx="1283">
                  <c:v>0.1283</c:v>
                </c:pt>
                <c:pt idx="1284">
                  <c:v>0.12839999999999999</c:v>
                </c:pt>
                <c:pt idx="1285">
                  <c:v>0.1285</c:v>
                </c:pt>
                <c:pt idx="1286">
                  <c:v>0.12859999999999999</c:v>
                </c:pt>
                <c:pt idx="1287">
                  <c:v>0.12870000000000001</c:v>
                </c:pt>
                <c:pt idx="1288">
                  <c:v>0.1288</c:v>
                </c:pt>
                <c:pt idx="1289">
                  <c:v>0.12889999999999999</c:v>
                </c:pt>
                <c:pt idx="1290">
                  <c:v>0.129</c:v>
                </c:pt>
                <c:pt idx="1291">
                  <c:v>0.12909999999999999</c:v>
                </c:pt>
                <c:pt idx="1292">
                  <c:v>0.12920000000000001</c:v>
                </c:pt>
                <c:pt idx="1293">
                  <c:v>0.1293</c:v>
                </c:pt>
                <c:pt idx="1294">
                  <c:v>0.12939999999999999</c:v>
                </c:pt>
                <c:pt idx="1295">
                  <c:v>0.1295</c:v>
                </c:pt>
                <c:pt idx="1296">
                  <c:v>0.12959999999999999</c:v>
                </c:pt>
                <c:pt idx="1297">
                  <c:v>0.12970000000000001</c:v>
                </c:pt>
                <c:pt idx="1298">
                  <c:v>0.1298</c:v>
                </c:pt>
                <c:pt idx="1299">
                  <c:v>0.12989999999999999</c:v>
                </c:pt>
                <c:pt idx="1300">
                  <c:v>0.13</c:v>
                </c:pt>
                <c:pt idx="1301">
                  <c:v>0.13009999999999999</c:v>
                </c:pt>
                <c:pt idx="1302">
                  <c:v>0.13020000000000001</c:v>
                </c:pt>
                <c:pt idx="1303">
                  <c:v>0.1303</c:v>
                </c:pt>
                <c:pt idx="1304">
                  <c:v>0.13039999999999999</c:v>
                </c:pt>
                <c:pt idx="1305">
                  <c:v>0.1305</c:v>
                </c:pt>
                <c:pt idx="1306">
                  <c:v>0.13059999999999999</c:v>
                </c:pt>
                <c:pt idx="1307">
                  <c:v>0.13070000000000001</c:v>
                </c:pt>
                <c:pt idx="1308">
                  <c:v>0.1308</c:v>
                </c:pt>
                <c:pt idx="1309">
                  <c:v>0.13089999999999999</c:v>
                </c:pt>
                <c:pt idx="1310">
                  <c:v>0.13100000000000001</c:v>
                </c:pt>
                <c:pt idx="1311">
                  <c:v>0.13109999999999999</c:v>
                </c:pt>
                <c:pt idx="1312">
                  <c:v>0.13120000000000001</c:v>
                </c:pt>
                <c:pt idx="1313">
                  <c:v>0.1313</c:v>
                </c:pt>
                <c:pt idx="1314">
                  <c:v>0.13139999999999999</c:v>
                </c:pt>
                <c:pt idx="1315">
                  <c:v>0.13150000000000001</c:v>
                </c:pt>
                <c:pt idx="1316">
                  <c:v>0.13159999999999999</c:v>
                </c:pt>
                <c:pt idx="1317">
                  <c:v>0.13170000000000001</c:v>
                </c:pt>
                <c:pt idx="1318">
                  <c:v>0.1318</c:v>
                </c:pt>
                <c:pt idx="1319">
                  <c:v>0.13189999999999999</c:v>
                </c:pt>
                <c:pt idx="1320">
                  <c:v>0.13200000000000001</c:v>
                </c:pt>
                <c:pt idx="1321">
                  <c:v>0.1321</c:v>
                </c:pt>
                <c:pt idx="1322">
                  <c:v>0.13220000000000001</c:v>
                </c:pt>
                <c:pt idx="1323">
                  <c:v>0.1323</c:v>
                </c:pt>
                <c:pt idx="1324">
                  <c:v>0.13239999999999999</c:v>
                </c:pt>
                <c:pt idx="1325">
                  <c:v>0.13250000000000001</c:v>
                </c:pt>
                <c:pt idx="1326">
                  <c:v>0.1326</c:v>
                </c:pt>
                <c:pt idx="1327">
                  <c:v>0.13270000000000001</c:v>
                </c:pt>
                <c:pt idx="1328">
                  <c:v>0.1328</c:v>
                </c:pt>
                <c:pt idx="1329">
                  <c:v>0.13289999999999999</c:v>
                </c:pt>
                <c:pt idx="1330">
                  <c:v>0.13300000000000001</c:v>
                </c:pt>
                <c:pt idx="1331">
                  <c:v>0.1331</c:v>
                </c:pt>
                <c:pt idx="1332">
                  <c:v>0.13320000000000001</c:v>
                </c:pt>
                <c:pt idx="1333">
                  <c:v>0.1333</c:v>
                </c:pt>
                <c:pt idx="1334">
                  <c:v>0.13339999999999999</c:v>
                </c:pt>
                <c:pt idx="1335">
                  <c:v>0.13350000000000001</c:v>
                </c:pt>
                <c:pt idx="1336">
                  <c:v>0.1336</c:v>
                </c:pt>
                <c:pt idx="1337">
                  <c:v>0.13370000000000001</c:v>
                </c:pt>
                <c:pt idx="1338">
                  <c:v>0.1338</c:v>
                </c:pt>
                <c:pt idx="1339">
                  <c:v>0.13389999999999999</c:v>
                </c:pt>
                <c:pt idx="1340">
                  <c:v>0.13400000000000001</c:v>
                </c:pt>
                <c:pt idx="1341">
                  <c:v>0.1341</c:v>
                </c:pt>
                <c:pt idx="1342">
                  <c:v>0.13420000000000001</c:v>
                </c:pt>
                <c:pt idx="1343">
                  <c:v>0.1343</c:v>
                </c:pt>
                <c:pt idx="1344">
                  <c:v>0.13439999999999999</c:v>
                </c:pt>
                <c:pt idx="1345">
                  <c:v>0.13450000000000001</c:v>
                </c:pt>
                <c:pt idx="1346">
                  <c:v>0.1346</c:v>
                </c:pt>
                <c:pt idx="1347">
                  <c:v>0.13469999999999999</c:v>
                </c:pt>
                <c:pt idx="1348">
                  <c:v>0.1348</c:v>
                </c:pt>
                <c:pt idx="1349">
                  <c:v>0.13489999999999999</c:v>
                </c:pt>
                <c:pt idx="1350">
                  <c:v>0.13500000000000001</c:v>
                </c:pt>
                <c:pt idx="1351">
                  <c:v>0.1351</c:v>
                </c:pt>
                <c:pt idx="1352">
                  <c:v>0.13519999999999999</c:v>
                </c:pt>
                <c:pt idx="1353">
                  <c:v>0.1353</c:v>
                </c:pt>
                <c:pt idx="1354">
                  <c:v>0.13539999999999999</c:v>
                </c:pt>
                <c:pt idx="1355">
                  <c:v>0.13550000000000001</c:v>
                </c:pt>
                <c:pt idx="1356">
                  <c:v>0.1356</c:v>
                </c:pt>
                <c:pt idx="1357">
                  <c:v>0.13569999999999999</c:v>
                </c:pt>
                <c:pt idx="1358">
                  <c:v>0.1358</c:v>
                </c:pt>
                <c:pt idx="1359">
                  <c:v>0.13589999999999999</c:v>
                </c:pt>
                <c:pt idx="1360">
                  <c:v>0.13600000000000001</c:v>
                </c:pt>
                <c:pt idx="1361">
                  <c:v>0.1361</c:v>
                </c:pt>
                <c:pt idx="1362">
                  <c:v>0.13619999999999999</c:v>
                </c:pt>
                <c:pt idx="1363">
                  <c:v>0.1363</c:v>
                </c:pt>
                <c:pt idx="1364">
                  <c:v>0.13639999999999999</c:v>
                </c:pt>
                <c:pt idx="1365">
                  <c:v>0.13650000000000001</c:v>
                </c:pt>
                <c:pt idx="1366">
                  <c:v>0.1366</c:v>
                </c:pt>
                <c:pt idx="1367">
                  <c:v>0.13669999999999999</c:v>
                </c:pt>
                <c:pt idx="1368">
                  <c:v>0.1368</c:v>
                </c:pt>
                <c:pt idx="1369">
                  <c:v>0.13689999999999999</c:v>
                </c:pt>
                <c:pt idx="1370">
                  <c:v>0.13700000000000001</c:v>
                </c:pt>
                <c:pt idx="1371">
                  <c:v>0.1371</c:v>
                </c:pt>
                <c:pt idx="1372">
                  <c:v>0.13719999999999999</c:v>
                </c:pt>
                <c:pt idx="1373">
                  <c:v>0.13730000000000001</c:v>
                </c:pt>
                <c:pt idx="1374">
                  <c:v>0.13739999999999999</c:v>
                </c:pt>
                <c:pt idx="1375">
                  <c:v>0.13750000000000001</c:v>
                </c:pt>
                <c:pt idx="1376">
                  <c:v>0.1376</c:v>
                </c:pt>
                <c:pt idx="1377">
                  <c:v>0.13769999999999999</c:v>
                </c:pt>
                <c:pt idx="1378">
                  <c:v>0.13780000000000001</c:v>
                </c:pt>
                <c:pt idx="1379">
                  <c:v>0.13789999999999999</c:v>
                </c:pt>
                <c:pt idx="1380">
                  <c:v>0.13800000000000001</c:v>
                </c:pt>
                <c:pt idx="1381">
                  <c:v>0.1381</c:v>
                </c:pt>
                <c:pt idx="1382">
                  <c:v>0.13819999999999999</c:v>
                </c:pt>
                <c:pt idx="1383">
                  <c:v>0.13830000000000001</c:v>
                </c:pt>
                <c:pt idx="1384">
                  <c:v>0.1384</c:v>
                </c:pt>
                <c:pt idx="1385">
                  <c:v>0.13850000000000001</c:v>
                </c:pt>
                <c:pt idx="1386">
                  <c:v>0.1386</c:v>
                </c:pt>
                <c:pt idx="1387">
                  <c:v>0.13869999999999999</c:v>
                </c:pt>
                <c:pt idx="1388">
                  <c:v>0.13880000000000001</c:v>
                </c:pt>
                <c:pt idx="1389">
                  <c:v>0.1389</c:v>
                </c:pt>
                <c:pt idx="1390">
                  <c:v>0.13900000000000001</c:v>
                </c:pt>
                <c:pt idx="1391">
                  <c:v>0.1391</c:v>
                </c:pt>
                <c:pt idx="1392">
                  <c:v>0.13919999999999999</c:v>
                </c:pt>
                <c:pt idx="1393">
                  <c:v>0.13930000000000001</c:v>
                </c:pt>
                <c:pt idx="1394">
                  <c:v>0.1394</c:v>
                </c:pt>
                <c:pt idx="1395">
                  <c:v>0.13950000000000001</c:v>
                </c:pt>
                <c:pt idx="1396">
                  <c:v>0.1396</c:v>
                </c:pt>
                <c:pt idx="1397">
                  <c:v>0.13969999999999999</c:v>
                </c:pt>
                <c:pt idx="1398">
                  <c:v>0.13980000000000001</c:v>
                </c:pt>
                <c:pt idx="1399">
                  <c:v>0.1399</c:v>
                </c:pt>
                <c:pt idx="1400">
                  <c:v>0.14000000000000001</c:v>
                </c:pt>
                <c:pt idx="1401">
                  <c:v>0.1401</c:v>
                </c:pt>
                <c:pt idx="1402">
                  <c:v>0.14019999999999999</c:v>
                </c:pt>
                <c:pt idx="1403">
                  <c:v>0.14030000000000001</c:v>
                </c:pt>
                <c:pt idx="1404">
                  <c:v>0.1404</c:v>
                </c:pt>
                <c:pt idx="1405">
                  <c:v>0.14050000000000001</c:v>
                </c:pt>
                <c:pt idx="1406">
                  <c:v>0.1406</c:v>
                </c:pt>
                <c:pt idx="1407">
                  <c:v>0.14069999999999999</c:v>
                </c:pt>
                <c:pt idx="1408">
                  <c:v>0.14080000000000001</c:v>
                </c:pt>
                <c:pt idx="1409">
                  <c:v>0.1409</c:v>
                </c:pt>
                <c:pt idx="1410">
                  <c:v>0.14099999999999999</c:v>
                </c:pt>
                <c:pt idx="1411">
                  <c:v>0.1411</c:v>
                </c:pt>
                <c:pt idx="1412">
                  <c:v>0.14119999999999999</c:v>
                </c:pt>
                <c:pt idx="1413">
                  <c:v>0.14130000000000001</c:v>
                </c:pt>
                <c:pt idx="1414">
                  <c:v>0.1414</c:v>
                </c:pt>
                <c:pt idx="1415">
                  <c:v>0.14149999999999999</c:v>
                </c:pt>
                <c:pt idx="1416">
                  <c:v>0.1416</c:v>
                </c:pt>
                <c:pt idx="1417">
                  <c:v>0.14169999999999999</c:v>
                </c:pt>
                <c:pt idx="1418">
                  <c:v>0.14180000000000001</c:v>
                </c:pt>
                <c:pt idx="1419">
                  <c:v>0.1419</c:v>
                </c:pt>
                <c:pt idx="1420">
                  <c:v>0.14199999999999999</c:v>
                </c:pt>
                <c:pt idx="1421">
                  <c:v>0.1421</c:v>
                </c:pt>
                <c:pt idx="1422">
                  <c:v>0.14219999999999999</c:v>
                </c:pt>
                <c:pt idx="1423">
                  <c:v>0.14230000000000001</c:v>
                </c:pt>
                <c:pt idx="1424">
                  <c:v>0.1424</c:v>
                </c:pt>
                <c:pt idx="1425">
                  <c:v>0.14249999999999999</c:v>
                </c:pt>
                <c:pt idx="1426">
                  <c:v>0.1426</c:v>
                </c:pt>
                <c:pt idx="1427">
                  <c:v>0.14269999999999999</c:v>
                </c:pt>
                <c:pt idx="1428">
                  <c:v>0.14280000000000001</c:v>
                </c:pt>
                <c:pt idx="1429">
                  <c:v>0.1429</c:v>
                </c:pt>
                <c:pt idx="1430">
                  <c:v>0.14299999999999999</c:v>
                </c:pt>
                <c:pt idx="1431">
                  <c:v>0.1431</c:v>
                </c:pt>
                <c:pt idx="1432">
                  <c:v>0.14319999999999999</c:v>
                </c:pt>
                <c:pt idx="1433">
                  <c:v>0.14330000000000001</c:v>
                </c:pt>
                <c:pt idx="1434">
                  <c:v>0.1434</c:v>
                </c:pt>
                <c:pt idx="1435">
                  <c:v>0.14349999999999999</c:v>
                </c:pt>
                <c:pt idx="1436">
                  <c:v>0.14360000000000001</c:v>
                </c:pt>
                <c:pt idx="1437">
                  <c:v>0.14369999999999999</c:v>
                </c:pt>
                <c:pt idx="1438">
                  <c:v>0.14380000000000001</c:v>
                </c:pt>
                <c:pt idx="1439">
                  <c:v>0.1439</c:v>
                </c:pt>
                <c:pt idx="1440">
                  <c:v>0.14399999999999999</c:v>
                </c:pt>
                <c:pt idx="1441">
                  <c:v>0.14410000000000001</c:v>
                </c:pt>
                <c:pt idx="1442">
                  <c:v>0.14419999999999999</c:v>
                </c:pt>
                <c:pt idx="1443">
                  <c:v>0.14430000000000001</c:v>
                </c:pt>
                <c:pt idx="1444">
                  <c:v>0.1444</c:v>
                </c:pt>
                <c:pt idx="1445">
                  <c:v>0.14449999999999999</c:v>
                </c:pt>
                <c:pt idx="1446">
                  <c:v>0.14460000000000001</c:v>
                </c:pt>
                <c:pt idx="1447">
                  <c:v>0.1447</c:v>
                </c:pt>
                <c:pt idx="1448">
                  <c:v>0.14480000000000001</c:v>
                </c:pt>
                <c:pt idx="1449">
                  <c:v>0.1449</c:v>
                </c:pt>
                <c:pt idx="1450">
                  <c:v>0.14499999999999999</c:v>
                </c:pt>
                <c:pt idx="1451">
                  <c:v>0.14510000000000001</c:v>
                </c:pt>
                <c:pt idx="1452">
                  <c:v>0.1452</c:v>
                </c:pt>
                <c:pt idx="1453">
                  <c:v>0.14530000000000001</c:v>
                </c:pt>
                <c:pt idx="1454">
                  <c:v>0.1454</c:v>
                </c:pt>
                <c:pt idx="1455">
                  <c:v>0.14549999999999999</c:v>
                </c:pt>
                <c:pt idx="1456">
                  <c:v>0.14560000000000001</c:v>
                </c:pt>
                <c:pt idx="1457">
                  <c:v>0.1457</c:v>
                </c:pt>
                <c:pt idx="1458">
                  <c:v>0.14580000000000001</c:v>
                </c:pt>
                <c:pt idx="1459">
                  <c:v>0.1459</c:v>
                </c:pt>
                <c:pt idx="1460">
                  <c:v>0.14599999999999999</c:v>
                </c:pt>
                <c:pt idx="1461">
                  <c:v>0.14610000000000001</c:v>
                </c:pt>
                <c:pt idx="1462">
                  <c:v>0.1462</c:v>
                </c:pt>
                <c:pt idx="1463">
                  <c:v>0.14630000000000001</c:v>
                </c:pt>
                <c:pt idx="1464">
                  <c:v>0.1464</c:v>
                </c:pt>
                <c:pt idx="1465">
                  <c:v>0.14649999999999999</c:v>
                </c:pt>
                <c:pt idx="1466">
                  <c:v>0.14660000000000001</c:v>
                </c:pt>
                <c:pt idx="1467">
                  <c:v>0.1467</c:v>
                </c:pt>
                <c:pt idx="1468">
                  <c:v>0.14680000000000001</c:v>
                </c:pt>
                <c:pt idx="1469">
                  <c:v>0.1469</c:v>
                </c:pt>
                <c:pt idx="1470">
                  <c:v>0.14699999999999999</c:v>
                </c:pt>
                <c:pt idx="1471">
                  <c:v>0.14710000000000001</c:v>
                </c:pt>
                <c:pt idx="1472">
                  <c:v>0.1472</c:v>
                </c:pt>
                <c:pt idx="1473">
                  <c:v>0.14729999999999999</c:v>
                </c:pt>
                <c:pt idx="1474">
                  <c:v>0.1474</c:v>
                </c:pt>
                <c:pt idx="1475">
                  <c:v>0.14749999999999999</c:v>
                </c:pt>
                <c:pt idx="1476">
                  <c:v>0.14760000000000001</c:v>
                </c:pt>
                <c:pt idx="1477">
                  <c:v>0.1477</c:v>
                </c:pt>
                <c:pt idx="1478">
                  <c:v>0.14779999999999999</c:v>
                </c:pt>
                <c:pt idx="1479">
                  <c:v>0.1479</c:v>
                </c:pt>
                <c:pt idx="1480">
                  <c:v>0.14799999999999999</c:v>
                </c:pt>
                <c:pt idx="1481">
                  <c:v>0.14810000000000001</c:v>
                </c:pt>
                <c:pt idx="1482">
                  <c:v>0.1482</c:v>
                </c:pt>
                <c:pt idx="1483">
                  <c:v>0.14829999999999999</c:v>
                </c:pt>
                <c:pt idx="1484">
                  <c:v>0.1484</c:v>
                </c:pt>
                <c:pt idx="1485">
                  <c:v>0.14849999999999999</c:v>
                </c:pt>
                <c:pt idx="1486">
                  <c:v>0.14860000000000001</c:v>
                </c:pt>
                <c:pt idx="1487">
                  <c:v>0.1487</c:v>
                </c:pt>
                <c:pt idx="1488">
                  <c:v>0.14879999999999999</c:v>
                </c:pt>
                <c:pt idx="1489">
                  <c:v>0.1489</c:v>
                </c:pt>
                <c:pt idx="1490">
                  <c:v>0.14899999999999999</c:v>
                </c:pt>
                <c:pt idx="1491">
                  <c:v>0.14910000000000001</c:v>
                </c:pt>
                <c:pt idx="1492">
                  <c:v>0.1492</c:v>
                </c:pt>
                <c:pt idx="1493">
                  <c:v>0.14929999999999999</c:v>
                </c:pt>
                <c:pt idx="1494">
                  <c:v>0.14940000000000001</c:v>
                </c:pt>
                <c:pt idx="1495">
                  <c:v>0.14949999999999999</c:v>
                </c:pt>
                <c:pt idx="1496">
                  <c:v>0.14960000000000001</c:v>
                </c:pt>
                <c:pt idx="1497">
                  <c:v>0.1497</c:v>
                </c:pt>
                <c:pt idx="1498">
                  <c:v>0.14979999999999999</c:v>
                </c:pt>
                <c:pt idx="1499">
                  <c:v>0.14990000000000001</c:v>
                </c:pt>
                <c:pt idx="1500">
                  <c:v>0.15</c:v>
                </c:pt>
                <c:pt idx="1501">
                  <c:v>0.15010000000000001</c:v>
                </c:pt>
                <c:pt idx="1502">
                  <c:v>0.1502</c:v>
                </c:pt>
                <c:pt idx="1503">
                  <c:v>0.15029999999999999</c:v>
                </c:pt>
                <c:pt idx="1504">
                  <c:v>0.15040000000000001</c:v>
                </c:pt>
                <c:pt idx="1505">
                  <c:v>0.15049999999999999</c:v>
                </c:pt>
                <c:pt idx="1506">
                  <c:v>0.15060000000000001</c:v>
                </c:pt>
                <c:pt idx="1507">
                  <c:v>0.1507</c:v>
                </c:pt>
                <c:pt idx="1508">
                  <c:v>0.15079999999999999</c:v>
                </c:pt>
                <c:pt idx="1509">
                  <c:v>0.15090000000000001</c:v>
                </c:pt>
                <c:pt idx="1510">
                  <c:v>0.151</c:v>
                </c:pt>
                <c:pt idx="1511">
                  <c:v>0.15110000000000001</c:v>
                </c:pt>
                <c:pt idx="1512">
                  <c:v>0.1512</c:v>
                </c:pt>
                <c:pt idx="1513">
                  <c:v>0.15129999999999999</c:v>
                </c:pt>
                <c:pt idx="1514">
                  <c:v>0.15140000000000001</c:v>
                </c:pt>
                <c:pt idx="1515">
                  <c:v>0.1515</c:v>
                </c:pt>
                <c:pt idx="1516">
                  <c:v>0.15160000000000001</c:v>
                </c:pt>
                <c:pt idx="1517">
                  <c:v>0.1517</c:v>
                </c:pt>
                <c:pt idx="1518">
                  <c:v>0.15179999999999999</c:v>
                </c:pt>
                <c:pt idx="1519">
                  <c:v>0.15190000000000001</c:v>
                </c:pt>
                <c:pt idx="1520">
                  <c:v>0.152</c:v>
                </c:pt>
                <c:pt idx="1521">
                  <c:v>0.15210000000000001</c:v>
                </c:pt>
                <c:pt idx="1522">
                  <c:v>0.1522</c:v>
                </c:pt>
                <c:pt idx="1523">
                  <c:v>0.15229999999999999</c:v>
                </c:pt>
                <c:pt idx="1524">
                  <c:v>0.15240000000000001</c:v>
                </c:pt>
                <c:pt idx="1525">
                  <c:v>0.1525</c:v>
                </c:pt>
                <c:pt idx="1526">
                  <c:v>0.15260000000000001</c:v>
                </c:pt>
                <c:pt idx="1527">
                  <c:v>0.1527</c:v>
                </c:pt>
                <c:pt idx="1528">
                  <c:v>0.15279999999999999</c:v>
                </c:pt>
                <c:pt idx="1529">
                  <c:v>0.15290000000000001</c:v>
                </c:pt>
                <c:pt idx="1530">
                  <c:v>0.153</c:v>
                </c:pt>
                <c:pt idx="1531">
                  <c:v>0.15310000000000001</c:v>
                </c:pt>
                <c:pt idx="1532">
                  <c:v>0.1532</c:v>
                </c:pt>
                <c:pt idx="1533">
                  <c:v>0.15329999999999999</c:v>
                </c:pt>
                <c:pt idx="1534">
                  <c:v>0.15340000000000001</c:v>
                </c:pt>
                <c:pt idx="1535">
                  <c:v>0.1535</c:v>
                </c:pt>
                <c:pt idx="1536">
                  <c:v>0.15359999999999999</c:v>
                </c:pt>
                <c:pt idx="1537">
                  <c:v>0.1537</c:v>
                </c:pt>
                <c:pt idx="1538">
                  <c:v>0.15379999999999999</c:v>
                </c:pt>
                <c:pt idx="1539">
                  <c:v>0.15390000000000001</c:v>
                </c:pt>
                <c:pt idx="1540">
                  <c:v>0.154</c:v>
                </c:pt>
                <c:pt idx="1541">
                  <c:v>0.15409999999999999</c:v>
                </c:pt>
                <c:pt idx="1542">
                  <c:v>0.1542</c:v>
                </c:pt>
                <c:pt idx="1543">
                  <c:v>0.15429999999999999</c:v>
                </c:pt>
                <c:pt idx="1544">
                  <c:v>0.15440000000000001</c:v>
                </c:pt>
                <c:pt idx="1545">
                  <c:v>0.1545</c:v>
                </c:pt>
                <c:pt idx="1546">
                  <c:v>0.15459999999999999</c:v>
                </c:pt>
                <c:pt idx="1547">
                  <c:v>0.1547</c:v>
                </c:pt>
                <c:pt idx="1548">
                  <c:v>0.15479999999999999</c:v>
                </c:pt>
                <c:pt idx="1549">
                  <c:v>0.15490000000000001</c:v>
                </c:pt>
                <c:pt idx="1550">
                  <c:v>0.155</c:v>
                </c:pt>
                <c:pt idx="1551">
                  <c:v>0.15509999999999999</c:v>
                </c:pt>
                <c:pt idx="1552">
                  <c:v>0.1552</c:v>
                </c:pt>
                <c:pt idx="1553">
                  <c:v>0.15529999999999999</c:v>
                </c:pt>
                <c:pt idx="1554">
                  <c:v>0.15540000000000001</c:v>
                </c:pt>
                <c:pt idx="1555">
                  <c:v>0.1555</c:v>
                </c:pt>
                <c:pt idx="1556">
                  <c:v>0.15559999999999999</c:v>
                </c:pt>
                <c:pt idx="1557">
                  <c:v>0.15570000000000001</c:v>
                </c:pt>
                <c:pt idx="1558">
                  <c:v>0.15579999999999999</c:v>
                </c:pt>
                <c:pt idx="1559">
                  <c:v>0.15590000000000001</c:v>
                </c:pt>
                <c:pt idx="1560">
                  <c:v>0.156</c:v>
                </c:pt>
                <c:pt idx="1561">
                  <c:v>0.15609999999999999</c:v>
                </c:pt>
                <c:pt idx="1562">
                  <c:v>0.15620000000000001</c:v>
                </c:pt>
                <c:pt idx="1563">
                  <c:v>0.15629999999999999</c:v>
                </c:pt>
                <c:pt idx="1564">
                  <c:v>0.15640000000000001</c:v>
                </c:pt>
                <c:pt idx="1565">
                  <c:v>0.1565</c:v>
                </c:pt>
                <c:pt idx="1566">
                  <c:v>0.15659999999999999</c:v>
                </c:pt>
                <c:pt idx="1567">
                  <c:v>0.15670000000000001</c:v>
                </c:pt>
                <c:pt idx="1568">
                  <c:v>0.15679999999999999</c:v>
                </c:pt>
                <c:pt idx="1569">
                  <c:v>0.15690000000000001</c:v>
                </c:pt>
                <c:pt idx="1570">
                  <c:v>0.157</c:v>
                </c:pt>
                <c:pt idx="1571">
                  <c:v>0.15709999999999999</c:v>
                </c:pt>
                <c:pt idx="1572">
                  <c:v>0.15720000000000001</c:v>
                </c:pt>
                <c:pt idx="1573">
                  <c:v>0.1573</c:v>
                </c:pt>
                <c:pt idx="1574">
                  <c:v>0.15740000000000001</c:v>
                </c:pt>
                <c:pt idx="1575">
                  <c:v>0.1575</c:v>
                </c:pt>
                <c:pt idx="1576">
                  <c:v>0.15759999999999999</c:v>
                </c:pt>
                <c:pt idx="1577">
                  <c:v>0.15770000000000001</c:v>
                </c:pt>
                <c:pt idx="1578">
                  <c:v>0.1578</c:v>
                </c:pt>
                <c:pt idx="1579">
                  <c:v>0.15790000000000001</c:v>
                </c:pt>
                <c:pt idx="1580">
                  <c:v>0.158</c:v>
                </c:pt>
                <c:pt idx="1581">
                  <c:v>0.15809999999999999</c:v>
                </c:pt>
                <c:pt idx="1582">
                  <c:v>0.15820000000000001</c:v>
                </c:pt>
                <c:pt idx="1583">
                  <c:v>0.1583</c:v>
                </c:pt>
                <c:pt idx="1584">
                  <c:v>0.15840000000000001</c:v>
                </c:pt>
                <c:pt idx="1585">
                  <c:v>0.1585</c:v>
                </c:pt>
                <c:pt idx="1586">
                  <c:v>0.15859999999999999</c:v>
                </c:pt>
                <c:pt idx="1587">
                  <c:v>0.15870000000000001</c:v>
                </c:pt>
                <c:pt idx="1588">
                  <c:v>0.1588</c:v>
                </c:pt>
                <c:pt idx="1589">
                  <c:v>0.15890000000000001</c:v>
                </c:pt>
                <c:pt idx="1590">
                  <c:v>0.159</c:v>
                </c:pt>
                <c:pt idx="1591">
                  <c:v>0.15909999999999999</c:v>
                </c:pt>
                <c:pt idx="1592">
                  <c:v>0.15920000000000001</c:v>
                </c:pt>
                <c:pt idx="1593">
                  <c:v>0.1593</c:v>
                </c:pt>
                <c:pt idx="1594">
                  <c:v>0.15939999999999999</c:v>
                </c:pt>
                <c:pt idx="1595">
                  <c:v>0.1595</c:v>
                </c:pt>
                <c:pt idx="1596">
                  <c:v>0.15959999999999999</c:v>
                </c:pt>
                <c:pt idx="1597">
                  <c:v>0.15970000000000001</c:v>
                </c:pt>
                <c:pt idx="1598">
                  <c:v>0.1598</c:v>
                </c:pt>
                <c:pt idx="1599">
                  <c:v>0.15989999999999999</c:v>
                </c:pt>
                <c:pt idx="1600">
                  <c:v>0.16</c:v>
                </c:pt>
                <c:pt idx="1601">
                  <c:v>0.16009999999999999</c:v>
                </c:pt>
                <c:pt idx="1602">
                  <c:v>0.16020000000000001</c:v>
                </c:pt>
                <c:pt idx="1603">
                  <c:v>0.1603</c:v>
                </c:pt>
                <c:pt idx="1604">
                  <c:v>0.16039999999999999</c:v>
                </c:pt>
                <c:pt idx="1605">
                  <c:v>0.1605</c:v>
                </c:pt>
                <c:pt idx="1606">
                  <c:v>0.16059999999999999</c:v>
                </c:pt>
                <c:pt idx="1607">
                  <c:v>0.16070000000000001</c:v>
                </c:pt>
                <c:pt idx="1608">
                  <c:v>0.1608</c:v>
                </c:pt>
                <c:pt idx="1609">
                  <c:v>0.16089999999999999</c:v>
                </c:pt>
                <c:pt idx="1610">
                  <c:v>0.161</c:v>
                </c:pt>
                <c:pt idx="1611">
                  <c:v>0.16109999999999999</c:v>
                </c:pt>
                <c:pt idx="1612">
                  <c:v>0.16120000000000001</c:v>
                </c:pt>
                <c:pt idx="1613">
                  <c:v>0.1613</c:v>
                </c:pt>
                <c:pt idx="1614">
                  <c:v>0.16139999999999999</c:v>
                </c:pt>
                <c:pt idx="1615">
                  <c:v>0.1615</c:v>
                </c:pt>
                <c:pt idx="1616">
                  <c:v>0.16159999999999999</c:v>
                </c:pt>
                <c:pt idx="1617">
                  <c:v>0.16170000000000001</c:v>
                </c:pt>
                <c:pt idx="1618">
                  <c:v>0.1618</c:v>
                </c:pt>
                <c:pt idx="1619">
                  <c:v>0.16189999999999999</c:v>
                </c:pt>
                <c:pt idx="1620">
                  <c:v>0.16200000000000001</c:v>
                </c:pt>
                <c:pt idx="1621">
                  <c:v>0.16209999999999999</c:v>
                </c:pt>
                <c:pt idx="1622">
                  <c:v>0.16220000000000001</c:v>
                </c:pt>
                <c:pt idx="1623">
                  <c:v>0.1623</c:v>
                </c:pt>
                <c:pt idx="1624">
                  <c:v>0.16239999999999999</c:v>
                </c:pt>
                <c:pt idx="1625">
                  <c:v>0.16250000000000001</c:v>
                </c:pt>
                <c:pt idx="1626">
                  <c:v>0.16259999999999999</c:v>
                </c:pt>
                <c:pt idx="1627">
                  <c:v>0.16270000000000001</c:v>
                </c:pt>
                <c:pt idx="1628">
                  <c:v>0.1628</c:v>
                </c:pt>
                <c:pt idx="1629">
                  <c:v>0.16289999999999999</c:v>
                </c:pt>
                <c:pt idx="1630">
                  <c:v>0.16300000000000001</c:v>
                </c:pt>
                <c:pt idx="1631">
                  <c:v>0.16309999999999999</c:v>
                </c:pt>
                <c:pt idx="1632">
                  <c:v>0.16320000000000001</c:v>
                </c:pt>
                <c:pt idx="1633">
                  <c:v>0.1633</c:v>
                </c:pt>
                <c:pt idx="1634">
                  <c:v>0.16339999999999999</c:v>
                </c:pt>
                <c:pt idx="1635">
                  <c:v>0.16350000000000001</c:v>
                </c:pt>
                <c:pt idx="1636">
                  <c:v>0.1636</c:v>
                </c:pt>
                <c:pt idx="1637">
                  <c:v>0.16370000000000001</c:v>
                </c:pt>
                <c:pt idx="1638">
                  <c:v>0.1638</c:v>
                </c:pt>
                <c:pt idx="1639">
                  <c:v>0.16389999999999999</c:v>
                </c:pt>
                <c:pt idx="1640">
                  <c:v>0.16400000000000001</c:v>
                </c:pt>
                <c:pt idx="1641">
                  <c:v>0.1641</c:v>
                </c:pt>
                <c:pt idx="1642">
                  <c:v>0.16420000000000001</c:v>
                </c:pt>
                <c:pt idx="1643">
                  <c:v>0.1643</c:v>
                </c:pt>
                <c:pt idx="1644">
                  <c:v>0.16439999999999999</c:v>
                </c:pt>
                <c:pt idx="1645">
                  <c:v>0.16450000000000001</c:v>
                </c:pt>
                <c:pt idx="1646">
                  <c:v>0.1646</c:v>
                </c:pt>
                <c:pt idx="1647">
                  <c:v>0.16470000000000001</c:v>
                </c:pt>
                <c:pt idx="1648">
                  <c:v>0.1648</c:v>
                </c:pt>
                <c:pt idx="1649">
                  <c:v>0.16489999999999999</c:v>
                </c:pt>
                <c:pt idx="1650">
                  <c:v>0.16500000000000001</c:v>
                </c:pt>
                <c:pt idx="1651">
                  <c:v>0.1651</c:v>
                </c:pt>
                <c:pt idx="1652">
                  <c:v>0.16520000000000001</c:v>
                </c:pt>
                <c:pt idx="1653">
                  <c:v>0.1653</c:v>
                </c:pt>
                <c:pt idx="1654">
                  <c:v>0.16539999999999999</c:v>
                </c:pt>
                <c:pt idx="1655">
                  <c:v>0.16550000000000001</c:v>
                </c:pt>
                <c:pt idx="1656">
                  <c:v>0.1656</c:v>
                </c:pt>
                <c:pt idx="1657">
                  <c:v>0.16569999999999999</c:v>
                </c:pt>
                <c:pt idx="1658">
                  <c:v>0.1658</c:v>
                </c:pt>
                <c:pt idx="1659">
                  <c:v>0.16589999999999999</c:v>
                </c:pt>
                <c:pt idx="1660">
                  <c:v>0.16600000000000001</c:v>
                </c:pt>
                <c:pt idx="1661">
                  <c:v>0.1661</c:v>
                </c:pt>
                <c:pt idx="1662">
                  <c:v>0.16619999999999999</c:v>
                </c:pt>
                <c:pt idx="1663">
                  <c:v>0.1663</c:v>
                </c:pt>
                <c:pt idx="1664">
                  <c:v>0.16639999999999999</c:v>
                </c:pt>
                <c:pt idx="1665">
                  <c:v>0.16650000000000001</c:v>
                </c:pt>
                <c:pt idx="1666">
                  <c:v>0.1666</c:v>
                </c:pt>
                <c:pt idx="1667">
                  <c:v>0.16669999999999999</c:v>
                </c:pt>
                <c:pt idx="1668">
                  <c:v>0.1668</c:v>
                </c:pt>
                <c:pt idx="1669">
                  <c:v>0.16689999999999999</c:v>
                </c:pt>
                <c:pt idx="1670">
                  <c:v>0.16700000000000001</c:v>
                </c:pt>
                <c:pt idx="1671">
                  <c:v>0.1671</c:v>
                </c:pt>
                <c:pt idx="1672">
                  <c:v>0.16719999999999999</c:v>
                </c:pt>
                <c:pt idx="1673">
                  <c:v>0.1673</c:v>
                </c:pt>
                <c:pt idx="1674">
                  <c:v>0.16739999999999999</c:v>
                </c:pt>
                <c:pt idx="1675">
                  <c:v>0.16750000000000001</c:v>
                </c:pt>
                <c:pt idx="1676">
                  <c:v>0.1676</c:v>
                </c:pt>
                <c:pt idx="1677">
                  <c:v>0.16769999999999999</c:v>
                </c:pt>
                <c:pt idx="1678">
                  <c:v>0.1678</c:v>
                </c:pt>
                <c:pt idx="1679">
                  <c:v>0.16789999999999999</c:v>
                </c:pt>
                <c:pt idx="1680">
                  <c:v>0.16800000000000001</c:v>
                </c:pt>
                <c:pt idx="1681">
                  <c:v>0.1681</c:v>
                </c:pt>
                <c:pt idx="1682">
                  <c:v>0.16819999999999999</c:v>
                </c:pt>
                <c:pt idx="1683">
                  <c:v>0.16830000000000001</c:v>
                </c:pt>
                <c:pt idx="1684">
                  <c:v>0.16839999999999999</c:v>
                </c:pt>
                <c:pt idx="1685">
                  <c:v>0.16850000000000001</c:v>
                </c:pt>
                <c:pt idx="1686">
                  <c:v>0.1686</c:v>
                </c:pt>
                <c:pt idx="1687">
                  <c:v>0.16869999999999999</c:v>
                </c:pt>
                <c:pt idx="1688">
                  <c:v>0.16880000000000001</c:v>
                </c:pt>
                <c:pt idx="1689">
                  <c:v>0.16889999999999999</c:v>
                </c:pt>
                <c:pt idx="1690">
                  <c:v>0.16900000000000001</c:v>
                </c:pt>
                <c:pt idx="1691">
                  <c:v>0.1691</c:v>
                </c:pt>
                <c:pt idx="1692">
                  <c:v>0.16919999999999999</c:v>
                </c:pt>
                <c:pt idx="1693">
                  <c:v>0.16930000000000001</c:v>
                </c:pt>
                <c:pt idx="1694">
                  <c:v>0.1694</c:v>
                </c:pt>
                <c:pt idx="1695">
                  <c:v>0.16950000000000001</c:v>
                </c:pt>
                <c:pt idx="1696">
                  <c:v>0.1696</c:v>
                </c:pt>
                <c:pt idx="1697">
                  <c:v>0.16969999999999999</c:v>
                </c:pt>
                <c:pt idx="1698">
                  <c:v>0.16980000000000001</c:v>
                </c:pt>
                <c:pt idx="1699">
                  <c:v>0.1699</c:v>
                </c:pt>
                <c:pt idx="1700">
                  <c:v>0.17</c:v>
                </c:pt>
                <c:pt idx="1701">
                  <c:v>0.1701</c:v>
                </c:pt>
                <c:pt idx="1702">
                  <c:v>0.17019999999999999</c:v>
                </c:pt>
                <c:pt idx="1703">
                  <c:v>0.17030000000000001</c:v>
                </c:pt>
                <c:pt idx="1704">
                  <c:v>0.1704</c:v>
                </c:pt>
                <c:pt idx="1705">
                  <c:v>0.17050000000000001</c:v>
                </c:pt>
                <c:pt idx="1706">
                  <c:v>0.1706</c:v>
                </c:pt>
                <c:pt idx="1707">
                  <c:v>0.17069999999999999</c:v>
                </c:pt>
                <c:pt idx="1708">
                  <c:v>0.17080000000000001</c:v>
                </c:pt>
                <c:pt idx="1709">
                  <c:v>0.1709</c:v>
                </c:pt>
                <c:pt idx="1710">
                  <c:v>0.17100000000000001</c:v>
                </c:pt>
                <c:pt idx="1711">
                  <c:v>0.1711</c:v>
                </c:pt>
                <c:pt idx="1712">
                  <c:v>0.17119999999999999</c:v>
                </c:pt>
                <c:pt idx="1713">
                  <c:v>0.17130000000000001</c:v>
                </c:pt>
                <c:pt idx="1714">
                  <c:v>0.1714</c:v>
                </c:pt>
                <c:pt idx="1715">
                  <c:v>0.17150000000000001</c:v>
                </c:pt>
                <c:pt idx="1716">
                  <c:v>0.1716</c:v>
                </c:pt>
                <c:pt idx="1717">
                  <c:v>0.17169999999999999</c:v>
                </c:pt>
                <c:pt idx="1718">
                  <c:v>0.17180000000000001</c:v>
                </c:pt>
                <c:pt idx="1719">
                  <c:v>0.1719</c:v>
                </c:pt>
                <c:pt idx="1720">
                  <c:v>0.17199999999999999</c:v>
                </c:pt>
                <c:pt idx="1721">
                  <c:v>0.1721</c:v>
                </c:pt>
                <c:pt idx="1722">
                  <c:v>0.17219999999999999</c:v>
                </c:pt>
                <c:pt idx="1723">
                  <c:v>0.17230000000000001</c:v>
                </c:pt>
                <c:pt idx="1724">
                  <c:v>0.1724</c:v>
                </c:pt>
                <c:pt idx="1725">
                  <c:v>0.17249999999999999</c:v>
                </c:pt>
                <c:pt idx="1726">
                  <c:v>0.1726</c:v>
                </c:pt>
                <c:pt idx="1727">
                  <c:v>0.17269999999999999</c:v>
                </c:pt>
                <c:pt idx="1728">
                  <c:v>0.17280000000000001</c:v>
                </c:pt>
                <c:pt idx="1729">
                  <c:v>0.1729</c:v>
                </c:pt>
                <c:pt idx="1730">
                  <c:v>0.17299999999999999</c:v>
                </c:pt>
                <c:pt idx="1731">
                  <c:v>0.1731</c:v>
                </c:pt>
                <c:pt idx="1732">
                  <c:v>0.17319999999999999</c:v>
                </c:pt>
                <c:pt idx="1733">
                  <c:v>0.17330000000000001</c:v>
                </c:pt>
                <c:pt idx="1734">
                  <c:v>0.1734</c:v>
                </c:pt>
                <c:pt idx="1735">
                  <c:v>0.17349999999999999</c:v>
                </c:pt>
                <c:pt idx="1736">
                  <c:v>0.1736</c:v>
                </c:pt>
                <c:pt idx="1737">
                  <c:v>0.17369999999999999</c:v>
                </c:pt>
                <c:pt idx="1738">
                  <c:v>0.17380000000000001</c:v>
                </c:pt>
                <c:pt idx="1739">
                  <c:v>0.1739</c:v>
                </c:pt>
                <c:pt idx="1740">
                  <c:v>0.17399999999999999</c:v>
                </c:pt>
                <c:pt idx="1741">
                  <c:v>0.1741</c:v>
                </c:pt>
                <c:pt idx="1742">
                  <c:v>0.17419999999999999</c:v>
                </c:pt>
                <c:pt idx="1743">
                  <c:v>0.17430000000000001</c:v>
                </c:pt>
                <c:pt idx="1744">
                  <c:v>0.1744</c:v>
                </c:pt>
                <c:pt idx="1745">
                  <c:v>0.17449999999999999</c:v>
                </c:pt>
                <c:pt idx="1746">
                  <c:v>0.17460000000000001</c:v>
                </c:pt>
                <c:pt idx="1747">
                  <c:v>0.17469999999999999</c:v>
                </c:pt>
                <c:pt idx="1748">
                  <c:v>0.17480000000000001</c:v>
                </c:pt>
                <c:pt idx="1749">
                  <c:v>0.1749</c:v>
                </c:pt>
                <c:pt idx="1750">
                  <c:v>0.17499999999999999</c:v>
                </c:pt>
                <c:pt idx="1751">
                  <c:v>0.17510000000000001</c:v>
                </c:pt>
                <c:pt idx="1752">
                  <c:v>0.17519999999999999</c:v>
                </c:pt>
                <c:pt idx="1753">
                  <c:v>0.17530000000000001</c:v>
                </c:pt>
                <c:pt idx="1754">
                  <c:v>0.1754</c:v>
                </c:pt>
                <c:pt idx="1755">
                  <c:v>0.17549999999999999</c:v>
                </c:pt>
                <c:pt idx="1756">
                  <c:v>0.17560000000000001</c:v>
                </c:pt>
                <c:pt idx="1757">
                  <c:v>0.1757</c:v>
                </c:pt>
                <c:pt idx="1758">
                  <c:v>0.17580000000000001</c:v>
                </c:pt>
                <c:pt idx="1759">
                  <c:v>0.1759</c:v>
                </c:pt>
                <c:pt idx="1760">
                  <c:v>0.17599999999999999</c:v>
                </c:pt>
                <c:pt idx="1761">
                  <c:v>0.17610000000000001</c:v>
                </c:pt>
                <c:pt idx="1762">
                  <c:v>0.1762</c:v>
                </c:pt>
                <c:pt idx="1763">
                  <c:v>0.17630000000000001</c:v>
                </c:pt>
                <c:pt idx="1764">
                  <c:v>0.1764</c:v>
                </c:pt>
                <c:pt idx="1765">
                  <c:v>0.17649999999999999</c:v>
                </c:pt>
                <c:pt idx="1766">
                  <c:v>0.17660000000000001</c:v>
                </c:pt>
                <c:pt idx="1767">
                  <c:v>0.1767</c:v>
                </c:pt>
                <c:pt idx="1768">
                  <c:v>0.17680000000000001</c:v>
                </c:pt>
                <c:pt idx="1769">
                  <c:v>0.1769</c:v>
                </c:pt>
                <c:pt idx="1770">
                  <c:v>0.17699999999999999</c:v>
                </c:pt>
                <c:pt idx="1771">
                  <c:v>0.17710000000000001</c:v>
                </c:pt>
                <c:pt idx="1772">
                  <c:v>0.1772</c:v>
                </c:pt>
                <c:pt idx="1773">
                  <c:v>0.17730000000000001</c:v>
                </c:pt>
                <c:pt idx="1774">
                  <c:v>0.1774</c:v>
                </c:pt>
                <c:pt idx="1775">
                  <c:v>0.17749999999999999</c:v>
                </c:pt>
                <c:pt idx="1776">
                  <c:v>0.17760000000000001</c:v>
                </c:pt>
                <c:pt idx="1777">
                  <c:v>0.1777</c:v>
                </c:pt>
                <c:pt idx="1778">
                  <c:v>0.17780000000000001</c:v>
                </c:pt>
                <c:pt idx="1779">
                  <c:v>0.1779</c:v>
                </c:pt>
                <c:pt idx="1780">
                  <c:v>0.17799999999999999</c:v>
                </c:pt>
                <c:pt idx="1781">
                  <c:v>0.17810000000000001</c:v>
                </c:pt>
                <c:pt idx="1782">
                  <c:v>0.1782</c:v>
                </c:pt>
                <c:pt idx="1783">
                  <c:v>0.17829999999999999</c:v>
                </c:pt>
                <c:pt idx="1784">
                  <c:v>0.1784</c:v>
                </c:pt>
                <c:pt idx="1785">
                  <c:v>0.17849999999999999</c:v>
                </c:pt>
                <c:pt idx="1786">
                  <c:v>0.17860000000000001</c:v>
                </c:pt>
                <c:pt idx="1787">
                  <c:v>0.1787</c:v>
                </c:pt>
                <c:pt idx="1788">
                  <c:v>0.17879999999999999</c:v>
                </c:pt>
                <c:pt idx="1789">
                  <c:v>0.1789</c:v>
                </c:pt>
                <c:pt idx="1790">
                  <c:v>0.17899999999999999</c:v>
                </c:pt>
                <c:pt idx="1791">
                  <c:v>0.17910000000000001</c:v>
                </c:pt>
                <c:pt idx="1792">
                  <c:v>0.1792</c:v>
                </c:pt>
                <c:pt idx="1793">
                  <c:v>0.17929999999999999</c:v>
                </c:pt>
                <c:pt idx="1794">
                  <c:v>0.1794</c:v>
                </c:pt>
                <c:pt idx="1795">
                  <c:v>0.17949999999999999</c:v>
                </c:pt>
                <c:pt idx="1796">
                  <c:v>0.17960000000000001</c:v>
                </c:pt>
                <c:pt idx="1797">
                  <c:v>0.1797</c:v>
                </c:pt>
                <c:pt idx="1798">
                  <c:v>0.17979999999999999</c:v>
                </c:pt>
                <c:pt idx="1799">
                  <c:v>0.1799</c:v>
                </c:pt>
                <c:pt idx="1800">
                  <c:v>0.18</c:v>
                </c:pt>
                <c:pt idx="1801">
                  <c:v>0.18010000000000001</c:v>
                </c:pt>
                <c:pt idx="1802">
                  <c:v>0.1802</c:v>
                </c:pt>
                <c:pt idx="1803">
                  <c:v>0.18029999999999999</c:v>
                </c:pt>
                <c:pt idx="1804">
                  <c:v>0.1804</c:v>
                </c:pt>
                <c:pt idx="1805">
                  <c:v>0.18049999999999999</c:v>
                </c:pt>
                <c:pt idx="1806">
                  <c:v>0.18060000000000001</c:v>
                </c:pt>
                <c:pt idx="1807">
                  <c:v>0.1807</c:v>
                </c:pt>
                <c:pt idx="1808">
                  <c:v>0.18079999999999999</c:v>
                </c:pt>
                <c:pt idx="1809">
                  <c:v>0.18090000000000001</c:v>
                </c:pt>
                <c:pt idx="1810">
                  <c:v>0.18099999999999999</c:v>
                </c:pt>
                <c:pt idx="1811">
                  <c:v>0.18110000000000001</c:v>
                </c:pt>
                <c:pt idx="1812">
                  <c:v>0.1812</c:v>
                </c:pt>
                <c:pt idx="1813">
                  <c:v>0.18129999999999999</c:v>
                </c:pt>
                <c:pt idx="1814">
                  <c:v>0.18140000000000001</c:v>
                </c:pt>
                <c:pt idx="1815">
                  <c:v>0.18149999999999999</c:v>
                </c:pt>
                <c:pt idx="1816">
                  <c:v>0.18160000000000001</c:v>
                </c:pt>
                <c:pt idx="1817">
                  <c:v>0.1817</c:v>
                </c:pt>
                <c:pt idx="1818">
                  <c:v>0.18179999999999999</c:v>
                </c:pt>
                <c:pt idx="1819">
                  <c:v>0.18190000000000001</c:v>
                </c:pt>
                <c:pt idx="1820">
                  <c:v>0.182</c:v>
                </c:pt>
                <c:pt idx="1821">
                  <c:v>0.18210000000000001</c:v>
                </c:pt>
                <c:pt idx="1822">
                  <c:v>0.1822</c:v>
                </c:pt>
                <c:pt idx="1823">
                  <c:v>0.18229999999999999</c:v>
                </c:pt>
                <c:pt idx="1824">
                  <c:v>0.18240000000000001</c:v>
                </c:pt>
                <c:pt idx="1825">
                  <c:v>0.1825</c:v>
                </c:pt>
                <c:pt idx="1826">
                  <c:v>0.18260000000000001</c:v>
                </c:pt>
                <c:pt idx="1827">
                  <c:v>0.1827</c:v>
                </c:pt>
                <c:pt idx="1828">
                  <c:v>0.18279999999999999</c:v>
                </c:pt>
                <c:pt idx="1829">
                  <c:v>0.18290000000000001</c:v>
                </c:pt>
                <c:pt idx="1830">
                  <c:v>0.183</c:v>
                </c:pt>
                <c:pt idx="1831">
                  <c:v>0.18310000000000001</c:v>
                </c:pt>
                <c:pt idx="1832">
                  <c:v>0.1832</c:v>
                </c:pt>
                <c:pt idx="1833">
                  <c:v>0.18329999999999999</c:v>
                </c:pt>
                <c:pt idx="1834">
                  <c:v>0.18340000000000001</c:v>
                </c:pt>
                <c:pt idx="1835">
                  <c:v>0.1835</c:v>
                </c:pt>
                <c:pt idx="1836">
                  <c:v>0.18360000000000001</c:v>
                </c:pt>
                <c:pt idx="1837">
                  <c:v>0.1837</c:v>
                </c:pt>
                <c:pt idx="1838">
                  <c:v>0.18379999999999999</c:v>
                </c:pt>
                <c:pt idx="1839">
                  <c:v>0.18390000000000001</c:v>
                </c:pt>
                <c:pt idx="1840">
                  <c:v>0.184</c:v>
                </c:pt>
                <c:pt idx="1841">
                  <c:v>0.18410000000000001</c:v>
                </c:pt>
                <c:pt idx="1842">
                  <c:v>0.1842</c:v>
                </c:pt>
                <c:pt idx="1843">
                  <c:v>0.18429999999999999</c:v>
                </c:pt>
                <c:pt idx="1844">
                  <c:v>0.18440000000000001</c:v>
                </c:pt>
                <c:pt idx="1845">
                  <c:v>0.1845</c:v>
                </c:pt>
                <c:pt idx="1846">
                  <c:v>0.18459999999999999</c:v>
                </c:pt>
                <c:pt idx="1847">
                  <c:v>0.1847</c:v>
                </c:pt>
                <c:pt idx="1848">
                  <c:v>0.18479999999999999</c:v>
                </c:pt>
                <c:pt idx="1849">
                  <c:v>0.18490000000000001</c:v>
                </c:pt>
                <c:pt idx="1850">
                  <c:v>0.185</c:v>
                </c:pt>
                <c:pt idx="1851">
                  <c:v>0.18509999999999999</c:v>
                </c:pt>
                <c:pt idx="1852">
                  <c:v>0.1852</c:v>
                </c:pt>
                <c:pt idx="1853">
                  <c:v>0.18529999999999999</c:v>
                </c:pt>
                <c:pt idx="1854">
                  <c:v>0.18540000000000001</c:v>
                </c:pt>
                <c:pt idx="1855">
                  <c:v>0.1855</c:v>
                </c:pt>
                <c:pt idx="1856">
                  <c:v>0.18559999999999999</c:v>
                </c:pt>
                <c:pt idx="1857">
                  <c:v>0.1857</c:v>
                </c:pt>
                <c:pt idx="1858">
                  <c:v>0.18579999999999999</c:v>
                </c:pt>
                <c:pt idx="1859">
                  <c:v>0.18590000000000001</c:v>
                </c:pt>
                <c:pt idx="1860">
                  <c:v>0.186</c:v>
                </c:pt>
                <c:pt idx="1861">
                  <c:v>0.18609999999999999</c:v>
                </c:pt>
                <c:pt idx="1862">
                  <c:v>0.1862</c:v>
                </c:pt>
                <c:pt idx="1863">
                  <c:v>0.18629999999999999</c:v>
                </c:pt>
                <c:pt idx="1864">
                  <c:v>0.18640000000000001</c:v>
                </c:pt>
                <c:pt idx="1865">
                  <c:v>0.1865</c:v>
                </c:pt>
                <c:pt idx="1866">
                  <c:v>0.18659999999999999</c:v>
                </c:pt>
                <c:pt idx="1867">
                  <c:v>0.1867</c:v>
                </c:pt>
                <c:pt idx="1868">
                  <c:v>0.18679999999999999</c:v>
                </c:pt>
                <c:pt idx="1869">
                  <c:v>0.18690000000000001</c:v>
                </c:pt>
                <c:pt idx="1870">
                  <c:v>0.187</c:v>
                </c:pt>
                <c:pt idx="1871">
                  <c:v>0.18709999999999999</c:v>
                </c:pt>
                <c:pt idx="1872">
                  <c:v>0.18720000000000001</c:v>
                </c:pt>
                <c:pt idx="1873">
                  <c:v>0.18729999999999999</c:v>
                </c:pt>
                <c:pt idx="1874">
                  <c:v>0.18740000000000001</c:v>
                </c:pt>
                <c:pt idx="1875">
                  <c:v>0.1875</c:v>
                </c:pt>
                <c:pt idx="1876">
                  <c:v>0.18759999999999999</c:v>
                </c:pt>
                <c:pt idx="1877">
                  <c:v>0.18770000000000001</c:v>
                </c:pt>
                <c:pt idx="1878">
                  <c:v>0.18779999999999999</c:v>
                </c:pt>
                <c:pt idx="1879">
                  <c:v>0.18790000000000001</c:v>
                </c:pt>
                <c:pt idx="1880">
                  <c:v>0.188</c:v>
                </c:pt>
                <c:pt idx="1881">
                  <c:v>0.18809999999999999</c:v>
                </c:pt>
                <c:pt idx="1882">
                  <c:v>0.18820000000000001</c:v>
                </c:pt>
                <c:pt idx="1883">
                  <c:v>0.1883</c:v>
                </c:pt>
                <c:pt idx="1884">
                  <c:v>0.18840000000000001</c:v>
                </c:pt>
                <c:pt idx="1885">
                  <c:v>0.1885</c:v>
                </c:pt>
                <c:pt idx="1886">
                  <c:v>0.18859999999999999</c:v>
                </c:pt>
                <c:pt idx="1887">
                  <c:v>0.18870000000000001</c:v>
                </c:pt>
                <c:pt idx="1888">
                  <c:v>0.1888</c:v>
                </c:pt>
                <c:pt idx="1889">
                  <c:v>0.18890000000000001</c:v>
                </c:pt>
                <c:pt idx="1890">
                  <c:v>0.189</c:v>
                </c:pt>
                <c:pt idx="1891">
                  <c:v>0.18909999999999999</c:v>
                </c:pt>
                <c:pt idx="1892">
                  <c:v>0.18920000000000001</c:v>
                </c:pt>
                <c:pt idx="1893">
                  <c:v>0.1893</c:v>
                </c:pt>
                <c:pt idx="1894">
                  <c:v>0.18940000000000001</c:v>
                </c:pt>
                <c:pt idx="1895">
                  <c:v>0.1895</c:v>
                </c:pt>
                <c:pt idx="1896">
                  <c:v>0.18959999999999999</c:v>
                </c:pt>
                <c:pt idx="1897">
                  <c:v>0.18970000000000001</c:v>
                </c:pt>
                <c:pt idx="1898">
                  <c:v>0.1898</c:v>
                </c:pt>
                <c:pt idx="1899">
                  <c:v>0.18990000000000001</c:v>
                </c:pt>
                <c:pt idx="1900">
                  <c:v>0.19</c:v>
                </c:pt>
                <c:pt idx="1901">
                  <c:v>0.19009999999999999</c:v>
                </c:pt>
                <c:pt idx="1902">
                  <c:v>0.19020000000000001</c:v>
                </c:pt>
                <c:pt idx="1903">
                  <c:v>0.1903</c:v>
                </c:pt>
                <c:pt idx="1904">
                  <c:v>0.19040000000000001</c:v>
                </c:pt>
                <c:pt idx="1905">
                  <c:v>0.1905</c:v>
                </c:pt>
                <c:pt idx="1906">
                  <c:v>0.19059999999999999</c:v>
                </c:pt>
                <c:pt idx="1907">
                  <c:v>0.19070000000000001</c:v>
                </c:pt>
                <c:pt idx="1908">
                  <c:v>0.1908</c:v>
                </c:pt>
                <c:pt idx="1909">
                  <c:v>0.19089999999999999</c:v>
                </c:pt>
                <c:pt idx="1910">
                  <c:v>0.191</c:v>
                </c:pt>
                <c:pt idx="1911">
                  <c:v>0.19109999999999999</c:v>
                </c:pt>
                <c:pt idx="1912">
                  <c:v>0.19120000000000001</c:v>
                </c:pt>
                <c:pt idx="1913">
                  <c:v>0.1913</c:v>
                </c:pt>
                <c:pt idx="1914">
                  <c:v>0.19139999999999999</c:v>
                </c:pt>
                <c:pt idx="1915">
                  <c:v>0.1915</c:v>
                </c:pt>
                <c:pt idx="1916">
                  <c:v>0.19159999999999999</c:v>
                </c:pt>
                <c:pt idx="1917">
                  <c:v>0.19170000000000001</c:v>
                </c:pt>
                <c:pt idx="1918">
                  <c:v>0.1918</c:v>
                </c:pt>
                <c:pt idx="1919">
                  <c:v>0.19189999999999999</c:v>
                </c:pt>
                <c:pt idx="1920">
                  <c:v>0.192</c:v>
                </c:pt>
                <c:pt idx="1921">
                  <c:v>0.19209999999999999</c:v>
                </c:pt>
                <c:pt idx="1922">
                  <c:v>0.19220000000000001</c:v>
                </c:pt>
                <c:pt idx="1923">
                  <c:v>0.1923</c:v>
                </c:pt>
                <c:pt idx="1924">
                  <c:v>0.19239999999999999</c:v>
                </c:pt>
                <c:pt idx="1925">
                  <c:v>0.1925</c:v>
                </c:pt>
                <c:pt idx="1926">
                  <c:v>0.19259999999999999</c:v>
                </c:pt>
                <c:pt idx="1927">
                  <c:v>0.19270000000000001</c:v>
                </c:pt>
                <c:pt idx="1928">
                  <c:v>0.1928</c:v>
                </c:pt>
                <c:pt idx="1929">
                  <c:v>0.19289999999999999</c:v>
                </c:pt>
                <c:pt idx="1930">
                  <c:v>0.193</c:v>
                </c:pt>
                <c:pt idx="1931">
                  <c:v>0.19309999999999999</c:v>
                </c:pt>
                <c:pt idx="1932">
                  <c:v>0.19320000000000001</c:v>
                </c:pt>
                <c:pt idx="1933">
                  <c:v>0.1933</c:v>
                </c:pt>
                <c:pt idx="1934">
                  <c:v>0.19339999999999999</c:v>
                </c:pt>
                <c:pt idx="1935">
                  <c:v>0.19350000000000001</c:v>
                </c:pt>
                <c:pt idx="1936">
                  <c:v>0.19359999999999999</c:v>
                </c:pt>
                <c:pt idx="1937">
                  <c:v>0.19370000000000001</c:v>
                </c:pt>
                <c:pt idx="1938">
                  <c:v>0.1938</c:v>
                </c:pt>
                <c:pt idx="1939">
                  <c:v>0.19389999999999999</c:v>
                </c:pt>
                <c:pt idx="1940">
                  <c:v>0.19400000000000001</c:v>
                </c:pt>
                <c:pt idx="1941">
                  <c:v>0.19409999999999999</c:v>
                </c:pt>
                <c:pt idx="1942">
                  <c:v>0.19420000000000001</c:v>
                </c:pt>
                <c:pt idx="1943">
                  <c:v>0.1943</c:v>
                </c:pt>
                <c:pt idx="1944">
                  <c:v>0.19439999999999999</c:v>
                </c:pt>
                <c:pt idx="1945">
                  <c:v>0.19450000000000001</c:v>
                </c:pt>
                <c:pt idx="1946">
                  <c:v>0.1946</c:v>
                </c:pt>
                <c:pt idx="1947">
                  <c:v>0.19470000000000001</c:v>
                </c:pt>
                <c:pt idx="1948">
                  <c:v>0.1948</c:v>
                </c:pt>
                <c:pt idx="1949">
                  <c:v>0.19489999999999999</c:v>
                </c:pt>
                <c:pt idx="1950">
                  <c:v>0.19500000000000001</c:v>
                </c:pt>
                <c:pt idx="1951">
                  <c:v>0.1951</c:v>
                </c:pt>
                <c:pt idx="1952">
                  <c:v>0.19520000000000001</c:v>
                </c:pt>
                <c:pt idx="1953">
                  <c:v>0.1953</c:v>
                </c:pt>
                <c:pt idx="1954">
                  <c:v>0.19539999999999999</c:v>
                </c:pt>
                <c:pt idx="1955">
                  <c:v>0.19550000000000001</c:v>
                </c:pt>
                <c:pt idx="1956">
                  <c:v>0.1956</c:v>
                </c:pt>
                <c:pt idx="1957">
                  <c:v>0.19570000000000001</c:v>
                </c:pt>
                <c:pt idx="1958">
                  <c:v>0.1958</c:v>
                </c:pt>
                <c:pt idx="1959">
                  <c:v>0.19589999999999999</c:v>
                </c:pt>
                <c:pt idx="1960">
                  <c:v>0.19600000000000001</c:v>
                </c:pt>
                <c:pt idx="1961">
                  <c:v>0.1961</c:v>
                </c:pt>
                <c:pt idx="1962">
                  <c:v>0.19620000000000001</c:v>
                </c:pt>
                <c:pt idx="1963">
                  <c:v>0.1963</c:v>
                </c:pt>
                <c:pt idx="1964">
                  <c:v>0.19639999999999999</c:v>
                </c:pt>
                <c:pt idx="1965">
                  <c:v>0.19650000000000001</c:v>
                </c:pt>
                <c:pt idx="1966">
                  <c:v>0.1966</c:v>
                </c:pt>
                <c:pt idx="1967">
                  <c:v>0.19670000000000001</c:v>
                </c:pt>
                <c:pt idx="1968">
                  <c:v>0.1968</c:v>
                </c:pt>
                <c:pt idx="1969">
                  <c:v>0.19689999999999999</c:v>
                </c:pt>
                <c:pt idx="1970">
                  <c:v>0.19700000000000001</c:v>
                </c:pt>
                <c:pt idx="1971">
                  <c:v>0.1971</c:v>
                </c:pt>
                <c:pt idx="1972">
                  <c:v>0.19719999999999999</c:v>
                </c:pt>
                <c:pt idx="1973">
                  <c:v>0.1973</c:v>
                </c:pt>
                <c:pt idx="1974">
                  <c:v>0.19739999999999999</c:v>
                </c:pt>
                <c:pt idx="1975">
                  <c:v>0.19750000000000001</c:v>
                </c:pt>
                <c:pt idx="1976">
                  <c:v>0.1976</c:v>
                </c:pt>
                <c:pt idx="1977">
                  <c:v>0.19769999999999999</c:v>
                </c:pt>
                <c:pt idx="1978">
                  <c:v>0.1978</c:v>
                </c:pt>
                <c:pt idx="1979">
                  <c:v>0.19789999999999999</c:v>
                </c:pt>
                <c:pt idx="1980">
                  <c:v>0.19800000000000001</c:v>
                </c:pt>
                <c:pt idx="1981">
                  <c:v>0.1981</c:v>
                </c:pt>
                <c:pt idx="1982">
                  <c:v>0.19819999999999999</c:v>
                </c:pt>
                <c:pt idx="1983">
                  <c:v>0.1983</c:v>
                </c:pt>
                <c:pt idx="1984">
                  <c:v>0.19839999999999999</c:v>
                </c:pt>
                <c:pt idx="1985">
                  <c:v>0.19850000000000001</c:v>
                </c:pt>
                <c:pt idx="1986">
                  <c:v>0.1986</c:v>
                </c:pt>
                <c:pt idx="1987">
                  <c:v>0.19869999999999999</c:v>
                </c:pt>
                <c:pt idx="1988">
                  <c:v>0.1988</c:v>
                </c:pt>
                <c:pt idx="1989">
                  <c:v>0.19889999999999999</c:v>
                </c:pt>
                <c:pt idx="1990">
                  <c:v>0.19900000000000001</c:v>
                </c:pt>
                <c:pt idx="1991">
                  <c:v>0.1991</c:v>
                </c:pt>
                <c:pt idx="1992">
                  <c:v>0.19919999999999999</c:v>
                </c:pt>
                <c:pt idx="1993">
                  <c:v>0.1993</c:v>
                </c:pt>
                <c:pt idx="1994">
                  <c:v>0.19939999999999999</c:v>
                </c:pt>
                <c:pt idx="1995">
                  <c:v>0.19950000000000001</c:v>
                </c:pt>
                <c:pt idx="1996">
                  <c:v>0.1996</c:v>
                </c:pt>
                <c:pt idx="1997">
                  <c:v>0.19969999999999999</c:v>
                </c:pt>
                <c:pt idx="1998">
                  <c:v>0.19980000000000001</c:v>
                </c:pt>
                <c:pt idx="1999">
                  <c:v>0.19989999999999999</c:v>
                </c:pt>
                <c:pt idx="2000">
                  <c:v>0.2</c:v>
                </c:pt>
                <c:pt idx="2001">
                  <c:v>0.2001</c:v>
                </c:pt>
                <c:pt idx="2002">
                  <c:v>0.20019999999999999</c:v>
                </c:pt>
                <c:pt idx="2003">
                  <c:v>0.20030000000000001</c:v>
                </c:pt>
                <c:pt idx="2004">
                  <c:v>0.20039999999999999</c:v>
                </c:pt>
                <c:pt idx="2005">
                  <c:v>0.20050000000000001</c:v>
                </c:pt>
                <c:pt idx="2006">
                  <c:v>0.2006</c:v>
                </c:pt>
                <c:pt idx="2007">
                  <c:v>0.20069999999999999</c:v>
                </c:pt>
                <c:pt idx="2008">
                  <c:v>0.20080000000000001</c:v>
                </c:pt>
                <c:pt idx="2009">
                  <c:v>0.2009</c:v>
                </c:pt>
                <c:pt idx="2010">
                  <c:v>0.20100000000000001</c:v>
                </c:pt>
                <c:pt idx="2011">
                  <c:v>0.2011</c:v>
                </c:pt>
                <c:pt idx="2012">
                  <c:v>0.20119999999999999</c:v>
                </c:pt>
                <c:pt idx="2013">
                  <c:v>0.20130000000000001</c:v>
                </c:pt>
                <c:pt idx="2014">
                  <c:v>0.2014</c:v>
                </c:pt>
                <c:pt idx="2015">
                  <c:v>0.20150000000000001</c:v>
                </c:pt>
                <c:pt idx="2016">
                  <c:v>0.2016</c:v>
                </c:pt>
                <c:pt idx="2017">
                  <c:v>0.20169999999999999</c:v>
                </c:pt>
                <c:pt idx="2018">
                  <c:v>0.20180000000000001</c:v>
                </c:pt>
                <c:pt idx="2019">
                  <c:v>0.2019</c:v>
                </c:pt>
                <c:pt idx="2020">
                  <c:v>0.20200000000000001</c:v>
                </c:pt>
                <c:pt idx="2021">
                  <c:v>0.2021</c:v>
                </c:pt>
                <c:pt idx="2022">
                  <c:v>0.20219999999999999</c:v>
                </c:pt>
                <c:pt idx="2023">
                  <c:v>0.20230000000000001</c:v>
                </c:pt>
                <c:pt idx="2024">
                  <c:v>0.2024</c:v>
                </c:pt>
                <c:pt idx="2025">
                  <c:v>0.20250000000000001</c:v>
                </c:pt>
                <c:pt idx="2026">
                  <c:v>0.2026</c:v>
                </c:pt>
                <c:pt idx="2027">
                  <c:v>0.20269999999999999</c:v>
                </c:pt>
                <c:pt idx="2028">
                  <c:v>0.20280000000000001</c:v>
                </c:pt>
                <c:pt idx="2029">
                  <c:v>0.2029</c:v>
                </c:pt>
                <c:pt idx="2030">
                  <c:v>0.20300000000000001</c:v>
                </c:pt>
                <c:pt idx="2031">
                  <c:v>0.2031</c:v>
                </c:pt>
                <c:pt idx="2032">
                  <c:v>0.20319999999999999</c:v>
                </c:pt>
                <c:pt idx="2033">
                  <c:v>0.20330000000000001</c:v>
                </c:pt>
                <c:pt idx="2034">
                  <c:v>0.2034</c:v>
                </c:pt>
                <c:pt idx="2035">
                  <c:v>0.20349999999999999</c:v>
                </c:pt>
                <c:pt idx="2036">
                  <c:v>0.2036</c:v>
                </c:pt>
                <c:pt idx="2037">
                  <c:v>0.20369999999999999</c:v>
                </c:pt>
                <c:pt idx="2038">
                  <c:v>0.20380000000000001</c:v>
                </c:pt>
                <c:pt idx="2039">
                  <c:v>0.2039</c:v>
                </c:pt>
                <c:pt idx="2040">
                  <c:v>0.20399999999999999</c:v>
                </c:pt>
                <c:pt idx="2041">
                  <c:v>0.2041</c:v>
                </c:pt>
                <c:pt idx="2042">
                  <c:v>0.20419999999999999</c:v>
                </c:pt>
                <c:pt idx="2043">
                  <c:v>0.20430000000000001</c:v>
                </c:pt>
                <c:pt idx="2044">
                  <c:v>0.2044</c:v>
                </c:pt>
                <c:pt idx="2045">
                  <c:v>0.20449999999999999</c:v>
                </c:pt>
                <c:pt idx="2046">
                  <c:v>0.2046</c:v>
                </c:pt>
                <c:pt idx="2047">
                  <c:v>0.20469999999999999</c:v>
                </c:pt>
                <c:pt idx="2048">
                  <c:v>0.20480000000000001</c:v>
                </c:pt>
                <c:pt idx="2049">
                  <c:v>0.2049</c:v>
                </c:pt>
                <c:pt idx="2050">
                  <c:v>0.20499999999999999</c:v>
                </c:pt>
                <c:pt idx="2051">
                  <c:v>0.2051</c:v>
                </c:pt>
                <c:pt idx="2052">
                  <c:v>0.20519999999999999</c:v>
                </c:pt>
                <c:pt idx="2053">
                  <c:v>0.20530000000000001</c:v>
                </c:pt>
                <c:pt idx="2054">
                  <c:v>0.2054</c:v>
                </c:pt>
                <c:pt idx="2055">
                  <c:v>0.20549999999999999</c:v>
                </c:pt>
                <c:pt idx="2056">
                  <c:v>0.2056</c:v>
                </c:pt>
                <c:pt idx="2057">
                  <c:v>0.20569999999999999</c:v>
                </c:pt>
                <c:pt idx="2058">
                  <c:v>0.20580000000000001</c:v>
                </c:pt>
                <c:pt idx="2059">
                  <c:v>0.2059</c:v>
                </c:pt>
                <c:pt idx="2060">
                  <c:v>0.20599999999999999</c:v>
                </c:pt>
                <c:pt idx="2061">
                  <c:v>0.20610000000000001</c:v>
                </c:pt>
                <c:pt idx="2062">
                  <c:v>0.20619999999999999</c:v>
                </c:pt>
                <c:pt idx="2063">
                  <c:v>0.20630000000000001</c:v>
                </c:pt>
                <c:pt idx="2064">
                  <c:v>0.2064</c:v>
                </c:pt>
                <c:pt idx="2065">
                  <c:v>0.20649999999999999</c:v>
                </c:pt>
                <c:pt idx="2066">
                  <c:v>0.20660000000000001</c:v>
                </c:pt>
                <c:pt idx="2067">
                  <c:v>0.20669999999999999</c:v>
                </c:pt>
                <c:pt idx="2068">
                  <c:v>0.20680000000000001</c:v>
                </c:pt>
                <c:pt idx="2069">
                  <c:v>0.2069</c:v>
                </c:pt>
                <c:pt idx="2070">
                  <c:v>0.20699999999999999</c:v>
                </c:pt>
                <c:pt idx="2071">
                  <c:v>0.20710000000000001</c:v>
                </c:pt>
                <c:pt idx="2072">
                  <c:v>0.2072</c:v>
                </c:pt>
                <c:pt idx="2073">
                  <c:v>0.20730000000000001</c:v>
                </c:pt>
                <c:pt idx="2074">
                  <c:v>0.2074</c:v>
                </c:pt>
                <c:pt idx="2075">
                  <c:v>0.20749999999999999</c:v>
                </c:pt>
                <c:pt idx="2076">
                  <c:v>0.20760000000000001</c:v>
                </c:pt>
                <c:pt idx="2077">
                  <c:v>0.2077</c:v>
                </c:pt>
                <c:pt idx="2078">
                  <c:v>0.20780000000000001</c:v>
                </c:pt>
                <c:pt idx="2079">
                  <c:v>0.2079</c:v>
                </c:pt>
                <c:pt idx="2080">
                  <c:v>0.20799999999999999</c:v>
                </c:pt>
                <c:pt idx="2081">
                  <c:v>0.20810000000000001</c:v>
                </c:pt>
                <c:pt idx="2082">
                  <c:v>0.2082</c:v>
                </c:pt>
                <c:pt idx="2083">
                  <c:v>0.20830000000000001</c:v>
                </c:pt>
                <c:pt idx="2084">
                  <c:v>0.2084</c:v>
                </c:pt>
                <c:pt idx="2085">
                  <c:v>0.20849999999999999</c:v>
                </c:pt>
                <c:pt idx="2086">
                  <c:v>0.20860000000000001</c:v>
                </c:pt>
                <c:pt idx="2087">
                  <c:v>0.2087</c:v>
                </c:pt>
                <c:pt idx="2088">
                  <c:v>0.20880000000000001</c:v>
                </c:pt>
                <c:pt idx="2089">
                  <c:v>0.2089</c:v>
                </c:pt>
                <c:pt idx="2090">
                  <c:v>0.20899999999999999</c:v>
                </c:pt>
                <c:pt idx="2091">
                  <c:v>0.20910000000000001</c:v>
                </c:pt>
                <c:pt idx="2092">
                  <c:v>0.2092</c:v>
                </c:pt>
                <c:pt idx="2093">
                  <c:v>0.20930000000000001</c:v>
                </c:pt>
                <c:pt idx="2094">
                  <c:v>0.2094</c:v>
                </c:pt>
                <c:pt idx="2095">
                  <c:v>0.20949999999999999</c:v>
                </c:pt>
                <c:pt idx="2096">
                  <c:v>0.20960000000000001</c:v>
                </c:pt>
                <c:pt idx="2097">
                  <c:v>0.2097</c:v>
                </c:pt>
                <c:pt idx="2098">
                  <c:v>0.20979999999999999</c:v>
                </c:pt>
                <c:pt idx="2099">
                  <c:v>0.2099</c:v>
                </c:pt>
                <c:pt idx="2100">
                  <c:v>0.21</c:v>
                </c:pt>
                <c:pt idx="2101">
                  <c:v>0.21010000000000001</c:v>
                </c:pt>
                <c:pt idx="2102">
                  <c:v>0.2102</c:v>
                </c:pt>
                <c:pt idx="2103">
                  <c:v>0.21029999999999999</c:v>
                </c:pt>
                <c:pt idx="2104">
                  <c:v>0.2104</c:v>
                </c:pt>
                <c:pt idx="2105">
                  <c:v>0.21049999999999999</c:v>
                </c:pt>
                <c:pt idx="2106">
                  <c:v>0.21060000000000001</c:v>
                </c:pt>
                <c:pt idx="2107">
                  <c:v>0.2107</c:v>
                </c:pt>
                <c:pt idx="2108">
                  <c:v>0.21079999999999999</c:v>
                </c:pt>
                <c:pt idx="2109">
                  <c:v>0.2109</c:v>
                </c:pt>
                <c:pt idx="2110">
                  <c:v>0.21099999999999999</c:v>
                </c:pt>
                <c:pt idx="2111">
                  <c:v>0.21110000000000001</c:v>
                </c:pt>
                <c:pt idx="2112">
                  <c:v>0.2112</c:v>
                </c:pt>
                <c:pt idx="2113">
                  <c:v>0.21129999999999999</c:v>
                </c:pt>
                <c:pt idx="2114">
                  <c:v>0.2114</c:v>
                </c:pt>
                <c:pt idx="2115">
                  <c:v>0.21149999999999999</c:v>
                </c:pt>
                <c:pt idx="2116">
                  <c:v>0.21160000000000001</c:v>
                </c:pt>
                <c:pt idx="2117">
                  <c:v>0.2117</c:v>
                </c:pt>
                <c:pt idx="2118">
                  <c:v>0.21179999999999999</c:v>
                </c:pt>
                <c:pt idx="2119">
                  <c:v>0.21190000000000001</c:v>
                </c:pt>
                <c:pt idx="2120">
                  <c:v>0.21199999999999999</c:v>
                </c:pt>
                <c:pt idx="2121">
                  <c:v>0.21210000000000001</c:v>
                </c:pt>
                <c:pt idx="2122">
                  <c:v>0.2122</c:v>
                </c:pt>
                <c:pt idx="2123">
                  <c:v>0.21229999999999999</c:v>
                </c:pt>
                <c:pt idx="2124">
                  <c:v>0.21240000000000001</c:v>
                </c:pt>
                <c:pt idx="2125">
                  <c:v>0.21249999999999999</c:v>
                </c:pt>
                <c:pt idx="2126">
                  <c:v>0.21260000000000001</c:v>
                </c:pt>
                <c:pt idx="2127">
                  <c:v>0.2127</c:v>
                </c:pt>
                <c:pt idx="2128">
                  <c:v>0.21279999999999999</c:v>
                </c:pt>
                <c:pt idx="2129">
                  <c:v>0.21290000000000001</c:v>
                </c:pt>
                <c:pt idx="2130">
                  <c:v>0.21299999999999999</c:v>
                </c:pt>
                <c:pt idx="2131">
                  <c:v>0.21310000000000001</c:v>
                </c:pt>
                <c:pt idx="2132">
                  <c:v>0.2132</c:v>
                </c:pt>
                <c:pt idx="2133">
                  <c:v>0.21329999999999999</c:v>
                </c:pt>
                <c:pt idx="2134">
                  <c:v>0.21340000000000001</c:v>
                </c:pt>
                <c:pt idx="2135">
                  <c:v>0.2135</c:v>
                </c:pt>
                <c:pt idx="2136">
                  <c:v>0.21360000000000001</c:v>
                </c:pt>
                <c:pt idx="2137">
                  <c:v>0.2137</c:v>
                </c:pt>
                <c:pt idx="2138">
                  <c:v>0.21379999999999999</c:v>
                </c:pt>
                <c:pt idx="2139">
                  <c:v>0.21390000000000001</c:v>
                </c:pt>
                <c:pt idx="2140">
                  <c:v>0.214</c:v>
                </c:pt>
                <c:pt idx="2141">
                  <c:v>0.21410000000000001</c:v>
                </c:pt>
                <c:pt idx="2142">
                  <c:v>0.2142</c:v>
                </c:pt>
                <c:pt idx="2143">
                  <c:v>0.21429999999999999</c:v>
                </c:pt>
                <c:pt idx="2144">
                  <c:v>0.21440000000000001</c:v>
                </c:pt>
                <c:pt idx="2145">
                  <c:v>0.2145</c:v>
                </c:pt>
                <c:pt idx="2146">
                  <c:v>0.21460000000000001</c:v>
                </c:pt>
                <c:pt idx="2147">
                  <c:v>0.2147</c:v>
                </c:pt>
                <c:pt idx="2148">
                  <c:v>0.21479999999999999</c:v>
                </c:pt>
                <c:pt idx="2149">
                  <c:v>0.21490000000000001</c:v>
                </c:pt>
                <c:pt idx="2150">
                  <c:v>0.215</c:v>
                </c:pt>
                <c:pt idx="2151">
                  <c:v>0.21510000000000001</c:v>
                </c:pt>
                <c:pt idx="2152">
                  <c:v>0.2152</c:v>
                </c:pt>
                <c:pt idx="2153">
                  <c:v>0.21529999999999999</c:v>
                </c:pt>
                <c:pt idx="2154">
                  <c:v>0.21540000000000001</c:v>
                </c:pt>
                <c:pt idx="2155">
                  <c:v>0.2155</c:v>
                </c:pt>
                <c:pt idx="2156">
                  <c:v>0.21560000000000001</c:v>
                </c:pt>
                <c:pt idx="2157">
                  <c:v>0.2157</c:v>
                </c:pt>
                <c:pt idx="2158">
                  <c:v>0.21579999999999999</c:v>
                </c:pt>
                <c:pt idx="2159">
                  <c:v>0.21590000000000001</c:v>
                </c:pt>
                <c:pt idx="2160">
                  <c:v>0.216</c:v>
                </c:pt>
                <c:pt idx="2161">
                  <c:v>0.21609999999999999</c:v>
                </c:pt>
                <c:pt idx="2162">
                  <c:v>0.2162</c:v>
                </c:pt>
                <c:pt idx="2163">
                  <c:v>0.21629999999999999</c:v>
                </c:pt>
                <c:pt idx="2164">
                  <c:v>0.21640000000000001</c:v>
                </c:pt>
                <c:pt idx="2165">
                  <c:v>0.2165</c:v>
                </c:pt>
                <c:pt idx="2166">
                  <c:v>0.21659999999999999</c:v>
                </c:pt>
                <c:pt idx="2167">
                  <c:v>0.2167</c:v>
                </c:pt>
                <c:pt idx="2168">
                  <c:v>0.21679999999999999</c:v>
                </c:pt>
                <c:pt idx="2169">
                  <c:v>0.21690000000000001</c:v>
                </c:pt>
                <c:pt idx="2170">
                  <c:v>0.217</c:v>
                </c:pt>
                <c:pt idx="2171">
                  <c:v>0.21709999999999999</c:v>
                </c:pt>
                <c:pt idx="2172">
                  <c:v>0.2172</c:v>
                </c:pt>
                <c:pt idx="2173">
                  <c:v>0.21729999999999999</c:v>
                </c:pt>
                <c:pt idx="2174">
                  <c:v>0.21740000000000001</c:v>
                </c:pt>
                <c:pt idx="2175">
                  <c:v>0.2175</c:v>
                </c:pt>
                <c:pt idx="2176">
                  <c:v>0.21759999999999999</c:v>
                </c:pt>
                <c:pt idx="2177">
                  <c:v>0.2177</c:v>
                </c:pt>
                <c:pt idx="2178">
                  <c:v>0.21779999999999999</c:v>
                </c:pt>
                <c:pt idx="2179">
                  <c:v>0.21790000000000001</c:v>
                </c:pt>
                <c:pt idx="2180">
                  <c:v>0.218</c:v>
                </c:pt>
                <c:pt idx="2181">
                  <c:v>0.21809999999999999</c:v>
                </c:pt>
                <c:pt idx="2182">
                  <c:v>0.21820000000000001</c:v>
                </c:pt>
                <c:pt idx="2183">
                  <c:v>0.21829999999999999</c:v>
                </c:pt>
                <c:pt idx="2184">
                  <c:v>0.21840000000000001</c:v>
                </c:pt>
                <c:pt idx="2185">
                  <c:v>0.2185</c:v>
                </c:pt>
                <c:pt idx="2186">
                  <c:v>0.21859999999999999</c:v>
                </c:pt>
                <c:pt idx="2187">
                  <c:v>0.21870000000000001</c:v>
                </c:pt>
                <c:pt idx="2188">
                  <c:v>0.21879999999999999</c:v>
                </c:pt>
                <c:pt idx="2189">
                  <c:v>0.21890000000000001</c:v>
                </c:pt>
                <c:pt idx="2190">
                  <c:v>0.219</c:v>
                </c:pt>
                <c:pt idx="2191">
                  <c:v>0.21909999999999999</c:v>
                </c:pt>
                <c:pt idx="2192">
                  <c:v>0.21920000000000001</c:v>
                </c:pt>
                <c:pt idx="2193">
                  <c:v>0.21929999999999999</c:v>
                </c:pt>
                <c:pt idx="2194">
                  <c:v>0.21940000000000001</c:v>
                </c:pt>
                <c:pt idx="2195">
                  <c:v>0.2195</c:v>
                </c:pt>
                <c:pt idx="2196">
                  <c:v>0.21959999999999999</c:v>
                </c:pt>
                <c:pt idx="2197">
                  <c:v>0.21970000000000001</c:v>
                </c:pt>
                <c:pt idx="2198">
                  <c:v>0.2198</c:v>
                </c:pt>
                <c:pt idx="2199">
                  <c:v>0.21990000000000001</c:v>
                </c:pt>
                <c:pt idx="2200">
                  <c:v>0.22</c:v>
                </c:pt>
                <c:pt idx="2201">
                  <c:v>0.22009999999999999</c:v>
                </c:pt>
                <c:pt idx="2202">
                  <c:v>0.22020000000000001</c:v>
                </c:pt>
                <c:pt idx="2203">
                  <c:v>0.2203</c:v>
                </c:pt>
                <c:pt idx="2204">
                  <c:v>0.22040000000000001</c:v>
                </c:pt>
                <c:pt idx="2205">
                  <c:v>0.2205</c:v>
                </c:pt>
                <c:pt idx="2206">
                  <c:v>0.22059999999999999</c:v>
                </c:pt>
                <c:pt idx="2207">
                  <c:v>0.22070000000000001</c:v>
                </c:pt>
                <c:pt idx="2208">
                  <c:v>0.2208</c:v>
                </c:pt>
                <c:pt idx="2209">
                  <c:v>0.22090000000000001</c:v>
                </c:pt>
                <c:pt idx="2210">
                  <c:v>0.221</c:v>
                </c:pt>
                <c:pt idx="2211">
                  <c:v>0.22109999999999999</c:v>
                </c:pt>
                <c:pt idx="2212">
                  <c:v>0.22120000000000001</c:v>
                </c:pt>
                <c:pt idx="2213">
                  <c:v>0.2213</c:v>
                </c:pt>
                <c:pt idx="2214">
                  <c:v>0.22140000000000001</c:v>
                </c:pt>
                <c:pt idx="2215">
                  <c:v>0.2215</c:v>
                </c:pt>
                <c:pt idx="2216">
                  <c:v>0.22159999999999999</c:v>
                </c:pt>
                <c:pt idx="2217">
                  <c:v>0.22170000000000001</c:v>
                </c:pt>
                <c:pt idx="2218">
                  <c:v>0.2218</c:v>
                </c:pt>
                <c:pt idx="2219">
                  <c:v>0.22189999999999999</c:v>
                </c:pt>
                <c:pt idx="2220">
                  <c:v>0.222</c:v>
                </c:pt>
                <c:pt idx="2221">
                  <c:v>0.22209999999999999</c:v>
                </c:pt>
                <c:pt idx="2222">
                  <c:v>0.22220000000000001</c:v>
                </c:pt>
                <c:pt idx="2223">
                  <c:v>0.2223</c:v>
                </c:pt>
                <c:pt idx="2224">
                  <c:v>0.22239999999999999</c:v>
                </c:pt>
                <c:pt idx="2225">
                  <c:v>0.2225</c:v>
                </c:pt>
                <c:pt idx="2226">
                  <c:v>0.22259999999999999</c:v>
                </c:pt>
                <c:pt idx="2227">
                  <c:v>0.22270000000000001</c:v>
                </c:pt>
                <c:pt idx="2228">
                  <c:v>0.2228</c:v>
                </c:pt>
                <c:pt idx="2229">
                  <c:v>0.22289999999999999</c:v>
                </c:pt>
                <c:pt idx="2230">
                  <c:v>0.223</c:v>
                </c:pt>
                <c:pt idx="2231">
                  <c:v>0.22309999999999999</c:v>
                </c:pt>
                <c:pt idx="2232">
                  <c:v>0.22320000000000001</c:v>
                </c:pt>
                <c:pt idx="2233">
                  <c:v>0.2233</c:v>
                </c:pt>
                <c:pt idx="2234">
                  <c:v>0.22339999999999999</c:v>
                </c:pt>
                <c:pt idx="2235">
                  <c:v>0.2235</c:v>
                </c:pt>
                <c:pt idx="2236">
                  <c:v>0.22359999999999999</c:v>
                </c:pt>
                <c:pt idx="2237">
                  <c:v>0.22370000000000001</c:v>
                </c:pt>
                <c:pt idx="2238">
                  <c:v>0.2238</c:v>
                </c:pt>
                <c:pt idx="2239">
                  <c:v>0.22389999999999999</c:v>
                </c:pt>
                <c:pt idx="2240">
                  <c:v>0.224</c:v>
                </c:pt>
                <c:pt idx="2241">
                  <c:v>0.22409999999999999</c:v>
                </c:pt>
                <c:pt idx="2242">
                  <c:v>0.22420000000000001</c:v>
                </c:pt>
                <c:pt idx="2243">
                  <c:v>0.2243</c:v>
                </c:pt>
                <c:pt idx="2244">
                  <c:v>0.22439999999999999</c:v>
                </c:pt>
                <c:pt idx="2245">
                  <c:v>0.22450000000000001</c:v>
                </c:pt>
                <c:pt idx="2246">
                  <c:v>0.22459999999999999</c:v>
                </c:pt>
                <c:pt idx="2247">
                  <c:v>0.22470000000000001</c:v>
                </c:pt>
                <c:pt idx="2248">
                  <c:v>0.2248</c:v>
                </c:pt>
                <c:pt idx="2249">
                  <c:v>0.22489999999999999</c:v>
                </c:pt>
                <c:pt idx="2250">
                  <c:v>0.22500000000000001</c:v>
                </c:pt>
                <c:pt idx="2251">
                  <c:v>0.22509999999999999</c:v>
                </c:pt>
                <c:pt idx="2252">
                  <c:v>0.22520000000000001</c:v>
                </c:pt>
                <c:pt idx="2253">
                  <c:v>0.2253</c:v>
                </c:pt>
                <c:pt idx="2254">
                  <c:v>0.22539999999999999</c:v>
                </c:pt>
                <c:pt idx="2255">
                  <c:v>0.22550000000000001</c:v>
                </c:pt>
                <c:pt idx="2256">
                  <c:v>0.22559999999999999</c:v>
                </c:pt>
                <c:pt idx="2257">
                  <c:v>0.22570000000000001</c:v>
                </c:pt>
                <c:pt idx="2258">
                  <c:v>0.2258</c:v>
                </c:pt>
                <c:pt idx="2259">
                  <c:v>0.22589999999999999</c:v>
                </c:pt>
                <c:pt idx="2260">
                  <c:v>0.22600000000000001</c:v>
                </c:pt>
                <c:pt idx="2261">
                  <c:v>0.2261</c:v>
                </c:pt>
                <c:pt idx="2262">
                  <c:v>0.22620000000000001</c:v>
                </c:pt>
                <c:pt idx="2263">
                  <c:v>0.2263</c:v>
                </c:pt>
                <c:pt idx="2264">
                  <c:v>0.22639999999999999</c:v>
                </c:pt>
                <c:pt idx="2265">
                  <c:v>0.22650000000000001</c:v>
                </c:pt>
                <c:pt idx="2266">
                  <c:v>0.2266</c:v>
                </c:pt>
                <c:pt idx="2267">
                  <c:v>0.22670000000000001</c:v>
                </c:pt>
                <c:pt idx="2268">
                  <c:v>0.2268</c:v>
                </c:pt>
                <c:pt idx="2269">
                  <c:v>0.22689999999999999</c:v>
                </c:pt>
                <c:pt idx="2270">
                  <c:v>0.22700000000000001</c:v>
                </c:pt>
                <c:pt idx="2271">
                  <c:v>0.2271</c:v>
                </c:pt>
                <c:pt idx="2272">
                  <c:v>0.22720000000000001</c:v>
                </c:pt>
                <c:pt idx="2273">
                  <c:v>0.2273</c:v>
                </c:pt>
                <c:pt idx="2274">
                  <c:v>0.22739999999999999</c:v>
                </c:pt>
                <c:pt idx="2275">
                  <c:v>0.22750000000000001</c:v>
                </c:pt>
                <c:pt idx="2276">
                  <c:v>0.2276</c:v>
                </c:pt>
                <c:pt idx="2277">
                  <c:v>0.22770000000000001</c:v>
                </c:pt>
                <c:pt idx="2278">
                  <c:v>0.2278</c:v>
                </c:pt>
                <c:pt idx="2279">
                  <c:v>0.22789999999999999</c:v>
                </c:pt>
                <c:pt idx="2280">
                  <c:v>0.22800000000000001</c:v>
                </c:pt>
                <c:pt idx="2281">
                  <c:v>0.2281</c:v>
                </c:pt>
                <c:pt idx="2282">
                  <c:v>0.22819999999999999</c:v>
                </c:pt>
                <c:pt idx="2283">
                  <c:v>0.2283</c:v>
                </c:pt>
                <c:pt idx="2284">
                  <c:v>0.22839999999999999</c:v>
                </c:pt>
                <c:pt idx="2285">
                  <c:v>0.22850000000000001</c:v>
                </c:pt>
                <c:pt idx="2286">
                  <c:v>0.2286</c:v>
                </c:pt>
                <c:pt idx="2287">
                  <c:v>0.22869999999999999</c:v>
                </c:pt>
                <c:pt idx="2288">
                  <c:v>0.2288</c:v>
                </c:pt>
                <c:pt idx="2289">
                  <c:v>0.22889999999999999</c:v>
                </c:pt>
                <c:pt idx="2290">
                  <c:v>0.22900000000000001</c:v>
                </c:pt>
                <c:pt idx="2291">
                  <c:v>0.2291</c:v>
                </c:pt>
                <c:pt idx="2292">
                  <c:v>0.22919999999999999</c:v>
                </c:pt>
                <c:pt idx="2293">
                  <c:v>0.2293</c:v>
                </c:pt>
                <c:pt idx="2294">
                  <c:v>0.22939999999999999</c:v>
                </c:pt>
                <c:pt idx="2295">
                  <c:v>0.22950000000000001</c:v>
                </c:pt>
                <c:pt idx="2296">
                  <c:v>0.2296</c:v>
                </c:pt>
                <c:pt idx="2297">
                  <c:v>0.22969999999999999</c:v>
                </c:pt>
                <c:pt idx="2298">
                  <c:v>0.2298</c:v>
                </c:pt>
                <c:pt idx="2299">
                  <c:v>0.22989999999999999</c:v>
                </c:pt>
                <c:pt idx="2300">
                  <c:v>0.23</c:v>
                </c:pt>
                <c:pt idx="2301">
                  <c:v>0.2301</c:v>
                </c:pt>
                <c:pt idx="2302">
                  <c:v>0.23019999999999999</c:v>
                </c:pt>
                <c:pt idx="2303">
                  <c:v>0.2303</c:v>
                </c:pt>
                <c:pt idx="2304">
                  <c:v>0.23039999999999999</c:v>
                </c:pt>
                <c:pt idx="2305">
                  <c:v>0.23050000000000001</c:v>
                </c:pt>
                <c:pt idx="2306">
                  <c:v>0.2306</c:v>
                </c:pt>
                <c:pt idx="2307">
                  <c:v>0.23069999999999999</c:v>
                </c:pt>
                <c:pt idx="2308">
                  <c:v>0.23080000000000001</c:v>
                </c:pt>
                <c:pt idx="2309">
                  <c:v>0.23089999999999999</c:v>
                </c:pt>
                <c:pt idx="2310">
                  <c:v>0.23100000000000001</c:v>
                </c:pt>
                <c:pt idx="2311">
                  <c:v>0.2311</c:v>
                </c:pt>
                <c:pt idx="2312">
                  <c:v>0.23119999999999999</c:v>
                </c:pt>
                <c:pt idx="2313">
                  <c:v>0.23130000000000001</c:v>
                </c:pt>
                <c:pt idx="2314">
                  <c:v>0.23139999999999999</c:v>
                </c:pt>
                <c:pt idx="2315">
                  <c:v>0.23150000000000001</c:v>
                </c:pt>
                <c:pt idx="2316">
                  <c:v>0.2316</c:v>
                </c:pt>
                <c:pt idx="2317">
                  <c:v>0.23169999999999999</c:v>
                </c:pt>
                <c:pt idx="2318">
                  <c:v>0.23180000000000001</c:v>
                </c:pt>
                <c:pt idx="2319">
                  <c:v>0.2319</c:v>
                </c:pt>
                <c:pt idx="2320">
                  <c:v>0.23200000000000001</c:v>
                </c:pt>
                <c:pt idx="2321">
                  <c:v>0.2321</c:v>
                </c:pt>
                <c:pt idx="2322">
                  <c:v>0.23219999999999999</c:v>
                </c:pt>
                <c:pt idx="2323">
                  <c:v>0.23230000000000001</c:v>
                </c:pt>
                <c:pt idx="2324">
                  <c:v>0.2324</c:v>
                </c:pt>
                <c:pt idx="2325">
                  <c:v>0.23250000000000001</c:v>
                </c:pt>
                <c:pt idx="2326">
                  <c:v>0.2326</c:v>
                </c:pt>
                <c:pt idx="2327">
                  <c:v>0.23269999999999999</c:v>
                </c:pt>
                <c:pt idx="2328">
                  <c:v>0.23280000000000001</c:v>
                </c:pt>
                <c:pt idx="2329">
                  <c:v>0.2329</c:v>
                </c:pt>
                <c:pt idx="2330">
                  <c:v>0.23300000000000001</c:v>
                </c:pt>
                <c:pt idx="2331">
                  <c:v>0.2331</c:v>
                </c:pt>
                <c:pt idx="2332">
                  <c:v>0.23319999999999999</c:v>
                </c:pt>
                <c:pt idx="2333">
                  <c:v>0.23330000000000001</c:v>
                </c:pt>
                <c:pt idx="2334">
                  <c:v>0.2334</c:v>
                </c:pt>
                <c:pt idx="2335">
                  <c:v>0.23350000000000001</c:v>
                </c:pt>
                <c:pt idx="2336">
                  <c:v>0.2336</c:v>
                </c:pt>
                <c:pt idx="2337">
                  <c:v>0.23369999999999999</c:v>
                </c:pt>
                <c:pt idx="2338">
                  <c:v>0.23380000000000001</c:v>
                </c:pt>
                <c:pt idx="2339">
                  <c:v>0.2339</c:v>
                </c:pt>
                <c:pt idx="2340">
                  <c:v>0.23400000000000001</c:v>
                </c:pt>
                <c:pt idx="2341">
                  <c:v>0.2341</c:v>
                </c:pt>
                <c:pt idx="2342">
                  <c:v>0.23419999999999999</c:v>
                </c:pt>
                <c:pt idx="2343">
                  <c:v>0.23430000000000001</c:v>
                </c:pt>
                <c:pt idx="2344">
                  <c:v>0.2344</c:v>
                </c:pt>
                <c:pt idx="2345">
                  <c:v>0.23449999999999999</c:v>
                </c:pt>
                <c:pt idx="2346">
                  <c:v>0.2346</c:v>
                </c:pt>
                <c:pt idx="2347">
                  <c:v>0.23469999999999999</c:v>
                </c:pt>
                <c:pt idx="2348">
                  <c:v>0.23480000000000001</c:v>
                </c:pt>
                <c:pt idx="2349">
                  <c:v>0.2349</c:v>
                </c:pt>
                <c:pt idx="2350">
                  <c:v>0.23499999999999999</c:v>
                </c:pt>
                <c:pt idx="2351">
                  <c:v>0.2351</c:v>
                </c:pt>
                <c:pt idx="2352">
                  <c:v>0.23519999999999999</c:v>
                </c:pt>
                <c:pt idx="2353">
                  <c:v>0.23530000000000001</c:v>
                </c:pt>
                <c:pt idx="2354">
                  <c:v>0.2354</c:v>
                </c:pt>
                <c:pt idx="2355">
                  <c:v>0.23549999999999999</c:v>
                </c:pt>
                <c:pt idx="2356">
                  <c:v>0.2356</c:v>
                </c:pt>
                <c:pt idx="2357">
                  <c:v>0.23569999999999999</c:v>
                </c:pt>
                <c:pt idx="2358">
                  <c:v>0.23580000000000001</c:v>
                </c:pt>
                <c:pt idx="2359">
                  <c:v>0.2359</c:v>
                </c:pt>
                <c:pt idx="2360">
                  <c:v>0.23599999999999999</c:v>
                </c:pt>
                <c:pt idx="2361">
                  <c:v>0.2361</c:v>
                </c:pt>
                <c:pt idx="2362">
                  <c:v>0.23619999999999999</c:v>
                </c:pt>
                <c:pt idx="2363">
                  <c:v>0.23630000000000001</c:v>
                </c:pt>
                <c:pt idx="2364">
                  <c:v>0.2364</c:v>
                </c:pt>
                <c:pt idx="2365">
                  <c:v>0.23649999999999999</c:v>
                </c:pt>
                <c:pt idx="2366">
                  <c:v>0.2366</c:v>
                </c:pt>
                <c:pt idx="2367">
                  <c:v>0.23669999999999999</c:v>
                </c:pt>
                <c:pt idx="2368">
                  <c:v>0.23680000000000001</c:v>
                </c:pt>
                <c:pt idx="2369">
                  <c:v>0.2369</c:v>
                </c:pt>
                <c:pt idx="2370">
                  <c:v>0.23699999999999999</c:v>
                </c:pt>
                <c:pt idx="2371">
                  <c:v>0.23710000000000001</c:v>
                </c:pt>
                <c:pt idx="2372">
                  <c:v>0.23719999999999999</c:v>
                </c:pt>
                <c:pt idx="2373">
                  <c:v>0.23730000000000001</c:v>
                </c:pt>
                <c:pt idx="2374">
                  <c:v>0.2374</c:v>
                </c:pt>
                <c:pt idx="2375">
                  <c:v>0.23749999999999999</c:v>
                </c:pt>
                <c:pt idx="2376">
                  <c:v>0.23760000000000001</c:v>
                </c:pt>
                <c:pt idx="2377">
                  <c:v>0.23769999999999999</c:v>
                </c:pt>
                <c:pt idx="2378">
                  <c:v>0.23780000000000001</c:v>
                </c:pt>
                <c:pt idx="2379">
                  <c:v>0.2379</c:v>
                </c:pt>
                <c:pt idx="2380">
                  <c:v>0.23799999999999999</c:v>
                </c:pt>
                <c:pt idx="2381">
                  <c:v>0.23810000000000001</c:v>
                </c:pt>
                <c:pt idx="2382">
                  <c:v>0.2382</c:v>
                </c:pt>
                <c:pt idx="2383">
                  <c:v>0.23830000000000001</c:v>
                </c:pt>
                <c:pt idx="2384">
                  <c:v>0.2384</c:v>
                </c:pt>
                <c:pt idx="2385">
                  <c:v>0.23849999999999999</c:v>
                </c:pt>
                <c:pt idx="2386">
                  <c:v>0.23860000000000001</c:v>
                </c:pt>
                <c:pt idx="2387">
                  <c:v>0.2387</c:v>
                </c:pt>
                <c:pt idx="2388">
                  <c:v>0.23880000000000001</c:v>
                </c:pt>
                <c:pt idx="2389">
                  <c:v>0.2389</c:v>
                </c:pt>
                <c:pt idx="2390">
                  <c:v>0.23899999999999999</c:v>
                </c:pt>
                <c:pt idx="2391">
                  <c:v>0.23910000000000001</c:v>
                </c:pt>
                <c:pt idx="2392">
                  <c:v>0.2392</c:v>
                </c:pt>
                <c:pt idx="2393">
                  <c:v>0.23930000000000001</c:v>
                </c:pt>
                <c:pt idx="2394">
                  <c:v>0.2394</c:v>
                </c:pt>
                <c:pt idx="2395">
                  <c:v>0.23949999999999999</c:v>
                </c:pt>
                <c:pt idx="2396">
                  <c:v>0.23960000000000001</c:v>
                </c:pt>
                <c:pt idx="2397">
                  <c:v>0.2397</c:v>
                </c:pt>
                <c:pt idx="2398">
                  <c:v>0.23980000000000001</c:v>
                </c:pt>
                <c:pt idx="2399">
                  <c:v>0.2399</c:v>
                </c:pt>
                <c:pt idx="2400">
                  <c:v>0.24</c:v>
                </c:pt>
                <c:pt idx="2401">
                  <c:v>0.24010000000000001</c:v>
                </c:pt>
                <c:pt idx="2402">
                  <c:v>0.2402</c:v>
                </c:pt>
                <c:pt idx="2403">
                  <c:v>0.24030000000000001</c:v>
                </c:pt>
                <c:pt idx="2404">
                  <c:v>0.2404</c:v>
                </c:pt>
                <c:pt idx="2405">
                  <c:v>0.24049999999999999</c:v>
                </c:pt>
                <c:pt idx="2406">
                  <c:v>0.24060000000000001</c:v>
                </c:pt>
                <c:pt idx="2407">
                  <c:v>0.2407</c:v>
                </c:pt>
                <c:pt idx="2408">
                  <c:v>0.24079999999999999</c:v>
                </c:pt>
                <c:pt idx="2409">
                  <c:v>0.2409</c:v>
                </c:pt>
                <c:pt idx="2410">
                  <c:v>0.24099999999999999</c:v>
                </c:pt>
                <c:pt idx="2411">
                  <c:v>0.24110000000000001</c:v>
                </c:pt>
                <c:pt idx="2412">
                  <c:v>0.2412</c:v>
                </c:pt>
                <c:pt idx="2413">
                  <c:v>0.24129999999999999</c:v>
                </c:pt>
                <c:pt idx="2414">
                  <c:v>0.2414</c:v>
                </c:pt>
                <c:pt idx="2415">
                  <c:v>0.24149999999999999</c:v>
                </c:pt>
                <c:pt idx="2416">
                  <c:v>0.24160000000000001</c:v>
                </c:pt>
                <c:pt idx="2417">
                  <c:v>0.2417</c:v>
                </c:pt>
                <c:pt idx="2418">
                  <c:v>0.24179999999999999</c:v>
                </c:pt>
                <c:pt idx="2419">
                  <c:v>0.2419</c:v>
                </c:pt>
                <c:pt idx="2420">
                  <c:v>0.24199999999999999</c:v>
                </c:pt>
                <c:pt idx="2421">
                  <c:v>0.24210000000000001</c:v>
                </c:pt>
                <c:pt idx="2422">
                  <c:v>0.2422</c:v>
                </c:pt>
                <c:pt idx="2423">
                  <c:v>0.24229999999999999</c:v>
                </c:pt>
                <c:pt idx="2424">
                  <c:v>0.2424</c:v>
                </c:pt>
                <c:pt idx="2425">
                  <c:v>0.24249999999999999</c:v>
                </c:pt>
                <c:pt idx="2426">
                  <c:v>0.24260000000000001</c:v>
                </c:pt>
                <c:pt idx="2427">
                  <c:v>0.2427</c:v>
                </c:pt>
                <c:pt idx="2428">
                  <c:v>0.24279999999999999</c:v>
                </c:pt>
                <c:pt idx="2429">
                  <c:v>0.2429</c:v>
                </c:pt>
                <c:pt idx="2430">
                  <c:v>0.24299999999999999</c:v>
                </c:pt>
                <c:pt idx="2431">
                  <c:v>0.24310000000000001</c:v>
                </c:pt>
                <c:pt idx="2432">
                  <c:v>0.2432</c:v>
                </c:pt>
                <c:pt idx="2433">
                  <c:v>0.24329999999999999</c:v>
                </c:pt>
                <c:pt idx="2434">
                  <c:v>0.24340000000000001</c:v>
                </c:pt>
                <c:pt idx="2435">
                  <c:v>0.24349999999999999</c:v>
                </c:pt>
                <c:pt idx="2436">
                  <c:v>0.24360000000000001</c:v>
                </c:pt>
                <c:pt idx="2437">
                  <c:v>0.2437</c:v>
                </c:pt>
                <c:pt idx="2438">
                  <c:v>0.24379999999999999</c:v>
                </c:pt>
                <c:pt idx="2439">
                  <c:v>0.24390000000000001</c:v>
                </c:pt>
                <c:pt idx="2440">
                  <c:v>0.24399999999999999</c:v>
                </c:pt>
                <c:pt idx="2441">
                  <c:v>0.24410000000000001</c:v>
                </c:pt>
                <c:pt idx="2442">
                  <c:v>0.2442</c:v>
                </c:pt>
                <c:pt idx="2443">
                  <c:v>0.24429999999999999</c:v>
                </c:pt>
                <c:pt idx="2444">
                  <c:v>0.24440000000000001</c:v>
                </c:pt>
                <c:pt idx="2445">
                  <c:v>0.2445</c:v>
                </c:pt>
                <c:pt idx="2446">
                  <c:v>0.24460000000000001</c:v>
                </c:pt>
                <c:pt idx="2447">
                  <c:v>0.2447</c:v>
                </c:pt>
                <c:pt idx="2448">
                  <c:v>0.24479999999999999</c:v>
                </c:pt>
                <c:pt idx="2449">
                  <c:v>0.24490000000000001</c:v>
                </c:pt>
                <c:pt idx="2450">
                  <c:v>0.245</c:v>
                </c:pt>
                <c:pt idx="2451">
                  <c:v>0.24510000000000001</c:v>
                </c:pt>
                <c:pt idx="2452">
                  <c:v>0.2452</c:v>
                </c:pt>
                <c:pt idx="2453">
                  <c:v>0.24529999999999999</c:v>
                </c:pt>
                <c:pt idx="2454">
                  <c:v>0.24540000000000001</c:v>
                </c:pt>
                <c:pt idx="2455">
                  <c:v>0.2455</c:v>
                </c:pt>
                <c:pt idx="2456">
                  <c:v>0.24560000000000001</c:v>
                </c:pt>
                <c:pt idx="2457">
                  <c:v>0.2457</c:v>
                </c:pt>
                <c:pt idx="2458">
                  <c:v>0.24579999999999999</c:v>
                </c:pt>
                <c:pt idx="2459">
                  <c:v>0.24590000000000001</c:v>
                </c:pt>
                <c:pt idx="2460">
                  <c:v>0.246</c:v>
                </c:pt>
                <c:pt idx="2461">
                  <c:v>0.24610000000000001</c:v>
                </c:pt>
                <c:pt idx="2462">
                  <c:v>0.2462</c:v>
                </c:pt>
                <c:pt idx="2463">
                  <c:v>0.24629999999999999</c:v>
                </c:pt>
                <c:pt idx="2464">
                  <c:v>0.24640000000000001</c:v>
                </c:pt>
                <c:pt idx="2465">
                  <c:v>0.2465</c:v>
                </c:pt>
                <c:pt idx="2466">
                  <c:v>0.24660000000000001</c:v>
                </c:pt>
                <c:pt idx="2467">
                  <c:v>0.2467</c:v>
                </c:pt>
                <c:pt idx="2468">
                  <c:v>0.24679999999999999</c:v>
                </c:pt>
                <c:pt idx="2469">
                  <c:v>0.24690000000000001</c:v>
                </c:pt>
                <c:pt idx="2470">
                  <c:v>0.247</c:v>
                </c:pt>
                <c:pt idx="2471">
                  <c:v>0.24709999999999999</c:v>
                </c:pt>
                <c:pt idx="2472">
                  <c:v>0.2472</c:v>
                </c:pt>
                <c:pt idx="2473">
                  <c:v>0.24729999999999999</c:v>
                </c:pt>
                <c:pt idx="2474">
                  <c:v>0.24740000000000001</c:v>
                </c:pt>
                <c:pt idx="2475">
                  <c:v>0.2475</c:v>
                </c:pt>
                <c:pt idx="2476">
                  <c:v>0.24759999999999999</c:v>
                </c:pt>
                <c:pt idx="2477">
                  <c:v>0.2477</c:v>
                </c:pt>
                <c:pt idx="2478">
                  <c:v>0.24779999999999999</c:v>
                </c:pt>
                <c:pt idx="2479">
                  <c:v>0.24790000000000001</c:v>
                </c:pt>
                <c:pt idx="2480">
                  <c:v>0.248</c:v>
                </c:pt>
                <c:pt idx="2481">
                  <c:v>0.24809999999999999</c:v>
                </c:pt>
                <c:pt idx="2482">
                  <c:v>0.2482</c:v>
                </c:pt>
                <c:pt idx="2483">
                  <c:v>0.24829999999999999</c:v>
                </c:pt>
                <c:pt idx="2484">
                  <c:v>0.24840000000000001</c:v>
                </c:pt>
                <c:pt idx="2485">
                  <c:v>0.2485</c:v>
                </c:pt>
                <c:pt idx="2486">
                  <c:v>0.24859999999999999</c:v>
                </c:pt>
                <c:pt idx="2487">
                  <c:v>0.2487</c:v>
                </c:pt>
                <c:pt idx="2488">
                  <c:v>0.24879999999999999</c:v>
                </c:pt>
                <c:pt idx="2489">
                  <c:v>0.24890000000000001</c:v>
                </c:pt>
                <c:pt idx="2490">
                  <c:v>0.249</c:v>
                </c:pt>
                <c:pt idx="2491">
                  <c:v>0.24909999999999999</c:v>
                </c:pt>
                <c:pt idx="2492">
                  <c:v>0.2492</c:v>
                </c:pt>
                <c:pt idx="2493">
                  <c:v>0.24929999999999999</c:v>
                </c:pt>
                <c:pt idx="2494">
                  <c:v>0.24940000000000001</c:v>
                </c:pt>
                <c:pt idx="2495">
                  <c:v>0.2495</c:v>
                </c:pt>
                <c:pt idx="2496">
                  <c:v>0.24959999999999999</c:v>
                </c:pt>
                <c:pt idx="2497">
                  <c:v>0.24970000000000001</c:v>
                </c:pt>
                <c:pt idx="2498">
                  <c:v>0.24979999999999999</c:v>
                </c:pt>
                <c:pt idx="2499">
                  <c:v>0.24990000000000001</c:v>
                </c:pt>
                <c:pt idx="2500">
                  <c:v>0.25</c:v>
                </c:pt>
                <c:pt idx="2501">
                  <c:v>0.25009999999999999</c:v>
                </c:pt>
                <c:pt idx="2502">
                  <c:v>0.25019999999999998</c:v>
                </c:pt>
                <c:pt idx="2503">
                  <c:v>0.25030000000000002</c:v>
                </c:pt>
                <c:pt idx="2504">
                  <c:v>0.25040000000000001</c:v>
                </c:pt>
                <c:pt idx="2505">
                  <c:v>0.2505</c:v>
                </c:pt>
                <c:pt idx="2506">
                  <c:v>0.25059999999999999</c:v>
                </c:pt>
                <c:pt idx="2507">
                  <c:v>0.25069999999999998</c:v>
                </c:pt>
                <c:pt idx="2508">
                  <c:v>0.25080000000000002</c:v>
                </c:pt>
                <c:pt idx="2509">
                  <c:v>0.25090000000000001</c:v>
                </c:pt>
                <c:pt idx="2510">
                  <c:v>0.251</c:v>
                </c:pt>
                <c:pt idx="2511">
                  <c:v>0.25109999999999999</c:v>
                </c:pt>
                <c:pt idx="2512">
                  <c:v>0.25119999999999998</c:v>
                </c:pt>
                <c:pt idx="2513">
                  <c:v>0.25130000000000002</c:v>
                </c:pt>
                <c:pt idx="2514">
                  <c:v>0.25140000000000001</c:v>
                </c:pt>
                <c:pt idx="2515">
                  <c:v>0.2515</c:v>
                </c:pt>
                <c:pt idx="2516">
                  <c:v>0.25159999999999999</c:v>
                </c:pt>
                <c:pt idx="2517">
                  <c:v>0.25169999999999998</c:v>
                </c:pt>
                <c:pt idx="2518">
                  <c:v>0.25180000000000002</c:v>
                </c:pt>
                <c:pt idx="2519">
                  <c:v>0.25190000000000001</c:v>
                </c:pt>
                <c:pt idx="2520">
                  <c:v>0.252</c:v>
                </c:pt>
                <c:pt idx="2521">
                  <c:v>0.25209999999999999</c:v>
                </c:pt>
                <c:pt idx="2522">
                  <c:v>0.25219999999999998</c:v>
                </c:pt>
                <c:pt idx="2523">
                  <c:v>0.25230000000000002</c:v>
                </c:pt>
                <c:pt idx="2524">
                  <c:v>0.25240000000000001</c:v>
                </c:pt>
                <c:pt idx="2525">
                  <c:v>0.2525</c:v>
                </c:pt>
                <c:pt idx="2526">
                  <c:v>0.25259999999999999</c:v>
                </c:pt>
                <c:pt idx="2527">
                  <c:v>0.25269999999999998</c:v>
                </c:pt>
                <c:pt idx="2528">
                  <c:v>0.25280000000000002</c:v>
                </c:pt>
                <c:pt idx="2529">
                  <c:v>0.25290000000000001</c:v>
                </c:pt>
                <c:pt idx="2530">
                  <c:v>0.253</c:v>
                </c:pt>
                <c:pt idx="2531">
                  <c:v>0.25309999999999999</c:v>
                </c:pt>
                <c:pt idx="2532">
                  <c:v>0.25319999999999998</c:v>
                </c:pt>
                <c:pt idx="2533">
                  <c:v>0.25330000000000003</c:v>
                </c:pt>
                <c:pt idx="2534">
                  <c:v>0.25340000000000001</c:v>
                </c:pt>
                <c:pt idx="2535">
                  <c:v>0.2535</c:v>
                </c:pt>
                <c:pt idx="2536">
                  <c:v>0.25359999999999999</c:v>
                </c:pt>
                <c:pt idx="2537">
                  <c:v>0.25369999999999998</c:v>
                </c:pt>
                <c:pt idx="2538">
                  <c:v>0.25380000000000003</c:v>
                </c:pt>
                <c:pt idx="2539">
                  <c:v>0.25390000000000001</c:v>
                </c:pt>
                <c:pt idx="2540">
                  <c:v>0.254</c:v>
                </c:pt>
                <c:pt idx="2541">
                  <c:v>0.25409999999999999</c:v>
                </c:pt>
                <c:pt idx="2542">
                  <c:v>0.25419999999999998</c:v>
                </c:pt>
                <c:pt idx="2543">
                  <c:v>0.25430000000000003</c:v>
                </c:pt>
                <c:pt idx="2544">
                  <c:v>0.25440000000000002</c:v>
                </c:pt>
                <c:pt idx="2545">
                  <c:v>0.2545</c:v>
                </c:pt>
                <c:pt idx="2546">
                  <c:v>0.25459999999999999</c:v>
                </c:pt>
                <c:pt idx="2547">
                  <c:v>0.25469999999999998</c:v>
                </c:pt>
                <c:pt idx="2548">
                  <c:v>0.25480000000000003</c:v>
                </c:pt>
                <c:pt idx="2549">
                  <c:v>0.25490000000000002</c:v>
                </c:pt>
                <c:pt idx="2550">
                  <c:v>0.255</c:v>
                </c:pt>
                <c:pt idx="2551">
                  <c:v>0.25509999999999999</c:v>
                </c:pt>
                <c:pt idx="2552">
                  <c:v>0.25519999999999998</c:v>
                </c:pt>
                <c:pt idx="2553">
                  <c:v>0.25530000000000003</c:v>
                </c:pt>
                <c:pt idx="2554">
                  <c:v>0.25540000000000002</c:v>
                </c:pt>
                <c:pt idx="2555">
                  <c:v>0.2555</c:v>
                </c:pt>
                <c:pt idx="2556">
                  <c:v>0.25559999999999999</c:v>
                </c:pt>
                <c:pt idx="2557">
                  <c:v>0.25569999999999998</c:v>
                </c:pt>
                <c:pt idx="2558">
                  <c:v>0.25580000000000003</c:v>
                </c:pt>
                <c:pt idx="2559">
                  <c:v>0.25590000000000002</c:v>
                </c:pt>
                <c:pt idx="2560">
                  <c:v>0.25600000000000001</c:v>
                </c:pt>
                <c:pt idx="2561">
                  <c:v>0.25609999999999999</c:v>
                </c:pt>
                <c:pt idx="2562">
                  <c:v>0.25619999999999998</c:v>
                </c:pt>
                <c:pt idx="2563">
                  <c:v>0.25629999999999997</c:v>
                </c:pt>
                <c:pt idx="2564">
                  <c:v>0.25640000000000002</c:v>
                </c:pt>
                <c:pt idx="2565">
                  <c:v>0.25650000000000001</c:v>
                </c:pt>
                <c:pt idx="2566">
                  <c:v>0.25659999999999999</c:v>
                </c:pt>
                <c:pt idx="2567">
                  <c:v>0.25669999999999998</c:v>
                </c:pt>
                <c:pt idx="2568">
                  <c:v>0.25679999999999997</c:v>
                </c:pt>
                <c:pt idx="2569">
                  <c:v>0.25690000000000002</c:v>
                </c:pt>
                <c:pt idx="2570">
                  <c:v>0.25700000000000001</c:v>
                </c:pt>
                <c:pt idx="2571">
                  <c:v>0.2571</c:v>
                </c:pt>
                <c:pt idx="2572">
                  <c:v>0.25719999999999998</c:v>
                </c:pt>
                <c:pt idx="2573">
                  <c:v>0.25729999999999997</c:v>
                </c:pt>
                <c:pt idx="2574">
                  <c:v>0.25740000000000002</c:v>
                </c:pt>
                <c:pt idx="2575">
                  <c:v>0.25750000000000001</c:v>
                </c:pt>
                <c:pt idx="2576">
                  <c:v>0.2576</c:v>
                </c:pt>
                <c:pt idx="2577">
                  <c:v>0.25769999999999998</c:v>
                </c:pt>
                <c:pt idx="2578">
                  <c:v>0.25779999999999997</c:v>
                </c:pt>
                <c:pt idx="2579">
                  <c:v>0.25790000000000002</c:v>
                </c:pt>
                <c:pt idx="2580">
                  <c:v>0.25800000000000001</c:v>
                </c:pt>
                <c:pt idx="2581">
                  <c:v>0.2581</c:v>
                </c:pt>
                <c:pt idx="2582">
                  <c:v>0.25819999999999999</c:v>
                </c:pt>
                <c:pt idx="2583">
                  <c:v>0.25829999999999997</c:v>
                </c:pt>
                <c:pt idx="2584">
                  <c:v>0.25840000000000002</c:v>
                </c:pt>
                <c:pt idx="2585">
                  <c:v>0.25850000000000001</c:v>
                </c:pt>
                <c:pt idx="2586">
                  <c:v>0.2586</c:v>
                </c:pt>
                <c:pt idx="2587">
                  <c:v>0.25869999999999999</c:v>
                </c:pt>
                <c:pt idx="2588">
                  <c:v>0.25879999999999997</c:v>
                </c:pt>
                <c:pt idx="2589">
                  <c:v>0.25890000000000002</c:v>
                </c:pt>
                <c:pt idx="2590">
                  <c:v>0.25900000000000001</c:v>
                </c:pt>
                <c:pt idx="2591">
                  <c:v>0.2591</c:v>
                </c:pt>
                <c:pt idx="2592">
                  <c:v>0.25919999999999999</c:v>
                </c:pt>
                <c:pt idx="2593">
                  <c:v>0.25929999999999997</c:v>
                </c:pt>
                <c:pt idx="2594">
                  <c:v>0.25940000000000002</c:v>
                </c:pt>
                <c:pt idx="2595">
                  <c:v>0.25950000000000001</c:v>
                </c:pt>
                <c:pt idx="2596">
                  <c:v>0.2596</c:v>
                </c:pt>
                <c:pt idx="2597">
                  <c:v>0.25969999999999999</c:v>
                </c:pt>
                <c:pt idx="2598">
                  <c:v>0.25979999999999998</c:v>
                </c:pt>
                <c:pt idx="2599">
                  <c:v>0.25990000000000002</c:v>
                </c:pt>
                <c:pt idx="2600">
                  <c:v>0.26</c:v>
                </c:pt>
                <c:pt idx="2601">
                  <c:v>0.2601</c:v>
                </c:pt>
                <c:pt idx="2602">
                  <c:v>0.26019999999999999</c:v>
                </c:pt>
                <c:pt idx="2603">
                  <c:v>0.26029999999999998</c:v>
                </c:pt>
                <c:pt idx="2604">
                  <c:v>0.26040000000000002</c:v>
                </c:pt>
                <c:pt idx="2605">
                  <c:v>0.26050000000000001</c:v>
                </c:pt>
                <c:pt idx="2606">
                  <c:v>0.2606</c:v>
                </c:pt>
                <c:pt idx="2607">
                  <c:v>0.26069999999999999</c:v>
                </c:pt>
                <c:pt idx="2608">
                  <c:v>0.26079999999999998</c:v>
                </c:pt>
                <c:pt idx="2609">
                  <c:v>0.26090000000000002</c:v>
                </c:pt>
                <c:pt idx="2610">
                  <c:v>0.26100000000000001</c:v>
                </c:pt>
                <c:pt idx="2611">
                  <c:v>0.2611</c:v>
                </c:pt>
                <c:pt idx="2612">
                  <c:v>0.26119999999999999</c:v>
                </c:pt>
                <c:pt idx="2613">
                  <c:v>0.26129999999999998</c:v>
                </c:pt>
                <c:pt idx="2614">
                  <c:v>0.26140000000000002</c:v>
                </c:pt>
                <c:pt idx="2615">
                  <c:v>0.26150000000000001</c:v>
                </c:pt>
                <c:pt idx="2616">
                  <c:v>0.2616</c:v>
                </c:pt>
                <c:pt idx="2617">
                  <c:v>0.26169999999999999</c:v>
                </c:pt>
                <c:pt idx="2618">
                  <c:v>0.26179999999999998</c:v>
                </c:pt>
                <c:pt idx="2619">
                  <c:v>0.26190000000000002</c:v>
                </c:pt>
                <c:pt idx="2620">
                  <c:v>0.26200000000000001</c:v>
                </c:pt>
                <c:pt idx="2621">
                  <c:v>0.2621</c:v>
                </c:pt>
                <c:pt idx="2622">
                  <c:v>0.26219999999999999</c:v>
                </c:pt>
                <c:pt idx="2623">
                  <c:v>0.26229999999999998</c:v>
                </c:pt>
                <c:pt idx="2624">
                  <c:v>0.26240000000000002</c:v>
                </c:pt>
                <c:pt idx="2625">
                  <c:v>0.26250000000000001</c:v>
                </c:pt>
                <c:pt idx="2626">
                  <c:v>0.2626</c:v>
                </c:pt>
                <c:pt idx="2627">
                  <c:v>0.26269999999999999</c:v>
                </c:pt>
                <c:pt idx="2628">
                  <c:v>0.26279999999999998</c:v>
                </c:pt>
                <c:pt idx="2629">
                  <c:v>0.26290000000000002</c:v>
                </c:pt>
                <c:pt idx="2630">
                  <c:v>0.26300000000000001</c:v>
                </c:pt>
                <c:pt idx="2631">
                  <c:v>0.2631</c:v>
                </c:pt>
                <c:pt idx="2632">
                  <c:v>0.26319999999999999</c:v>
                </c:pt>
                <c:pt idx="2633">
                  <c:v>0.26329999999999998</c:v>
                </c:pt>
                <c:pt idx="2634">
                  <c:v>0.26340000000000002</c:v>
                </c:pt>
                <c:pt idx="2635">
                  <c:v>0.26350000000000001</c:v>
                </c:pt>
                <c:pt idx="2636">
                  <c:v>0.2636</c:v>
                </c:pt>
                <c:pt idx="2637">
                  <c:v>0.26369999999999999</c:v>
                </c:pt>
                <c:pt idx="2638">
                  <c:v>0.26379999999999998</c:v>
                </c:pt>
                <c:pt idx="2639">
                  <c:v>0.26390000000000002</c:v>
                </c:pt>
                <c:pt idx="2640">
                  <c:v>0.26400000000000001</c:v>
                </c:pt>
                <c:pt idx="2641">
                  <c:v>0.2641</c:v>
                </c:pt>
                <c:pt idx="2642">
                  <c:v>0.26419999999999999</c:v>
                </c:pt>
                <c:pt idx="2643">
                  <c:v>0.26429999999999998</c:v>
                </c:pt>
                <c:pt idx="2644">
                  <c:v>0.26440000000000002</c:v>
                </c:pt>
                <c:pt idx="2645">
                  <c:v>0.26450000000000001</c:v>
                </c:pt>
                <c:pt idx="2646">
                  <c:v>0.2646</c:v>
                </c:pt>
                <c:pt idx="2647">
                  <c:v>0.26469999999999999</c:v>
                </c:pt>
                <c:pt idx="2648">
                  <c:v>0.26479999999999998</c:v>
                </c:pt>
                <c:pt idx="2649">
                  <c:v>0.26490000000000002</c:v>
                </c:pt>
                <c:pt idx="2650">
                  <c:v>0.26500000000000001</c:v>
                </c:pt>
                <c:pt idx="2651">
                  <c:v>0.2651</c:v>
                </c:pt>
                <c:pt idx="2652">
                  <c:v>0.26519999999999999</c:v>
                </c:pt>
                <c:pt idx="2653">
                  <c:v>0.26529999999999998</c:v>
                </c:pt>
                <c:pt idx="2654">
                  <c:v>0.26540000000000002</c:v>
                </c:pt>
                <c:pt idx="2655">
                  <c:v>0.26550000000000001</c:v>
                </c:pt>
                <c:pt idx="2656">
                  <c:v>0.2656</c:v>
                </c:pt>
                <c:pt idx="2657">
                  <c:v>0.26569999999999999</c:v>
                </c:pt>
                <c:pt idx="2658">
                  <c:v>0.26579999999999998</c:v>
                </c:pt>
                <c:pt idx="2659">
                  <c:v>0.26590000000000003</c:v>
                </c:pt>
                <c:pt idx="2660">
                  <c:v>0.26600000000000001</c:v>
                </c:pt>
                <c:pt idx="2661">
                  <c:v>0.2661</c:v>
                </c:pt>
                <c:pt idx="2662">
                  <c:v>0.26619999999999999</c:v>
                </c:pt>
                <c:pt idx="2663">
                  <c:v>0.26629999999999998</c:v>
                </c:pt>
                <c:pt idx="2664">
                  <c:v>0.26640000000000003</c:v>
                </c:pt>
                <c:pt idx="2665">
                  <c:v>0.26650000000000001</c:v>
                </c:pt>
                <c:pt idx="2666">
                  <c:v>0.2666</c:v>
                </c:pt>
                <c:pt idx="2667">
                  <c:v>0.26669999999999999</c:v>
                </c:pt>
                <c:pt idx="2668">
                  <c:v>0.26679999999999998</c:v>
                </c:pt>
                <c:pt idx="2669">
                  <c:v>0.26690000000000003</c:v>
                </c:pt>
                <c:pt idx="2670">
                  <c:v>0.26700000000000002</c:v>
                </c:pt>
                <c:pt idx="2671">
                  <c:v>0.2671</c:v>
                </c:pt>
                <c:pt idx="2672">
                  <c:v>0.26719999999999999</c:v>
                </c:pt>
                <c:pt idx="2673">
                  <c:v>0.26729999999999998</c:v>
                </c:pt>
                <c:pt idx="2674">
                  <c:v>0.26740000000000003</c:v>
                </c:pt>
                <c:pt idx="2675">
                  <c:v>0.26750000000000002</c:v>
                </c:pt>
                <c:pt idx="2676">
                  <c:v>0.2676</c:v>
                </c:pt>
                <c:pt idx="2677">
                  <c:v>0.26769999999999999</c:v>
                </c:pt>
                <c:pt idx="2678">
                  <c:v>0.26779999999999998</c:v>
                </c:pt>
                <c:pt idx="2679">
                  <c:v>0.26790000000000003</c:v>
                </c:pt>
                <c:pt idx="2680">
                  <c:v>0.26800000000000002</c:v>
                </c:pt>
                <c:pt idx="2681">
                  <c:v>0.2681</c:v>
                </c:pt>
                <c:pt idx="2682">
                  <c:v>0.26819999999999999</c:v>
                </c:pt>
                <c:pt idx="2683">
                  <c:v>0.26829999999999998</c:v>
                </c:pt>
                <c:pt idx="2684">
                  <c:v>0.26840000000000003</c:v>
                </c:pt>
                <c:pt idx="2685">
                  <c:v>0.26850000000000002</c:v>
                </c:pt>
                <c:pt idx="2686">
                  <c:v>0.26860000000000001</c:v>
                </c:pt>
                <c:pt idx="2687">
                  <c:v>0.26869999999999999</c:v>
                </c:pt>
                <c:pt idx="2688">
                  <c:v>0.26879999999999998</c:v>
                </c:pt>
                <c:pt idx="2689">
                  <c:v>0.26889999999999997</c:v>
                </c:pt>
                <c:pt idx="2690">
                  <c:v>0.26900000000000002</c:v>
                </c:pt>
                <c:pt idx="2691">
                  <c:v>0.26910000000000001</c:v>
                </c:pt>
                <c:pt idx="2692">
                  <c:v>0.26919999999999999</c:v>
                </c:pt>
                <c:pt idx="2693">
                  <c:v>0.26929999999999998</c:v>
                </c:pt>
                <c:pt idx="2694">
                  <c:v>0.26939999999999997</c:v>
                </c:pt>
                <c:pt idx="2695">
                  <c:v>0.26950000000000002</c:v>
                </c:pt>
                <c:pt idx="2696">
                  <c:v>0.26960000000000001</c:v>
                </c:pt>
                <c:pt idx="2697">
                  <c:v>0.2697</c:v>
                </c:pt>
                <c:pt idx="2698">
                  <c:v>0.26979999999999998</c:v>
                </c:pt>
                <c:pt idx="2699">
                  <c:v>0.26989999999999997</c:v>
                </c:pt>
                <c:pt idx="2700">
                  <c:v>0.27</c:v>
                </c:pt>
                <c:pt idx="2701">
                  <c:v>0.27010000000000001</c:v>
                </c:pt>
                <c:pt idx="2702">
                  <c:v>0.2702</c:v>
                </c:pt>
                <c:pt idx="2703">
                  <c:v>0.27029999999999998</c:v>
                </c:pt>
                <c:pt idx="2704">
                  <c:v>0.27039999999999997</c:v>
                </c:pt>
                <c:pt idx="2705">
                  <c:v>0.27050000000000002</c:v>
                </c:pt>
                <c:pt idx="2706">
                  <c:v>0.27060000000000001</c:v>
                </c:pt>
                <c:pt idx="2707">
                  <c:v>0.2707</c:v>
                </c:pt>
                <c:pt idx="2708">
                  <c:v>0.27079999999999999</c:v>
                </c:pt>
                <c:pt idx="2709">
                  <c:v>0.27089999999999997</c:v>
                </c:pt>
                <c:pt idx="2710">
                  <c:v>0.27100000000000002</c:v>
                </c:pt>
                <c:pt idx="2711">
                  <c:v>0.27110000000000001</c:v>
                </c:pt>
                <c:pt idx="2712">
                  <c:v>0.2712</c:v>
                </c:pt>
                <c:pt idx="2713">
                  <c:v>0.27129999999999999</c:v>
                </c:pt>
                <c:pt idx="2714">
                  <c:v>0.27139999999999997</c:v>
                </c:pt>
                <c:pt idx="2715">
                  <c:v>0.27150000000000002</c:v>
                </c:pt>
                <c:pt idx="2716">
                  <c:v>0.27160000000000001</c:v>
                </c:pt>
                <c:pt idx="2717">
                  <c:v>0.2717</c:v>
                </c:pt>
                <c:pt idx="2718">
                  <c:v>0.27179999999999999</c:v>
                </c:pt>
                <c:pt idx="2719">
                  <c:v>0.27189999999999998</c:v>
                </c:pt>
                <c:pt idx="2720">
                  <c:v>0.27200000000000002</c:v>
                </c:pt>
                <c:pt idx="2721">
                  <c:v>0.27210000000000001</c:v>
                </c:pt>
                <c:pt idx="2722">
                  <c:v>0.2722</c:v>
                </c:pt>
                <c:pt idx="2723">
                  <c:v>0.27229999999999999</c:v>
                </c:pt>
                <c:pt idx="2724">
                  <c:v>0.27239999999999998</c:v>
                </c:pt>
                <c:pt idx="2725">
                  <c:v>0.27250000000000002</c:v>
                </c:pt>
                <c:pt idx="2726">
                  <c:v>0.27260000000000001</c:v>
                </c:pt>
                <c:pt idx="2727">
                  <c:v>0.2727</c:v>
                </c:pt>
                <c:pt idx="2728">
                  <c:v>0.27279999999999999</c:v>
                </c:pt>
                <c:pt idx="2729">
                  <c:v>0.27289999999999998</c:v>
                </c:pt>
                <c:pt idx="2730">
                  <c:v>0.27300000000000002</c:v>
                </c:pt>
                <c:pt idx="2731">
                  <c:v>0.27310000000000001</c:v>
                </c:pt>
                <c:pt idx="2732">
                  <c:v>0.2732</c:v>
                </c:pt>
                <c:pt idx="2733">
                  <c:v>0.27329999999999999</c:v>
                </c:pt>
                <c:pt idx="2734">
                  <c:v>0.27339999999999998</c:v>
                </c:pt>
                <c:pt idx="2735">
                  <c:v>0.27350000000000002</c:v>
                </c:pt>
                <c:pt idx="2736">
                  <c:v>0.27360000000000001</c:v>
                </c:pt>
                <c:pt idx="2737">
                  <c:v>0.2737</c:v>
                </c:pt>
                <c:pt idx="2738">
                  <c:v>0.27379999999999999</c:v>
                </c:pt>
                <c:pt idx="2739">
                  <c:v>0.27389999999999998</c:v>
                </c:pt>
                <c:pt idx="2740">
                  <c:v>0.27400000000000002</c:v>
                </c:pt>
                <c:pt idx="2741">
                  <c:v>0.27410000000000001</c:v>
                </c:pt>
                <c:pt idx="2742">
                  <c:v>0.2742</c:v>
                </c:pt>
                <c:pt idx="2743">
                  <c:v>0.27429999999999999</c:v>
                </c:pt>
                <c:pt idx="2744">
                  <c:v>0.27439999999999998</c:v>
                </c:pt>
                <c:pt idx="2745">
                  <c:v>0.27450000000000002</c:v>
                </c:pt>
                <c:pt idx="2746">
                  <c:v>0.27460000000000001</c:v>
                </c:pt>
                <c:pt idx="2747">
                  <c:v>0.2747</c:v>
                </c:pt>
                <c:pt idx="2748">
                  <c:v>0.27479999999999999</c:v>
                </c:pt>
                <c:pt idx="2749">
                  <c:v>0.27489999999999998</c:v>
                </c:pt>
                <c:pt idx="2750">
                  <c:v>0.27500000000000002</c:v>
                </c:pt>
                <c:pt idx="2751">
                  <c:v>0.27510000000000001</c:v>
                </c:pt>
                <c:pt idx="2752">
                  <c:v>0.2752</c:v>
                </c:pt>
                <c:pt idx="2753">
                  <c:v>0.27529999999999999</c:v>
                </c:pt>
                <c:pt idx="2754">
                  <c:v>0.27539999999999998</c:v>
                </c:pt>
                <c:pt idx="2755">
                  <c:v>0.27550000000000002</c:v>
                </c:pt>
                <c:pt idx="2756">
                  <c:v>0.27560000000000001</c:v>
                </c:pt>
                <c:pt idx="2757">
                  <c:v>0.2757</c:v>
                </c:pt>
                <c:pt idx="2758">
                  <c:v>0.27579999999999999</c:v>
                </c:pt>
                <c:pt idx="2759">
                  <c:v>0.27589999999999998</c:v>
                </c:pt>
                <c:pt idx="2760">
                  <c:v>0.27600000000000002</c:v>
                </c:pt>
                <c:pt idx="2761">
                  <c:v>0.27610000000000001</c:v>
                </c:pt>
                <c:pt idx="2762">
                  <c:v>0.2762</c:v>
                </c:pt>
                <c:pt idx="2763">
                  <c:v>0.27629999999999999</c:v>
                </c:pt>
                <c:pt idx="2764">
                  <c:v>0.27639999999999998</c:v>
                </c:pt>
                <c:pt idx="2765">
                  <c:v>0.27650000000000002</c:v>
                </c:pt>
                <c:pt idx="2766">
                  <c:v>0.27660000000000001</c:v>
                </c:pt>
                <c:pt idx="2767">
                  <c:v>0.2767</c:v>
                </c:pt>
                <c:pt idx="2768">
                  <c:v>0.27679999999999999</c:v>
                </c:pt>
                <c:pt idx="2769">
                  <c:v>0.27689999999999998</c:v>
                </c:pt>
                <c:pt idx="2770">
                  <c:v>0.27700000000000002</c:v>
                </c:pt>
                <c:pt idx="2771">
                  <c:v>0.27710000000000001</c:v>
                </c:pt>
                <c:pt idx="2772">
                  <c:v>0.2772</c:v>
                </c:pt>
                <c:pt idx="2773">
                  <c:v>0.27729999999999999</c:v>
                </c:pt>
                <c:pt idx="2774">
                  <c:v>0.27739999999999998</c:v>
                </c:pt>
                <c:pt idx="2775">
                  <c:v>0.27750000000000002</c:v>
                </c:pt>
                <c:pt idx="2776">
                  <c:v>0.27760000000000001</c:v>
                </c:pt>
                <c:pt idx="2777">
                  <c:v>0.2777</c:v>
                </c:pt>
                <c:pt idx="2778">
                  <c:v>0.27779999999999999</c:v>
                </c:pt>
                <c:pt idx="2779">
                  <c:v>0.27789999999999998</c:v>
                </c:pt>
                <c:pt idx="2780">
                  <c:v>0.27800000000000002</c:v>
                </c:pt>
                <c:pt idx="2781">
                  <c:v>0.27810000000000001</c:v>
                </c:pt>
                <c:pt idx="2782">
                  <c:v>0.2782</c:v>
                </c:pt>
                <c:pt idx="2783">
                  <c:v>0.27829999999999999</c:v>
                </c:pt>
                <c:pt idx="2784">
                  <c:v>0.27839999999999998</c:v>
                </c:pt>
                <c:pt idx="2785">
                  <c:v>0.27850000000000003</c:v>
                </c:pt>
                <c:pt idx="2786">
                  <c:v>0.27860000000000001</c:v>
                </c:pt>
                <c:pt idx="2787">
                  <c:v>0.2787</c:v>
                </c:pt>
                <c:pt idx="2788">
                  <c:v>0.27879999999999999</c:v>
                </c:pt>
                <c:pt idx="2789">
                  <c:v>0.27889999999999998</c:v>
                </c:pt>
                <c:pt idx="2790">
                  <c:v>0.27900000000000003</c:v>
                </c:pt>
                <c:pt idx="2791">
                  <c:v>0.27910000000000001</c:v>
                </c:pt>
                <c:pt idx="2792">
                  <c:v>0.2792</c:v>
                </c:pt>
                <c:pt idx="2793">
                  <c:v>0.27929999999999999</c:v>
                </c:pt>
                <c:pt idx="2794">
                  <c:v>0.27939999999999998</c:v>
                </c:pt>
                <c:pt idx="2795">
                  <c:v>0.27950000000000003</c:v>
                </c:pt>
                <c:pt idx="2796">
                  <c:v>0.27960000000000002</c:v>
                </c:pt>
                <c:pt idx="2797">
                  <c:v>0.2797</c:v>
                </c:pt>
                <c:pt idx="2798">
                  <c:v>0.27979999999999999</c:v>
                </c:pt>
                <c:pt idx="2799">
                  <c:v>0.27989999999999998</c:v>
                </c:pt>
                <c:pt idx="2800">
                  <c:v>0.28000000000000003</c:v>
                </c:pt>
                <c:pt idx="2801">
                  <c:v>0.28010000000000002</c:v>
                </c:pt>
                <c:pt idx="2802">
                  <c:v>0.2802</c:v>
                </c:pt>
                <c:pt idx="2803">
                  <c:v>0.28029999999999999</c:v>
                </c:pt>
                <c:pt idx="2804">
                  <c:v>0.28039999999999998</c:v>
                </c:pt>
                <c:pt idx="2805">
                  <c:v>0.28050000000000003</c:v>
                </c:pt>
                <c:pt idx="2806">
                  <c:v>0.28060000000000002</c:v>
                </c:pt>
                <c:pt idx="2807">
                  <c:v>0.28070000000000001</c:v>
                </c:pt>
                <c:pt idx="2808">
                  <c:v>0.28079999999999999</c:v>
                </c:pt>
                <c:pt idx="2809">
                  <c:v>0.28089999999999998</c:v>
                </c:pt>
                <c:pt idx="2810">
                  <c:v>0.28100000000000003</c:v>
                </c:pt>
                <c:pt idx="2811">
                  <c:v>0.28110000000000002</c:v>
                </c:pt>
                <c:pt idx="2812">
                  <c:v>0.28120000000000001</c:v>
                </c:pt>
                <c:pt idx="2813">
                  <c:v>0.28129999999999999</c:v>
                </c:pt>
                <c:pt idx="2814">
                  <c:v>0.28139999999999998</c:v>
                </c:pt>
                <c:pt idx="2815">
                  <c:v>0.28149999999999997</c:v>
                </c:pt>
                <c:pt idx="2816">
                  <c:v>0.28160000000000002</c:v>
                </c:pt>
                <c:pt idx="2817">
                  <c:v>0.28170000000000001</c:v>
                </c:pt>
                <c:pt idx="2818">
                  <c:v>0.28179999999999999</c:v>
                </c:pt>
                <c:pt idx="2819">
                  <c:v>0.28189999999999998</c:v>
                </c:pt>
                <c:pt idx="2820">
                  <c:v>0.28199999999999997</c:v>
                </c:pt>
                <c:pt idx="2821">
                  <c:v>0.28210000000000002</c:v>
                </c:pt>
                <c:pt idx="2822">
                  <c:v>0.28220000000000001</c:v>
                </c:pt>
                <c:pt idx="2823">
                  <c:v>0.2823</c:v>
                </c:pt>
                <c:pt idx="2824">
                  <c:v>0.28239999999999998</c:v>
                </c:pt>
                <c:pt idx="2825">
                  <c:v>0.28249999999999997</c:v>
                </c:pt>
                <c:pt idx="2826">
                  <c:v>0.28260000000000002</c:v>
                </c:pt>
                <c:pt idx="2827">
                  <c:v>0.28270000000000001</c:v>
                </c:pt>
                <c:pt idx="2828">
                  <c:v>0.2828</c:v>
                </c:pt>
                <c:pt idx="2829">
                  <c:v>0.28289999999999998</c:v>
                </c:pt>
                <c:pt idx="2830">
                  <c:v>0.28299999999999997</c:v>
                </c:pt>
                <c:pt idx="2831">
                  <c:v>0.28310000000000002</c:v>
                </c:pt>
                <c:pt idx="2832">
                  <c:v>0.28320000000000001</c:v>
                </c:pt>
                <c:pt idx="2833">
                  <c:v>0.2833</c:v>
                </c:pt>
                <c:pt idx="2834">
                  <c:v>0.28339999999999999</c:v>
                </c:pt>
                <c:pt idx="2835">
                  <c:v>0.28349999999999997</c:v>
                </c:pt>
                <c:pt idx="2836">
                  <c:v>0.28360000000000002</c:v>
                </c:pt>
                <c:pt idx="2837">
                  <c:v>0.28370000000000001</c:v>
                </c:pt>
                <c:pt idx="2838">
                  <c:v>0.2838</c:v>
                </c:pt>
                <c:pt idx="2839">
                  <c:v>0.28389999999999999</c:v>
                </c:pt>
                <c:pt idx="2840">
                  <c:v>0.28399999999999997</c:v>
                </c:pt>
                <c:pt idx="2841">
                  <c:v>0.28410000000000002</c:v>
                </c:pt>
                <c:pt idx="2842">
                  <c:v>0.28420000000000001</c:v>
                </c:pt>
                <c:pt idx="2843">
                  <c:v>0.2843</c:v>
                </c:pt>
                <c:pt idx="2844">
                  <c:v>0.28439999999999999</c:v>
                </c:pt>
                <c:pt idx="2845">
                  <c:v>0.28449999999999998</c:v>
                </c:pt>
                <c:pt idx="2846">
                  <c:v>0.28460000000000002</c:v>
                </c:pt>
                <c:pt idx="2847">
                  <c:v>0.28470000000000001</c:v>
                </c:pt>
                <c:pt idx="2848">
                  <c:v>0.2848</c:v>
                </c:pt>
                <c:pt idx="2849">
                  <c:v>0.28489999999999999</c:v>
                </c:pt>
                <c:pt idx="2850">
                  <c:v>0.28499999999999998</c:v>
                </c:pt>
                <c:pt idx="2851">
                  <c:v>0.28510000000000002</c:v>
                </c:pt>
                <c:pt idx="2852">
                  <c:v>0.28520000000000001</c:v>
                </c:pt>
                <c:pt idx="2853">
                  <c:v>0.2853</c:v>
                </c:pt>
                <c:pt idx="2854">
                  <c:v>0.28539999999999999</c:v>
                </c:pt>
                <c:pt idx="2855">
                  <c:v>0.28549999999999998</c:v>
                </c:pt>
                <c:pt idx="2856">
                  <c:v>0.28560000000000002</c:v>
                </c:pt>
                <c:pt idx="2857">
                  <c:v>0.28570000000000001</c:v>
                </c:pt>
                <c:pt idx="2858">
                  <c:v>0.2858</c:v>
                </c:pt>
                <c:pt idx="2859">
                  <c:v>0.28589999999999999</c:v>
                </c:pt>
                <c:pt idx="2860">
                  <c:v>0.28599999999999998</c:v>
                </c:pt>
                <c:pt idx="2861">
                  <c:v>0.28610000000000002</c:v>
                </c:pt>
                <c:pt idx="2862">
                  <c:v>0.28620000000000001</c:v>
                </c:pt>
                <c:pt idx="2863">
                  <c:v>0.2863</c:v>
                </c:pt>
                <c:pt idx="2864">
                  <c:v>0.28639999999999999</c:v>
                </c:pt>
                <c:pt idx="2865">
                  <c:v>0.28649999999999998</c:v>
                </c:pt>
                <c:pt idx="2866">
                  <c:v>0.28660000000000002</c:v>
                </c:pt>
                <c:pt idx="2867">
                  <c:v>0.28670000000000001</c:v>
                </c:pt>
                <c:pt idx="2868">
                  <c:v>0.2868</c:v>
                </c:pt>
                <c:pt idx="2869">
                  <c:v>0.28689999999999999</c:v>
                </c:pt>
                <c:pt idx="2870">
                  <c:v>0.28699999999999998</c:v>
                </c:pt>
                <c:pt idx="2871">
                  <c:v>0.28710000000000002</c:v>
                </c:pt>
                <c:pt idx="2872">
                  <c:v>0.28720000000000001</c:v>
                </c:pt>
                <c:pt idx="2873">
                  <c:v>0.2873</c:v>
                </c:pt>
                <c:pt idx="2874">
                  <c:v>0.28739999999999999</c:v>
                </c:pt>
                <c:pt idx="2875">
                  <c:v>0.28749999999999998</c:v>
                </c:pt>
                <c:pt idx="2876">
                  <c:v>0.28760000000000002</c:v>
                </c:pt>
                <c:pt idx="2877">
                  <c:v>0.28770000000000001</c:v>
                </c:pt>
                <c:pt idx="2878">
                  <c:v>0.2878</c:v>
                </c:pt>
                <c:pt idx="2879">
                  <c:v>0.28789999999999999</c:v>
                </c:pt>
                <c:pt idx="2880">
                  <c:v>0.28799999999999998</c:v>
                </c:pt>
                <c:pt idx="2881">
                  <c:v>0.28810000000000002</c:v>
                </c:pt>
                <c:pt idx="2882">
                  <c:v>0.28820000000000001</c:v>
                </c:pt>
                <c:pt idx="2883">
                  <c:v>0.2883</c:v>
                </c:pt>
                <c:pt idx="2884">
                  <c:v>0.28839999999999999</c:v>
                </c:pt>
                <c:pt idx="2885">
                  <c:v>0.28849999999999998</c:v>
                </c:pt>
                <c:pt idx="2886">
                  <c:v>0.28860000000000002</c:v>
                </c:pt>
                <c:pt idx="2887">
                  <c:v>0.28870000000000001</c:v>
                </c:pt>
                <c:pt idx="2888">
                  <c:v>0.2888</c:v>
                </c:pt>
                <c:pt idx="2889">
                  <c:v>0.28889999999999999</c:v>
                </c:pt>
                <c:pt idx="2890">
                  <c:v>0.28899999999999998</c:v>
                </c:pt>
                <c:pt idx="2891">
                  <c:v>0.28910000000000002</c:v>
                </c:pt>
                <c:pt idx="2892">
                  <c:v>0.28920000000000001</c:v>
                </c:pt>
                <c:pt idx="2893">
                  <c:v>0.2893</c:v>
                </c:pt>
                <c:pt idx="2894">
                  <c:v>0.28939999999999999</c:v>
                </c:pt>
                <c:pt idx="2895">
                  <c:v>0.28949999999999998</c:v>
                </c:pt>
                <c:pt idx="2896">
                  <c:v>0.28960000000000002</c:v>
                </c:pt>
                <c:pt idx="2897">
                  <c:v>0.28970000000000001</c:v>
                </c:pt>
                <c:pt idx="2898">
                  <c:v>0.2898</c:v>
                </c:pt>
                <c:pt idx="2899">
                  <c:v>0.28989999999999999</c:v>
                </c:pt>
                <c:pt idx="2900">
                  <c:v>0.28999999999999998</c:v>
                </c:pt>
                <c:pt idx="2901">
                  <c:v>0.29010000000000002</c:v>
                </c:pt>
                <c:pt idx="2902">
                  <c:v>0.29020000000000001</c:v>
                </c:pt>
                <c:pt idx="2903">
                  <c:v>0.2903</c:v>
                </c:pt>
                <c:pt idx="2904">
                  <c:v>0.29039999999999999</c:v>
                </c:pt>
                <c:pt idx="2905">
                  <c:v>0.29049999999999998</c:v>
                </c:pt>
                <c:pt idx="2906">
                  <c:v>0.29060000000000002</c:v>
                </c:pt>
                <c:pt idx="2907">
                  <c:v>0.29070000000000001</c:v>
                </c:pt>
                <c:pt idx="2908">
                  <c:v>0.2908</c:v>
                </c:pt>
                <c:pt idx="2909">
                  <c:v>0.29089999999999999</c:v>
                </c:pt>
                <c:pt idx="2910">
                  <c:v>0.29099999999999998</c:v>
                </c:pt>
                <c:pt idx="2911">
                  <c:v>0.29110000000000003</c:v>
                </c:pt>
                <c:pt idx="2912">
                  <c:v>0.29120000000000001</c:v>
                </c:pt>
                <c:pt idx="2913">
                  <c:v>0.2913</c:v>
                </c:pt>
                <c:pt idx="2914">
                  <c:v>0.29139999999999999</c:v>
                </c:pt>
                <c:pt idx="2915">
                  <c:v>0.29149999999999998</c:v>
                </c:pt>
                <c:pt idx="2916">
                  <c:v>0.29160000000000003</c:v>
                </c:pt>
                <c:pt idx="2917">
                  <c:v>0.29170000000000001</c:v>
                </c:pt>
                <c:pt idx="2918">
                  <c:v>0.2918</c:v>
                </c:pt>
                <c:pt idx="2919">
                  <c:v>0.29189999999999999</c:v>
                </c:pt>
                <c:pt idx="2920">
                  <c:v>0.29199999999999998</c:v>
                </c:pt>
                <c:pt idx="2921">
                  <c:v>0.29210000000000003</c:v>
                </c:pt>
                <c:pt idx="2922">
                  <c:v>0.29220000000000002</c:v>
                </c:pt>
                <c:pt idx="2923">
                  <c:v>0.2923</c:v>
                </c:pt>
                <c:pt idx="2924">
                  <c:v>0.29239999999999999</c:v>
                </c:pt>
                <c:pt idx="2925">
                  <c:v>0.29249999999999998</c:v>
                </c:pt>
                <c:pt idx="2926">
                  <c:v>0.29260000000000003</c:v>
                </c:pt>
                <c:pt idx="2927">
                  <c:v>0.29270000000000002</c:v>
                </c:pt>
                <c:pt idx="2928">
                  <c:v>0.2928</c:v>
                </c:pt>
                <c:pt idx="2929">
                  <c:v>0.29289999999999999</c:v>
                </c:pt>
                <c:pt idx="2930">
                  <c:v>0.29299999999999998</c:v>
                </c:pt>
                <c:pt idx="2931">
                  <c:v>0.29310000000000003</c:v>
                </c:pt>
                <c:pt idx="2932">
                  <c:v>0.29320000000000002</c:v>
                </c:pt>
                <c:pt idx="2933">
                  <c:v>0.29330000000000001</c:v>
                </c:pt>
                <c:pt idx="2934">
                  <c:v>0.29339999999999999</c:v>
                </c:pt>
                <c:pt idx="2935">
                  <c:v>0.29349999999999998</c:v>
                </c:pt>
                <c:pt idx="2936">
                  <c:v>0.29360000000000003</c:v>
                </c:pt>
                <c:pt idx="2937">
                  <c:v>0.29370000000000002</c:v>
                </c:pt>
                <c:pt idx="2938">
                  <c:v>0.29380000000000001</c:v>
                </c:pt>
                <c:pt idx="2939">
                  <c:v>0.29389999999999999</c:v>
                </c:pt>
                <c:pt idx="2940">
                  <c:v>0.29399999999999998</c:v>
                </c:pt>
                <c:pt idx="2941">
                  <c:v>0.29409999999999997</c:v>
                </c:pt>
                <c:pt idx="2942">
                  <c:v>0.29420000000000002</c:v>
                </c:pt>
                <c:pt idx="2943">
                  <c:v>0.29430000000000001</c:v>
                </c:pt>
                <c:pt idx="2944">
                  <c:v>0.2944</c:v>
                </c:pt>
                <c:pt idx="2945">
                  <c:v>0.29449999999999998</c:v>
                </c:pt>
                <c:pt idx="2946">
                  <c:v>0.29459999999999997</c:v>
                </c:pt>
                <c:pt idx="2947">
                  <c:v>0.29470000000000002</c:v>
                </c:pt>
                <c:pt idx="2948">
                  <c:v>0.29480000000000001</c:v>
                </c:pt>
                <c:pt idx="2949">
                  <c:v>0.2949</c:v>
                </c:pt>
                <c:pt idx="2950">
                  <c:v>0.29499999999999998</c:v>
                </c:pt>
                <c:pt idx="2951">
                  <c:v>0.29509999999999997</c:v>
                </c:pt>
                <c:pt idx="2952">
                  <c:v>0.29520000000000002</c:v>
                </c:pt>
                <c:pt idx="2953">
                  <c:v>0.29530000000000001</c:v>
                </c:pt>
                <c:pt idx="2954">
                  <c:v>0.2954</c:v>
                </c:pt>
                <c:pt idx="2955">
                  <c:v>0.29549999999999998</c:v>
                </c:pt>
                <c:pt idx="2956">
                  <c:v>0.29559999999999997</c:v>
                </c:pt>
                <c:pt idx="2957">
                  <c:v>0.29570000000000002</c:v>
                </c:pt>
                <c:pt idx="2958">
                  <c:v>0.29580000000000001</c:v>
                </c:pt>
                <c:pt idx="2959">
                  <c:v>0.2959</c:v>
                </c:pt>
                <c:pt idx="2960">
                  <c:v>0.29599999999999999</c:v>
                </c:pt>
                <c:pt idx="2961">
                  <c:v>0.29609999999999997</c:v>
                </c:pt>
                <c:pt idx="2962">
                  <c:v>0.29620000000000002</c:v>
                </c:pt>
                <c:pt idx="2963">
                  <c:v>0.29630000000000001</c:v>
                </c:pt>
                <c:pt idx="2964">
                  <c:v>0.2964</c:v>
                </c:pt>
                <c:pt idx="2965">
                  <c:v>0.29649999999999999</c:v>
                </c:pt>
                <c:pt idx="2966">
                  <c:v>0.29659999999999997</c:v>
                </c:pt>
                <c:pt idx="2967">
                  <c:v>0.29670000000000002</c:v>
                </c:pt>
                <c:pt idx="2968">
                  <c:v>0.29680000000000001</c:v>
                </c:pt>
                <c:pt idx="2969">
                  <c:v>0.2969</c:v>
                </c:pt>
                <c:pt idx="2970">
                  <c:v>0.29699999999999999</c:v>
                </c:pt>
                <c:pt idx="2971">
                  <c:v>0.29709999999999998</c:v>
                </c:pt>
                <c:pt idx="2972">
                  <c:v>0.29720000000000002</c:v>
                </c:pt>
                <c:pt idx="2973">
                  <c:v>0.29730000000000001</c:v>
                </c:pt>
                <c:pt idx="2974">
                  <c:v>0.2974</c:v>
                </c:pt>
                <c:pt idx="2975">
                  <c:v>0.29749999999999999</c:v>
                </c:pt>
                <c:pt idx="2976">
                  <c:v>0.29759999999999998</c:v>
                </c:pt>
                <c:pt idx="2977">
                  <c:v>0.29770000000000002</c:v>
                </c:pt>
                <c:pt idx="2978">
                  <c:v>0.29780000000000001</c:v>
                </c:pt>
                <c:pt idx="2979">
                  <c:v>0.2979</c:v>
                </c:pt>
                <c:pt idx="2980">
                  <c:v>0.29799999999999999</c:v>
                </c:pt>
                <c:pt idx="2981">
                  <c:v>0.29809999999999998</c:v>
                </c:pt>
                <c:pt idx="2982">
                  <c:v>0.29820000000000002</c:v>
                </c:pt>
                <c:pt idx="2983">
                  <c:v>0.29830000000000001</c:v>
                </c:pt>
                <c:pt idx="2984">
                  <c:v>0.2984</c:v>
                </c:pt>
                <c:pt idx="2985">
                  <c:v>0.29849999999999999</c:v>
                </c:pt>
                <c:pt idx="2986">
                  <c:v>0.29859999999999998</c:v>
                </c:pt>
                <c:pt idx="2987">
                  <c:v>0.29870000000000002</c:v>
                </c:pt>
                <c:pt idx="2988">
                  <c:v>0.29880000000000001</c:v>
                </c:pt>
                <c:pt idx="2989">
                  <c:v>0.2989</c:v>
                </c:pt>
                <c:pt idx="2990">
                  <c:v>0.29899999999999999</c:v>
                </c:pt>
                <c:pt idx="2991">
                  <c:v>0.29909999999999998</c:v>
                </c:pt>
                <c:pt idx="2992">
                  <c:v>0.29920000000000002</c:v>
                </c:pt>
                <c:pt idx="2993">
                  <c:v>0.29930000000000001</c:v>
                </c:pt>
                <c:pt idx="2994">
                  <c:v>0.2994</c:v>
                </c:pt>
                <c:pt idx="2995">
                  <c:v>0.29949999999999999</c:v>
                </c:pt>
                <c:pt idx="2996">
                  <c:v>0.29959999999999998</c:v>
                </c:pt>
                <c:pt idx="2997">
                  <c:v>0.29970000000000002</c:v>
                </c:pt>
                <c:pt idx="2998">
                  <c:v>0.29980000000000001</c:v>
                </c:pt>
                <c:pt idx="2999">
                  <c:v>0.2999</c:v>
                </c:pt>
                <c:pt idx="3000">
                  <c:v>0.3</c:v>
                </c:pt>
                <c:pt idx="3001">
                  <c:v>0.30009999999999998</c:v>
                </c:pt>
                <c:pt idx="3002">
                  <c:v>0.30020000000000002</c:v>
                </c:pt>
                <c:pt idx="3003">
                  <c:v>0.30030000000000001</c:v>
                </c:pt>
                <c:pt idx="3004">
                  <c:v>0.3004</c:v>
                </c:pt>
                <c:pt idx="3005">
                  <c:v>0.30049999999999999</c:v>
                </c:pt>
                <c:pt idx="3006">
                  <c:v>0.30059999999999998</c:v>
                </c:pt>
                <c:pt idx="3007">
                  <c:v>0.30070000000000002</c:v>
                </c:pt>
                <c:pt idx="3008">
                  <c:v>0.30080000000000001</c:v>
                </c:pt>
                <c:pt idx="3009">
                  <c:v>0.3009</c:v>
                </c:pt>
                <c:pt idx="3010">
                  <c:v>0.30099999999999999</c:v>
                </c:pt>
                <c:pt idx="3011">
                  <c:v>0.30109999999999998</c:v>
                </c:pt>
                <c:pt idx="3012">
                  <c:v>0.30120000000000002</c:v>
                </c:pt>
                <c:pt idx="3013">
                  <c:v>0.30130000000000001</c:v>
                </c:pt>
                <c:pt idx="3014">
                  <c:v>0.3014</c:v>
                </c:pt>
                <c:pt idx="3015">
                  <c:v>0.30149999999999999</c:v>
                </c:pt>
                <c:pt idx="3016">
                  <c:v>0.30159999999999998</c:v>
                </c:pt>
                <c:pt idx="3017">
                  <c:v>0.30170000000000002</c:v>
                </c:pt>
                <c:pt idx="3018">
                  <c:v>0.30180000000000001</c:v>
                </c:pt>
                <c:pt idx="3019">
                  <c:v>0.3019</c:v>
                </c:pt>
                <c:pt idx="3020">
                  <c:v>0.30199999999999999</c:v>
                </c:pt>
                <c:pt idx="3021">
                  <c:v>0.30209999999999998</c:v>
                </c:pt>
                <c:pt idx="3022">
                  <c:v>0.30220000000000002</c:v>
                </c:pt>
                <c:pt idx="3023">
                  <c:v>0.30230000000000001</c:v>
                </c:pt>
                <c:pt idx="3024">
                  <c:v>0.3024</c:v>
                </c:pt>
                <c:pt idx="3025">
                  <c:v>0.30249999999999999</c:v>
                </c:pt>
                <c:pt idx="3026">
                  <c:v>0.30259999999999998</c:v>
                </c:pt>
                <c:pt idx="3027">
                  <c:v>0.30270000000000002</c:v>
                </c:pt>
                <c:pt idx="3028">
                  <c:v>0.30280000000000001</c:v>
                </c:pt>
                <c:pt idx="3029">
                  <c:v>0.3029</c:v>
                </c:pt>
                <c:pt idx="3030">
                  <c:v>0.30299999999999999</c:v>
                </c:pt>
                <c:pt idx="3031">
                  <c:v>0.30309999999999998</c:v>
                </c:pt>
                <c:pt idx="3032">
                  <c:v>0.30320000000000003</c:v>
                </c:pt>
                <c:pt idx="3033">
                  <c:v>0.30330000000000001</c:v>
                </c:pt>
                <c:pt idx="3034">
                  <c:v>0.3034</c:v>
                </c:pt>
                <c:pt idx="3035">
                  <c:v>0.30349999999999999</c:v>
                </c:pt>
                <c:pt idx="3036">
                  <c:v>0.30359999999999998</c:v>
                </c:pt>
                <c:pt idx="3037">
                  <c:v>0.30370000000000003</c:v>
                </c:pt>
                <c:pt idx="3038">
                  <c:v>0.30380000000000001</c:v>
                </c:pt>
                <c:pt idx="3039">
                  <c:v>0.3039</c:v>
                </c:pt>
                <c:pt idx="3040">
                  <c:v>0.30399999999999999</c:v>
                </c:pt>
                <c:pt idx="3041">
                  <c:v>0.30409999999999998</c:v>
                </c:pt>
                <c:pt idx="3042">
                  <c:v>0.30420000000000003</c:v>
                </c:pt>
                <c:pt idx="3043">
                  <c:v>0.30430000000000001</c:v>
                </c:pt>
                <c:pt idx="3044">
                  <c:v>0.3044</c:v>
                </c:pt>
                <c:pt idx="3045">
                  <c:v>0.30449999999999999</c:v>
                </c:pt>
                <c:pt idx="3046">
                  <c:v>0.30459999999999998</c:v>
                </c:pt>
                <c:pt idx="3047">
                  <c:v>0.30470000000000003</c:v>
                </c:pt>
                <c:pt idx="3048">
                  <c:v>0.30480000000000002</c:v>
                </c:pt>
                <c:pt idx="3049">
                  <c:v>0.3049</c:v>
                </c:pt>
                <c:pt idx="3050">
                  <c:v>0.30499999999999999</c:v>
                </c:pt>
                <c:pt idx="3051">
                  <c:v>0.30509999999999998</c:v>
                </c:pt>
                <c:pt idx="3052">
                  <c:v>0.30520000000000003</c:v>
                </c:pt>
                <c:pt idx="3053">
                  <c:v>0.30530000000000002</c:v>
                </c:pt>
                <c:pt idx="3054">
                  <c:v>0.3054</c:v>
                </c:pt>
                <c:pt idx="3055">
                  <c:v>0.30549999999999999</c:v>
                </c:pt>
                <c:pt idx="3056">
                  <c:v>0.30559999999999998</c:v>
                </c:pt>
                <c:pt idx="3057">
                  <c:v>0.30570000000000003</c:v>
                </c:pt>
                <c:pt idx="3058">
                  <c:v>0.30580000000000002</c:v>
                </c:pt>
                <c:pt idx="3059">
                  <c:v>0.30590000000000001</c:v>
                </c:pt>
                <c:pt idx="3060">
                  <c:v>0.30599999999999999</c:v>
                </c:pt>
                <c:pt idx="3061">
                  <c:v>0.30609999999999998</c:v>
                </c:pt>
                <c:pt idx="3062">
                  <c:v>0.30620000000000003</c:v>
                </c:pt>
                <c:pt idx="3063">
                  <c:v>0.30630000000000002</c:v>
                </c:pt>
                <c:pt idx="3064">
                  <c:v>0.30640000000000001</c:v>
                </c:pt>
                <c:pt idx="3065">
                  <c:v>0.30649999999999999</c:v>
                </c:pt>
                <c:pt idx="3066">
                  <c:v>0.30659999999999998</c:v>
                </c:pt>
                <c:pt idx="3067">
                  <c:v>0.30669999999999997</c:v>
                </c:pt>
                <c:pt idx="3068">
                  <c:v>0.30680000000000002</c:v>
                </c:pt>
                <c:pt idx="3069">
                  <c:v>0.30690000000000001</c:v>
                </c:pt>
                <c:pt idx="3070">
                  <c:v>0.307</c:v>
                </c:pt>
                <c:pt idx="3071">
                  <c:v>0.30709999999999998</c:v>
                </c:pt>
                <c:pt idx="3072">
                  <c:v>0.30719999999999997</c:v>
                </c:pt>
                <c:pt idx="3073">
                  <c:v>0.30730000000000002</c:v>
                </c:pt>
                <c:pt idx="3074">
                  <c:v>0.30740000000000001</c:v>
                </c:pt>
                <c:pt idx="3075">
                  <c:v>0.3075</c:v>
                </c:pt>
                <c:pt idx="3076">
                  <c:v>0.30759999999999998</c:v>
                </c:pt>
                <c:pt idx="3077">
                  <c:v>0.30769999999999997</c:v>
                </c:pt>
                <c:pt idx="3078">
                  <c:v>0.30780000000000002</c:v>
                </c:pt>
                <c:pt idx="3079">
                  <c:v>0.30790000000000001</c:v>
                </c:pt>
                <c:pt idx="3080">
                  <c:v>0.308</c:v>
                </c:pt>
                <c:pt idx="3081">
                  <c:v>0.30809999999999998</c:v>
                </c:pt>
                <c:pt idx="3082">
                  <c:v>0.30819999999999997</c:v>
                </c:pt>
                <c:pt idx="3083">
                  <c:v>0.30830000000000002</c:v>
                </c:pt>
                <c:pt idx="3084">
                  <c:v>0.30840000000000001</c:v>
                </c:pt>
                <c:pt idx="3085">
                  <c:v>0.3085</c:v>
                </c:pt>
                <c:pt idx="3086">
                  <c:v>0.30859999999999999</c:v>
                </c:pt>
                <c:pt idx="3087">
                  <c:v>0.30869999999999997</c:v>
                </c:pt>
                <c:pt idx="3088">
                  <c:v>0.30880000000000002</c:v>
                </c:pt>
                <c:pt idx="3089">
                  <c:v>0.30890000000000001</c:v>
                </c:pt>
                <c:pt idx="3090">
                  <c:v>0.309</c:v>
                </c:pt>
                <c:pt idx="3091">
                  <c:v>0.30909999999999999</c:v>
                </c:pt>
                <c:pt idx="3092">
                  <c:v>0.30919999999999997</c:v>
                </c:pt>
                <c:pt idx="3093">
                  <c:v>0.30930000000000002</c:v>
                </c:pt>
                <c:pt idx="3094">
                  <c:v>0.30940000000000001</c:v>
                </c:pt>
                <c:pt idx="3095">
                  <c:v>0.3095</c:v>
                </c:pt>
                <c:pt idx="3096">
                  <c:v>0.30959999999999999</c:v>
                </c:pt>
                <c:pt idx="3097">
                  <c:v>0.30969999999999998</c:v>
                </c:pt>
                <c:pt idx="3098">
                  <c:v>0.30980000000000002</c:v>
                </c:pt>
                <c:pt idx="3099">
                  <c:v>0.30990000000000001</c:v>
                </c:pt>
                <c:pt idx="3100">
                  <c:v>0.31</c:v>
                </c:pt>
                <c:pt idx="3101">
                  <c:v>0.31009999999999999</c:v>
                </c:pt>
                <c:pt idx="3102">
                  <c:v>0.31019999999999998</c:v>
                </c:pt>
                <c:pt idx="3103">
                  <c:v>0.31030000000000002</c:v>
                </c:pt>
                <c:pt idx="3104">
                  <c:v>0.31040000000000001</c:v>
                </c:pt>
                <c:pt idx="3105">
                  <c:v>0.3105</c:v>
                </c:pt>
                <c:pt idx="3106">
                  <c:v>0.31059999999999999</c:v>
                </c:pt>
                <c:pt idx="3107">
                  <c:v>0.31069999999999998</c:v>
                </c:pt>
                <c:pt idx="3108">
                  <c:v>0.31080000000000002</c:v>
                </c:pt>
                <c:pt idx="3109">
                  <c:v>0.31090000000000001</c:v>
                </c:pt>
                <c:pt idx="3110">
                  <c:v>0.311</c:v>
                </c:pt>
                <c:pt idx="3111">
                  <c:v>0.31109999999999999</c:v>
                </c:pt>
                <c:pt idx="3112">
                  <c:v>0.31119999999999998</c:v>
                </c:pt>
                <c:pt idx="3113">
                  <c:v>0.31130000000000002</c:v>
                </c:pt>
                <c:pt idx="3114">
                  <c:v>0.31140000000000001</c:v>
                </c:pt>
                <c:pt idx="3115">
                  <c:v>0.3115</c:v>
                </c:pt>
                <c:pt idx="3116">
                  <c:v>0.31159999999999999</c:v>
                </c:pt>
                <c:pt idx="3117">
                  <c:v>0.31169999999999998</c:v>
                </c:pt>
                <c:pt idx="3118">
                  <c:v>0.31180000000000002</c:v>
                </c:pt>
                <c:pt idx="3119">
                  <c:v>0.31190000000000001</c:v>
                </c:pt>
                <c:pt idx="3120">
                  <c:v>0.312</c:v>
                </c:pt>
                <c:pt idx="3121">
                  <c:v>0.31209999999999999</c:v>
                </c:pt>
                <c:pt idx="3122">
                  <c:v>0.31219999999999998</c:v>
                </c:pt>
                <c:pt idx="3123">
                  <c:v>0.31230000000000002</c:v>
                </c:pt>
                <c:pt idx="3124">
                  <c:v>0.31240000000000001</c:v>
                </c:pt>
                <c:pt idx="3125">
                  <c:v>0.3125</c:v>
                </c:pt>
                <c:pt idx="3126">
                  <c:v>0.31259999999999999</c:v>
                </c:pt>
                <c:pt idx="3127">
                  <c:v>0.31269999999999998</c:v>
                </c:pt>
                <c:pt idx="3128">
                  <c:v>0.31280000000000002</c:v>
                </c:pt>
                <c:pt idx="3129">
                  <c:v>0.31290000000000001</c:v>
                </c:pt>
                <c:pt idx="3130">
                  <c:v>0.313</c:v>
                </c:pt>
                <c:pt idx="3131">
                  <c:v>0.31309999999999999</c:v>
                </c:pt>
                <c:pt idx="3132">
                  <c:v>0.31319999999999998</c:v>
                </c:pt>
                <c:pt idx="3133">
                  <c:v>0.31330000000000002</c:v>
                </c:pt>
                <c:pt idx="3134">
                  <c:v>0.31340000000000001</c:v>
                </c:pt>
                <c:pt idx="3135">
                  <c:v>0.3135</c:v>
                </c:pt>
                <c:pt idx="3136">
                  <c:v>0.31359999999999999</c:v>
                </c:pt>
                <c:pt idx="3137">
                  <c:v>0.31369999999999998</c:v>
                </c:pt>
                <c:pt idx="3138">
                  <c:v>0.31380000000000002</c:v>
                </c:pt>
                <c:pt idx="3139">
                  <c:v>0.31390000000000001</c:v>
                </c:pt>
                <c:pt idx="3140">
                  <c:v>0.314</c:v>
                </c:pt>
                <c:pt idx="3141">
                  <c:v>0.31409999999999999</c:v>
                </c:pt>
                <c:pt idx="3142">
                  <c:v>0.31419999999999998</c:v>
                </c:pt>
                <c:pt idx="3143">
                  <c:v>0.31430000000000002</c:v>
                </c:pt>
                <c:pt idx="3144">
                  <c:v>0.31440000000000001</c:v>
                </c:pt>
                <c:pt idx="3145">
                  <c:v>0.3145</c:v>
                </c:pt>
                <c:pt idx="3146">
                  <c:v>0.31459999999999999</c:v>
                </c:pt>
                <c:pt idx="3147">
                  <c:v>0.31469999999999998</c:v>
                </c:pt>
                <c:pt idx="3148">
                  <c:v>0.31480000000000002</c:v>
                </c:pt>
                <c:pt idx="3149">
                  <c:v>0.31490000000000001</c:v>
                </c:pt>
                <c:pt idx="3150">
                  <c:v>0.315</c:v>
                </c:pt>
                <c:pt idx="3151">
                  <c:v>0.31509999999999999</c:v>
                </c:pt>
                <c:pt idx="3152">
                  <c:v>0.31519999999999998</c:v>
                </c:pt>
                <c:pt idx="3153">
                  <c:v>0.31530000000000002</c:v>
                </c:pt>
                <c:pt idx="3154">
                  <c:v>0.31540000000000001</c:v>
                </c:pt>
                <c:pt idx="3155">
                  <c:v>0.3155</c:v>
                </c:pt>
                <c:pt idx="3156">
                  <c:v>0.31559999999999999</c:v>
                </c:pt>
                <c:pt idx="3157">
                  <c:v>0.31569999999999998</c:v>
                </c:pt>
                <c:pt idx="3158">
                  <c:v>0.31580000000000003</c:v>
                </c:pt>
                <c:pt idx="3159">
                  <c:v>0.31590000000000001</c:v>
                </c:pt>
                <c:pt idx="3160">
                  <c:v>0.316</c:v>
                </c:pt>
                <c:pt idx="3161">
                  <c:v>0.31609999999999999</c:v>
                </c:pt>
                <c:pt idx="3162">
                  <c:v>0.31619999999999998</c:v>
                </c:pt>
                <c:pt idx="3163">
                  <c:v>0.31630000000000003</c:v>
                </c:pt>
                <c:pt idx="3164">
                  <c:v>0.31640000000000001</c:v>
                </c:pt>
                <c:pt idx="3165">
                  <c:v>0.3165</c:v>
                </c:pt>
                <c:pt idx="3166">
                  <c:v>0.31659999999999999</c:v>
                </c:pt>
                <c:pt idx="3167">
                  <c:v>0.31669999999999998</c:v>
                </c:pt>
                <c:pt idx="3168">
                  <c:v>0.31680000000000003</c:v>
                </c:pt>
                <c:pt idx="3169">
                  <c:v>0.31690000000000002</c:v>
                </c:pt>
                <c:pt idx="3170">
                  <c:v>0.317</c:v>
                </c:pt>
                <c:pt idx="3171">
                  <c:v>0.31709999999999999</c:v>
                </c:pt>
                <c:pt idx="3172">
                  <c:v>0.31719999999999998</c:v>
                </c:pt>
                <c:pt idx="3173">
                  <c:v>0.31730000000000003</c:v>
                </c:pt>
                <c:pt idx="3174">
                  <c:v>0.31740000000000002</c:v>
                </c:pt>
                <c:pt idx="3175">
                  <c:v>0.3175</c:v>
                </c:pt>
                <c:pt idx="3176">
                  <c:v>0.31759999999999999</c:v>
                </c:pt>
                <c:pt idx="3177">
                  <c:v>0.31769999999999998</c:v>
                </c:pt>
                <c:pt idx="3178">
                  <c:v>0.31780000000000003</c:v>
                </c:pt>
                <c:pt idx="3179">
                  <c:v>0.31790000000000002</c:v>
                </c:pt>
                <c:pt idx="3180">
                  <c:v>0.318</c:v>
                </c:pt>
                <c:pt idx="3181">
                  <c:v>0.31809999999999999</c:v>
                </c:pt>
                <c:pt idx="3182">
                  <c:v>0.31819999999999998</c:v>
                </c:pt>
                <c:pt idx="3183">
                  <c:v>0.31830000000000003</c:v>
                </c:pt>
                <c:pt idx="3184">
                  <c:v>0.31840000000000002</c:v>
                </c:pt>
                <c:pt idx="3185">
                  <c:v>0.31850000000000001</c:v>
                </c:pt>
                <c:pt idx="3186">
                  <c:v>0.31859999999999999</c:v>
                </c:pt>
                <c:pt idx="3187">
                  <c:v>0.31869999999999998</c:v>
                </c:pt>
                <c:pt idx="3188">
                  <c:v>0.31879999999999997</c:v>
                </c:pt>
                <c:pt idx="3189">
                  <c:v>0.31890000000000002</c:v>
                </c:pt>
                <c:pt idx="3190">
                  <c:v>0.31900000000000001</c:v>
                </c:pt>
                <c:pt idx="3191">
                  <c:v>0.31909999999999999</c:v>
                </c:pt>
                <c:pt idx="3192">
                  <c:v>0.31919999999999998</c:v>
                </c:pt>
                <c:pt idx="3193">
                  <c:v>0.31929999999999997</c:v>
                </c:pt>
                <c:pt idx="3194">
                  <c:v>0.31940000000000002</c:v>
                </c:pt>
                <c:pt idx="3195">
                  <c:v>0.31950000000000001</c:v>
                </c:pt>
                <c:pt idx="3196">
                  <c:v>0.3196</c:v>
                </c:pt>
                <c:pt idx="3197">
                  <c:v>0.31969999999999998</c:v>
                </c:pt>
                <c:pt idx="3198">
                  <c:v>0.31979999999999997</c:v>
                </c:pt>
                <c:pt idx="3199">
                  <c:v>0.31990000000000002</c:v>
                </c:pt>
                <c:pt idx="3200">
                  <c:v>0.32</c:v>
                </c:pt>
                <c:pt idx="3201">
                  <c:v>0.3201</c:v>
                </c:pt>
                <c:pt idx="3202">
                  <c:v>0.32019999999999998</c:v>
                </c:pt>
                <c:pt idx="3203">
                  <c:v>0.32029999999999997</c:v>
                </c:pt>
                <c:pt idx="3204">
                  <c:v>0.32040000000000002</c:v>
                </c:pt>
                <c:pt idx="3205">
                  <c:v>0.32050000000000001</c:v>
                </c:pt>
                <c:pt idx="3206">
                  <c:v>0.3206</c:v>
                </c:pt>
                <c:pt idx="3207">
                  <c:v>0.32069999999999999</c:v>
                </c:pt>
                <c:pt idx="3208">
                  <c:v>0.32079999999999997</c:v>
                </c:pt>
                <c:pt idx="3209">
                  <c:v>0.32090000000000002</c:v>
                </c:pt>
                <c:pt idx="3210">
                  <c:v>0.32100000000000001</c:v>
                </c:pt>
                <c:pt idx="3211">
                  <c:v>0.3211</c:v>
                </c:pt>
                <c:pt idx="3212">
                  <c:v>0.32119999999999999</c:v>
                </c:pt>
                <c:pt idx="3213">
                  <c:v>0.32129999999999997</c:v>
                </c:pt>
                <c:pt idx="3214">
                  <c:v>0.32140000000000002</c:v>
                </c:pt>
                <c:pt idx="3215">
                  <c:v>0.32150000000000001</c:v>
                </c:pt>
                <c:pt idx="3216">
                  <c:v>0.3216</c:v>
                </c:pt>
                <c:pt idx="3217">
                  <c:v>0.32169999999999999</c:v>
                </c:pt>
                <c:pt idx="3218">
                  <c:v>0.32179999999999997</c:v>
                </c:pt>
                <c:pt idx="3219">
                  <c:v>0.32190000000000002</c:v>
                </c:pt>
                <c:pt idx="3220">
                  <c:v>0.32200000000000001</c:v>
                </c:pt>
                <c:pt idx="3221">
                  <c:v>0.3221</c:v>
                </c:pt>
                <c:pt idx="3222">
                  <c:v>0.32219999999999999</c:v>
                </c:pt>
                <c:pt idx="3223">
                  <c:v>0.32229999999999998</c:v>
                </c:pt>
                <c:pt idx="3224">
                  <c:v>0.32240000000000002</c:v>
                </c:pt>
                <c:pt idx="3225">
                  <c:v>0.32250000000000001</c:v>
                </c:pt>
                <c:pt idx="3226">
                  <c:v>0.3226</c:v>
                </c:pt>
                <c:pt idx="3227">
                  <c:v>0.32269999999999999</c:v>
                </c:pt>
                <c:pt idx="3228">
                  <c:v>0.32279999999999998</c:v>
                </c:pt>
                <c:pt idx="3229">
                  <c:v>0.32290000000000002</c:v>
                </c:pt>
                <c:pt idx="3230">
                  <c:v>0.32300000000000001</c:v>
                </c:pt>
                <c:pt idx="3231">
                  <c:v>0.3231</c:v>
                </c:pt>
                <c:pt idx="3232">
                  <c:v>0.32319999999999999</c:v>
                </c:pt>
                <c:pt idx="3233">
                  <c:v>0.32329999999999998</c:v>
                </c:pt>
                <c:pt idx="3234">
                  <c:v>0.32340000000000002</c:v>
                </c:pt>
                <c:pt idx="3235">
                  <c:v>0.32350000000000001</c:v>
                </c:pt>
                <c:pt idx="3236">
                  <c:v>0.3236</c:v>
                </c:pt>
                <c:pt idx="3237">
                  <c:v>0.32369999999999999</c:v>
                </c:pt>
                <c:pt idx="3238">
                  <c:v>0.32379999999999998</c:v>
                </c:pt>
                <c:pt idx="3239">
                  <c:v>0.32390000000000002</c:v>
                </c:pt>
                <c:pt idx="3240">
                  <c:v>0.32400000000000001</c:v>
                </c:pt>
                <c:pt idx="3241">
                  <c:v>0.3241</c:v>
                </c:pt>
                <c:pt idx="3242">
                  <c:v>0.32419999999999999</c:v>
                </c:pt>
                <c:pt idx="3243">
                  <c:v>0.32429999999999998</c:v>
                </c:pt>
                <c:pt idx="3244">
                  <c:v>0.32440000000000002</c:v>
                </c:pt>
                <c:pt idx="3245">
                  <c:v>0.32450000000000001</c:v>
                </c:pt>
                <c:pt idx="3246">
                  <c:v>0.3246</c:v>
                </c:pt>
                <c:pt idx="3247">
                  <c:v>0.32469999999999999</c:v>
                </c:pt>
                <c:pt idx="3248">
                  <c:v>0.32479999999999998</c:v>
                </c:pt>
                <c:pt idx="3249">
                  <c:v>0.32490000000000002</c:v>
                </c:pt>
                <c:pt idx="3250">
                  <c:v>0.32500000000000001</c:v>
                </c:pt>
                <c:pt idx="3251">
                  <c:v>0.3251</c:v>
                </c:pt>
                <c:pt idx="3252">
                  <c:v>0.32519999999999999</c:v>
                </c:pt>
                <c:pt idx="3253">
                  <c:v>0.32529999999999998</c:v>
                </c:pt>
                <c:pt idx="3254">
                  <c:v>0.32540000000000002</c:v>
                </c:pt>
                <c:pt idx="3255">
                  <c:v>0.32550000000000001</c:v>
                </c:pt>
                <c:pt idx="3256">
                  <c:v>0.3256</c:v>
                </c:pt>
                <c:pt idx="3257">
                  <c:v>0.32569999999999999</c:v>
                </c:pt>
                <c:pt idx="3258">
                  <c:v>0.32579999999999998</c:v>
                </c:pt>
                <c:pt idx="3259">
                  <c:v>0.32590000000000002</c:v>
                </c:pt>
                <c:pt idx="3260">
                  <c:v>0.32600000000000001</c:v>
                </c:pt>
                <c:pt idx="3261">
                  <c:v>0.3261</c:v>
                </c:pt>
                <c:pt idx="3262">
                  <c:v>0.32619999999999999</c:v>
                </c:pt>
                <c:pt idx="3263">
                  <c:v>0.32629999999999998</c:v>
                </c:pt>
                <c:pt idx="3264">
                  <c:v>0.32640000000000002</c:v>
                </c:pt>
                <c:pt idx="3265">
                  <c:v>0.32650000000000001</c:v>
                </c:pt>
                <c:pt idx="3266">
                  <c:v>0.3266</c:v>
                </c:pt>
                <c:pt idx="3267">
                  <c:v>0.32669999999999999</c:v>
                </c:pt>
                <c:pt idx="3268">
                  <c:v>0.32679999999999998</c:v>
                </c:pt>
                <c:pt idx="3269">
                  <c:v>0.32690000000000002</c:v>
                </c:pt>
                <c:pt idx="3270">
                  <c:v>0.32700000000000001</c:v>
                </c:pt>
                <c:pt idx="3271">
                  <c:v>0.3271</c:v>
                </c:pt>
                <c:pt idx="3272">
                  <c:v>0.32719999999999999</c:v>
                </c:pt>
                <c:pt idx="3273">
                  <c:v>0.32729999999999998</c:v>
                </c:pt>
                <c:pt idx="3274">
                  <c:v>0.32740000000000002</c:v>
                </c:pt>
                <c:pt idx="3275">
                  <c:v>0.32750000000000001</c:v>
                </c:pt>
                <c:pt idx="3276">
                  <c:v>0.3276</c:v>
                </c:pt>
                <c:pt idx="3277">
                  <c:v>0.32769999999999999</c:v>
                </c:pt>
                <c:pt idx="3278">
                  <c:v>0.32779999999999998</c:v>
                </c:pt>
                <c:pt idx="3279">
                  <c:v>0.32790000000000002</c:v>
                </c:pt>
                <c:pt idx="3280">
                  <c:v>0.32800000000000001</c:v>
                </c:pt>
                <c:pt idx="3281">
                  <c:v>0.3281</c:v>
                </c:pt>
                <c:pt idx="3282">
                  <c:v>0.32819999999999999</c:v>
                </c:pt>
                <c:pt idx="3283">
                  <c:v>0.32829999999999998</c:v>
                </c:pt>
                <c:pt idx="3284">
                  <c:v>0.32840000000000003</c:v>
                </c:pt>
                <c:pt idx="3285">
                  <c:v>0.32850000000000001</c:v>
                </c:pt>
                <c:pt idx="3286">
                  <c:v>0.3286</c:v>
                </c:pt>
                <c:pt idx="3287">
                  <c:v>0.32869999999999999</c:v>
                </c:pt>
                <c:pt idx="3288">
                  <c:v>0.32879999999999998</c:v>
                </c:pt>
                <c:pt idx="3289">
                  <c:v>0.32890000000000003</c:v>
                </c:pt>
                <c:pt idx="3290">
                  <c:v>0.32900000000000001</c:v>
                </c:pt>
                <c:pt idx="3291">
                  <c:v>0.3291</c:v>
                </c:pt>
                <c:pt idx="3292">
                  <c:v>0.32919999999999999</c:v>
                </c:pt>
                <c:pt idx="3293">
                  <c:v>0.32929999999999998</c:v>
                </c:pt>
                <c:pt idx="3294">
                  <c:v>0.32940000000000003</c:v>
                </c:pt>
                <c:pt idx="3295">
                  <c:v>0.32950000000000002</c:v>
                </c:pt>
                <c:pt idx="3296">
                  <c:v>0.3296</c:v>
                </c:pt>
                <c:pt idx="3297">
                  <c:v>0.32969999999999999</c:v>
                </c:pt>
                <c:pt idx="3298">
                  <c:v>0.32979999999999998</c:v>
                </c:pt>
                <c:pt idx="3299">
                  <c:v>0.32990000000000003</c:v>
                </c:pt>
                <c:pt idx="3300">
                  <c:v>0.33</c:v>
                </c:pt>
                <c:pt idx="3301">
                  <c:v>0.3301</c:v>
                </c:pt>
                <c:pt idx="3302">
                  <c:v>0.33019999999999999</c:v>
                </c:pt>
                <c:pt idx="3303">
                  <c:v>0.33029999999999998</c:v>
                </c:pt>
                <c:pt idx="3304">
                  <c:v>0.33040000000000003</c:v>
                </c:pt>
                <c:pt idx="3305">
                  <c:v>0.33050000000000002</c:v>
                </c:pt>
                <c:pt idx="3306">
                  <c:v>0.3306</c:v>
                </c:pt>
                <c:pt idx="3307">
                  <c:v>0.33069999999999999</c:v>
                </c:pt>
                <c:pt idx="3308">
                  <c:v>0.33079999999999998</c:v>
                </c:pt>
                <c:pt idx="3309">
                  <c:v>0.33090000000000003</c:v>
                </c:pt>
                <c:pt idx="3310">
                  <c:v>0.33100000000000002</c:v>
                </c:pt>
                <c:pt idx="3311">
                  <c:v>0.33110000000000001</c:v>
                </c:pt>
                <c:pt idx="3312">
                  <c:v>0.33119999999999999</c:v>
                </c:pt>
                <c:pt idx="3313">
                  <c:v>0.33129999999999998</c:v>
                </c:pt>
                <c:pt idx="3314">
                  <c:v>0.33139999999999997</c:v>
                </c:pt>
                <c:pt idx="3315">
                  <c:v>0.33150000000000002</c:v>
                </c:pt>
                <c:pt idx="3316">
                  <c:v>0.33160000000000001</c:v>
                </c:pt>
                <c:pt idx="3317">
                  <c:v>0.33169999999999999</c:v>
                </c:pt>
                <c:pt idx="3318">
                  <c:v>0.33179999999999998</c:v>
                </c:pt>
                <c:pt idx="3319">
                  <c:v>0.33189999999999997</c:v>
                </c:pt>
                <c:pt idx="3320">
                  <c:v>0.33200000000000002</c:v>
                </c:pt>
                <c:pt idx="3321">
                  <c:v>0.33210000000000001</c:v>
                </c:pt>
                <c:pt idx="3322">
                  <c:v>0.3322</c:v>
                </c:pt>
                <c:pt idx="3323">
                  <c:v>0.33229999999999998</c:v>
                </c:pt>
                <c:pt idx="3324">
                  <c:v>0.33239999999999997</c:v>
                </c:pt>
                <c:pt idx="3325">
                  <c:v>0.33250000000000002</c:v>
                </c:pt>
                <c:pt idx="3326">
                  <c:v>0.33260000000000001</c:v>
                </c:pt>
                <c:pt idx="3327">
                  <c:v>0.3327</c:v>
                </c:pt>
                <c:pt idx="3328">
                  <c:v>0.33279999999999998</c:v>
                </c:pt>
                <c:pt idx="3329">
                  <c:v>0.33289999999999997</c:v>
                </c:pt>
                <c:pt idx="3330">
                  <c:v>0.33300000000000002</c:v>
                </c:pt>
                <c:pt idx="3331">
                  <c:v>0.33310000000000001</c:v>
                </c:pt>
                <c:pt idx="3332">
                  <c:v>0.3332</c:v>
                </c:pt>
                <c:pt idx="3333">
                  <c:v>0.33329999999999999</c:v>
                </c:pt>
                <c:pt idx="3334">
                  <c:v>0.33339999999999997</c:v>
                </c:pt>
                <c:pt idx="3335">
                  <c:v>0.33350000000000002</c:v>
                </c:pt>
                <c:pt idx="3336">
                  <c:v>0.33360000000000001</c:v>
                </c:pt>
                <c:pt idx="3337">
                  <c:v>0.3337</c:v>
                </c:pt>
                <c:pt idx="3338">
                  <c:v>0.33379999999999999</c:v>
                </c:pt>
                <c:pt idx="3339">
                  <c:v>0.33389999999999997</c:v>
                </c:pt>
                <c:pt idx="3340">
                  <c:v>0.33400000000000002</c:v>
                </c:pt>
                <c:pt idx="3341">
                  <c:v>0.33410000000000001</c:v>
                </c:pt>
                <c:pt idx="3342">
                  <c:v>0.3342</c:v>
                </c:pt>
                <c:pt idx="3343">
                  <c:v>0.33429999999999999</c:v>
                </c:pt>
                <c:pt idx="3344">
                  <c:v>0.33439999999999998</c:v>
                </c:pt>
                <c:pt idx="3345">
                  <c:v>0.33450000000000002</c:v>
                </c:pt>
                <c:pt idx="3346">
                  <c:v>0.33460000000000001</c:v>
                </c:pt>
                <c:pt idx="3347">
                  <c:v>0.3347</c:v>
                </c:pt>
                <c:pt idx="3348">
                  <c:v>0.33479999999999999</c:v>
                </c:pt>
                <c:pt idx="3349">
                  <c:v>0.33489999999999998</c:v>
                </c:pt>
                <c:pt idx="3350">
                  <c:v>0.33500000000000002</c:v>
                </c:pt>
                <c:pt idx="3351">
                  <c:v>0.33510000000000001</c:v>
                </c:pt>
                <c:pt idx="3352">
                  <c:v>0.3352</c:v>
                </c:pt>
                <c:pt idx="3353">
                  <c:v>0.33529999999999999</c:v>
                </c:pt>
                <c:pt idx="3354">
                  <c:v>0.33539999999999998</c:v>
                </c:pt>
                <c:pt idx="3355">
                  <c:v>0.33550000000000002</c:v>
                </c:pt>
                <c:pt idx="3356">
                  <c:v>0.33560000000000001</c:v>
                </c:pt>
                <c:pt idx="3357">
                  <c:v>0.3357</c:v>
                </c:pt>
                <c:pt idx="3358">
                  <c:v>0.33579999999999999</c:v>
                </c:pt>
                <c:pt idx="3359">
                  <c:v>0.33589999999999998</c:v>
                </c:pt>
                <c:pt idx="3360">
                  <c:v>0.33600000000000002</c:v>
                </c:pt>
                <c:pt idx="3361">
                  <c:v>0.33610000000000001</c:v>
                </c:pt>
                <c:pt idx="3362">
                  <c:v>0.3362</c:v>
                </c:pt>
                <c:pt idx="3363">
                  <c:v>0.33629999999999999</c:v>
                </c:pt>
                <c:pt idx="3364">
                  <c:v>0.33639999999999998</c:v>
                </c:pt>
                <c:pt idx="3365">
                  <c:v>0.33650000000000002</c:v>
                </c:pt>
                <c:pt idx="3366">
                  <c:v>0.33660000000000001</c:v>
                </c:pt>
                <c:pt idx="3367">
                  <c:v>0.3367</c:v>
                </c:pt>
                <c:pt idx="3368">
                  <c:v>0.33679999999999999</c:v>
                </c:pt>
                <c:pt idx="3369">
                  <c:v>0.33689999999999998</c:v>
                </c:pt>
                <c:pt idx="3370">
                  <c:v>0.33700000000000002</c:v>
                </c:pt>
                <c:pt idx="3371">
                  <c:v>0.33710000000000001</c:v>
                </c:pt>
                <c:pt idx="3372">
                  <c:v>0.3372</c:v>
                </c:pt>
                <c:pt idx="3373">
                  <c:v>0.33729999999999999</c:v>
                </c:pt>
                <c:pt idx="3374">
                  <c:v>0.33739999999999998</c:v>
                </c:pt>
                <c:pt idx="3375">
                  <c:v>0.33750000000000002</c:v>
                </c:pt>
                <c:pt idx="3376">
                  <c:v>0.33760000000000001</c:v>
                </c:pt>
                <c:pt idx="3377">
                  <c:v>0.3377</c:v>
                </c:pt>
                <c:pt idx="3378">
                  <c:v>0.33779999999999999</c:v>
                </c:pt>
                <c:pt idx="3379">
                  <c:v>0.33789999999999998</c:v>
                </c:pt>
                <c:pt idx="3380">
                  <c:v>0.33800000000000002</c:v>
                </c:pt>
                <c:pt idx="3381">
                  <c:v>0.33810000000000001</c:v>
                </c:pt>
                <c:pt idx="3382">
                  <c:v>0.3382</c:v>
                </c:pt>
                <c:pt idx="3383">
                  <c:v>0.33829999999999999</c:v>
                </c:pt>
                <c:pt idx="3384">
                  <c:v>0.33839999999999998</c:v>
                </c:pt>
                <c:pt idx="3385">
                  <c:v>0.33850000000000002</c:v>
                </c:pt>
                <c:pt idx="3386">
                  <c:v>0.33860000000000001</c:v>
                </c:pt>
                <c:pt idx="3387">
                  <c:v>0.3387</c:v>
                </c:pt>
                <c:pt idx="3388">
                  <c:v>0.33879999999999999</c:v>
                </c:pt>
                <c:pt idx="3389">
                  <c:v>0.33889999999999998</c:v>
                </c:pt>
                <c:pt idx="3390">
                  <c:v>0.33900000000000002</c:v>
                </c:pt>
                <c:pt idx="3391">
                  <c:v>0.33910000000000001</c:v>
                </c:pt>
                <c:pt idx="3392">
                  <c:v>0.3392</c:v>
                </c:pt>
                <c:pt idx="3393">
                  <c:v>0.33929999999999999</c:v>
                </c:pt>
                <c:pt idx="3394">
                  <c:v>0.33939999999999998</c:v>
                </c:pt>
                <c:pt idx="3395">
                  <c:v>0.33950000000000002</c:v>
                </c:pt>
                <c:pt idx="3396">
                  <c:v>0.33960000000000001</c:v>
                </c:pt>
                <c:pt idx="3397">
                  <c:v>0.3397</c:v>
                </c:pt>
                <c:pt idx="3398">
                  <c:v>0.33979999999999999</c:v>
                </c:pt>
                <c:pt idx="3399">
                  <c:v>0.33989999999999998</c:v>
                </c:pt>
                <c:pt idx="3400">
                  <c:v>0.34</c:v>
                </c:pt>
                <c:pt idx="3401">
                  <c:v>0.34010000000000001</c:v>
                </c:pt>
                <c:pt idx="3402">
                  <c:v>0.3402</c:v>
                </c:pt>
                <c:pt idx="3403">
                  <c:v>0.34029999999999999</c:v>
                </c:pt>
                <c:pt idx="3404">
                  <c:v>0.34039999999999998</c:v>
                </c:pt>
                <c:pt idx="3405">
                  <c:v>0.34050000000000002</c:v>
                </c:pt>
                <c:pt idx="3406">
                  <c:v>0.34060000000000001</c:v>
                </c:pt>
                <c:pt idx="3407">
                  <c:v>0.3407</c:v>
                </c:pt>
                <c:pt idx="3408">
                  <c:v>0.34079999999999999</c:v>
                </c:pt>
                <c:pt idx="3409">
                  <c:v>0.34089999999999998</c:v>
                </c:pt>
                <c:pt idx="3410">
                  <c:v>0.34100000000000003</c:v>
                </c:pt>
                <c:pt idx="3411">
                  <c:v>0.34110000000000001</c:v>
                </c:pt>
                <c:pt idx="3412">
                  <c:v>0.3412</c:v>
                </c:pt>
                <c:pt idx="3413">
                  <c:v>0.34129999999999999</c:v>
                </c:pt>
                <c:pt idx="3414">
                  <c:v>0.34139999999999998</c:v>
                </c:pt>
                <c:pt idx="3415">
                  <c:v>0.34150000000000003</c:v>
                </c:pt>
                <c:pt idx="3416">
                  <c:v>0.34160000000000001</c:v>
                </c:pt>
                <c:pt idx="3417">
                  <c:v>0.3417</c:v>
                </c:pt>
                <c:pt idx="3418">
                  <c:v>0.34179999999999999</c:v>
                </c:pt>
                <c:pt idx="3419">
                  <c:v>0.34189999999999998</c:v>
                </c:pt>
                <c:pt idx="3420">
                  <c:v>0.34200000000000003</c:v>
                </c:pt>
                <c:pt idx="3421">
                  <c:v>0.34210000000000002</c:v>
                </c:pt>
                <c:pt idx="3422">
                  <c:v>0.3422</c:v>
                </c:pt>
                <c:pt idx="3423">
                  <c:v>0.34229999999999999</c:v>
                </c:pt>
                <c:pt idx="3424">
                  <c:v>0.34239999999999998</c:v>
                </c:pt>
                <c:pt idx="3425">
                  <c:v>0.34250000000000003</c:v>
                </c:pt>
                <c:pt idx="3426">
                  <c:v>0.34260000000000002</c:v>
                </c:pt>
                <c:pt idx="3427">
                  <c:v>0.3427</c:v>
                </c:pt>
                <c:pt idx="3428">
                  <c:v>0.34279999999999999</c:v>
                </c:pt>
                <c:pt idx="3429">
                  <c:v>0.34289999999999998</c:v>
                </c:pt>
                <c:pt idx="3430">
                  <c:v>0.34300000000000003</c:v>
                </c:pt>
                <c:pt idx="3431">
                  <c:v>0.34310000000000002</c:v>
                </c:pt>
                <c:pt idx="3432">
                  <c:v>0.34320000000000001</c:v>
                </c:pt>
                <c:pt idx="3433">
                  <c:v>0.34329999999999999</c:v>
                </c:pt>
                <c:pt idx="3434">
                  <c:v>0.34339999999999998</c:v>
                </c:pt>
                <c:pt idx="3435">
                  <c:v>0.34350000000000003</c:v>
                </c:pt>
                <c:pt idx="3436">
                  <c:v>0.34360000000000002</c:v>
                </c:pt>
                <c:pt idx="3437">
                  <c:v>0.34370000000000001</c:v>
                </c:pt>
                <c:pt idx="3438">
                  <c:v>0.34379999999999999</c:v>
                </c:pt>
                <c:pt idx="3439">
                  <c:v>0.34389999999999998</c:v>
                </c:pt>
                <c:pt idx="3440">
                  <c:v>0.34399999999999997</c:v>
                </c:pt>
                <c:pt idx="3441">
                  <c:v>0.34410000000000002</c:v>
                </c:pt>
                <c:pt idx="3442">
                  <c:v>0.34420000000000001</c:v>
                </c:pt>
                <c:pt idx="3443">
                  <c:v>0.34429999999999999</c:v>
                </c:pt>
                <c:pt idx="3444">
                  <c:v>0.34439999999999998</c:v>
                </c:pt>
                <c:pt idx="3445">
                  <c:v>0.34449999999999997</c:v>
                </c:pt>
                <c:pt idx="3446">
                  <c:v>0.34460000000000002</c:v>
                </c:pt>
                <c:pt idx="3447">
                  <c:v>0.34470000000000001</c:v>
                </c:pt>
                <c:pt idx="3448">
                  <c:v>0.3448</c:v>
                </c:pt>
                <c:pt idx="3449">
                  <c:v>0.34489999999999998</c:v>
                </c:pt>
                <c:pt idx="3450">
                  <c:v>0.34499999999999997</c:v>
                </c:pt>
                <c:pt idx="3451">
                  <c:v>0.34510000000000002</c:v>
                </c:pt>
                <c:pt idx="3452">
                  <c:v>0.34520000000000001</c:v>
                </c:pt>
                <c:pt idx="3453">
                  <c:v>0.3453</c:v>
                </c:pt>
                <c:pt idx="3454">
                  <c:v>0.34539999999999998</c:v>
                </c:pt>
                <c:pt idx="3455">
                  <c:v>0.34549999999999997</c:v>
                </c:pt>
                <c:pt idx="3456">
                  <c:v>0.34560000000000002</c:v>
                </c:pt>
                <c:pt idx="3457">
                  <c:v>0.34570000000000001</c:v>
                </c:pt>
                <c:pt idx="3458">
                  <c:v>0.3458</c:v>
                </c:pt>
                <c:pt idx="3459">
                  <c:v>0.34589999999999999</c:v>
                </c:pt>
                <c:pt idx="3460">
                  <c:v>0.34599999999999997</c:v>
                </c:pt>
                <c:pt idx="3461">
                  <c:v>0.34610000000000002</c:v>
                </c:pt>
                <c:pt idx="3462">
                  <c:v>0.34620000000000001</c:v>
                </c:pt>
                <c:pt idx="3463">
                  <c:v>0.3463</c:v>
                </c:pt>
                <c:pt idx="3464">
                  <c:v>0.34639999999999999</c:v>
                </c:pt>
                <c:pt idx="3465">
                  <c:v>0.34649999999999997</c:v>
                </c:pt>
                <c:pt idx="3466">
                  <c:v>0.34660000000000002</c:v>
                </c:pt>
                <c:pt idx="3467">
                  <c:v>0.34670000000000001</c:v>
                </c:pt>
                <c:pt idx="3468">
                  <c:v>0.3468</c:v>
                </c:pt>
                <c:pt idx="3469">
                  <c:v>0.34689999999999999</c:v>
                </c:pt>
                <c:pt idx="3470">
                  <c:v>0.34699999999999998</c:v>
                </c:pt>
                <c:pt idx="3471">
                  <c:v>0.34710000000000002</c:v>
                </c:pt>
                <c:pt idx="3472">
                  <c:v>0.34720000000000001</c:v>
                </c:pt>
                <c:pt idx="3473">
                  <c:v>0.3473</c:v>
                </c:pt>
                <c:pt idx="3474">
                  <c:v>0.34739999999999999</c:v>
                </c:pt>
                <c:pt idx="3475">
                  <c:v>0.34749999999999998</c:v>
                </c:pt>
                <c:pt idx="3476">
                  <c:v>0.34760000000000002</c:v>
                </c:pt>
                <c:pt idx="3477">
                  <c:v>0.34770000000000001</c:v>
                </c:pt>
                <c:pt idx="3478">
                  <c:v>0.3478</c:v>
                </c:pt>
                <c:pt idx="3479">
                  <c:v>0.34789999999999999</c:v>
                </c:pt>
                <c:pt idx="3480">
                  <c:v>0.34799999999999998</c:v>
                </c:pt>
                <c:pt idx="3481">
                  <c:v>0.34810000000000002</c:v>
                </c:pt>
                <c:pt idx="3482">
                  <c:v>0.34820000000000001</c:v>
                </c:pt>
                <c:pt idx="3483">
                  <c:v>0.3483</c:v>
                </c:pt>
                <c:pt idx="3484">
                  <c:v>0.34839999999999999</c:v>
                </c:pt>
                <c:pt idx="3485">
                  <c:v>0.34849999999999998</c:v>
                </c:pt>
                <c:pt idx="3486">
                  <c:v>0.34860000000000002</c:v>
                </c:pt>
                <c:pt idx="3487">
                  <c:v>0.34870000000000001</c:v>
                </c:pt>
                <c:pt idx="3488">
                  <c:v>0.3488</c:v>
                </c:pt>
                <c:pt idx="3489">
                  <c:v>0.34889999999999999</c:v>
                </c:pt>
                <c:pt idx="3490">
                  <c:v>0.34899999999999998</c:v>
                </c:pt>
                <c:pt idx="3491">
                  <c:v>0.34910000000000002</c:v>
                </c:pt>
                <c:pt idx="3492">
                  <c:v>0.34920000000000001</c:v>
                </c:pt>
                <c:pt idx="3493">
                  <c:v>0.3493</c:v>
                </c:pt>
                <c:pt idx="3494">
                  <c:v>0.34939999999999999</c:v>
                </c:pt>
                <c:pt idx="3495">
                  <c:v>0.34949999999999998</c:v>
                </c:pt>
                <c:pt idx="3496">
                  <c:v>0.34960000000000002</c:v>
                </c:pt>
                <c:pt idx="3497">
                  <c:v>0.34970000000000001</c:v>
                </c:pt>
                <c:pt idx="3498">
                  <c:v>0.3498</c:v>
                </c:pt>
                <c:pt idx="3499">
                  <c:v>0.34989999999999999</c:v>
                </c:pt>
                <c:pt idx="3500">
                  <c:v>0.35</c:v>
                </c:pt>
                <c:pt idx="3501">
                  <c:v>0.35010000000000002</c:v>
                </c:pt>
                <c:pt idx="3502">
                  <c:v>0.35020000000000001</c:v>
                </c:pt>
                <c:pt idx="3503">
                  <c:v>0.3503</c:v>
                </c:pt>
                <c:pt idx="3504">
                  <c:v>0.35039999999999999</c:v>
                </c:pt>
                <c:pt idx="3505">
                  <c:v>0.35049999999999998</c:v>
                </c:pt>
                <c:pt idx="3506">
                  <c:v>0.35060000000000002</c:v>
                </c:pt>
                <c:pt idx="3507">
                  <c:v>0.35070000000000001</c:v>
                </c:pt>
                <c:pt idx="3508">
                  <c:v>0.3508</c:v>
                </c:pt>
                <c:pt idx="3509">
                  <c:v>0.35089999999999999</c:v>
                </c:pt>
                <c:pt idx="3510">
                  <c:v>0.35099999999999998</c:v>
                </c:pt>
                <c:pt idx="3511">
                  <c:v>0.35110000000000002</c:v>
                </c:pt>
                <c:pt idx="3512">
                  <c:v>0.35120000000000001</c:v>
                </c:pt>
                <c:pt idx="3513">
                  <c:v>0.3513</c:v>
                </c:pt>
                <c:pt idx="3514">
                  <c:v>0.35139999999999999</c:v>
                </c:pt>
                <c:pt idx="3515">
                  <c:v>0.35149999999999998</c:v>
                </c:pt>
                <c:pt idx="3516">
                  <c:v>0.35160000000000002</c:v>
                </c:pt>
                <c:pt idx="3517">
                  <c:v>0.35170000000000001</c:v>
                </c:pt>
                <c:pt idx="3518">
                  <c:v>0.3518</c:v>
                </c:pt>
                <c:pt idx="3519">
                  <c:v>0.35189999999999999</c:v>
                </c:pt>
                <c:pt idx="3520">
                  <c:v>0.35199999999999998</c:v>
                </c:pt>
                <c:pt idx="3521">
                  <c:v>0.35210000000000002</c:v>
                </c:pt>
                <c:pt idx="3522">
                  <c:v>0.35220000000000001</c:v>
                </c:pt>
                <c:pt idx="3523">
                  <c:v>0.3523</c:v>
                </c:pt>
                <c:pt idx="3524">
                  <c:v>0.35239999999999999</c:v>
                </c:pt>
                <c:pt idx="3525">
                  <c:v>0.35249999999999998</c:v>
                </c:pt>
                <c:pt idx="3526">
                  <c:v>0.35260000000000002</c:v>
                </c:pt>
                <c:pt idx="3527">
                  <c:v>0.35270000000000001</c:v>
                </c:pt>
                <c:pt idx="3528">
                  <c:v>0.3528</c:v>
                </c:pt>
                <c:pt idx="3529">
                  <c:v>0.35289999999999999</c:v>
                </c:pt>
                <c:pt idx="3530">
                  <c:v>0.35299999999999998</c:v>
                </c:pt>
                <c:pt idx="3531">
                  <c:v>0.35310000000000002</c:v>
                </c:pt>
                <c:pt idx="3532">
                  <c:v>0.35320000000000001</c:v>
                </c:pt>
                <c:pt idx="3533">
                  <c:v>0.3533</c:v>
                </c:pt>
                <c:pt idx="3534">
                  <c:v>0.35339999999999999</c:v>
                </c:pt>
                <c:pt idx="3535">
                  <c:v>0.35349999999999998</c:v>
                </c:pt>
                <c:pt idx="3536">
                  <c:v>0.35360000000000003</c:v>
                </c:pt>
                <c:pt idx="3537">
                  <c:v>0.35370000000000001</c:v>
                </c:pt>
                <c:pt idx="3538">
                  <c:v>0.3538</c:v>
                </c:pt>
                <c:pt idx="3539">
                  <c:v>0.35389999999999999</c:v>
                </c:pt>
                <c:pt idx="3540">
                  <c:v>0.35399999999999998</c:v>
                </c:pt>
                <c:pt idx="3541">
                  <c:v>0.35410000000000003</c:v>
                </c:pt>
                <c:pt idx="3542">
                  <c:v>0.35420000000000001</c:v>
                </c:pt>
                <c:pt idx="3543">
                  <c:v>0.3543</c:v>
                </c:pt>
                <c:pt idx="3544">
                  <c:v>0.35439999999999999</c:v>
                </c:pt>
                <c:pt idx="3545">
                  <c:v>0.35449999999999998</c:v>
                </c:pt>
                <c:pt idx="3546">
                  <c:v>0.35460000000000003</c:v>
                </c:pt>
                <c:pt idx="3547">
                  <c:v>0.35470000000000002</c:v>
                </c:pt>
                <c:pt idx="3548">
                  <c:v>0.3548</c:v>
                </c:pt>
                <c:pt idx="3549">
                  <c:v>0.35489999999999999</c:v>
                </c:pt>
                <c:pt idx="3550">
                  <c:v>0.35499999999999998</c:v>
                </c:pt>
                <c:pt idx="3551">
                  <c:v>0.35510000000000003</c:v>
                </c:pt>
                <c:pt idx="3552">
                  <c:v>0.35520000000000002</c:v>
                </c:pt>
                <c:pt idx="3553">
                  <c:v>0.3553</c:v>
                </c:pt>
                <c:pt idx="3554">
                  <c:v>0.35539999999999999</c:v>
                </c:pt>
                <c:pt idx="3555">
                  <c:v>0.35549999999999998</c:v>
                </c:pt>
                <c:pt idx="3556">
                  <c:v>0.35560000000000003</c:v>
                </c:pt>
                <c:pt idx="3557">
                  <c:v>0.35570000000000002</c:v>
                </c:pt>
                <c:pt idx="3558">
                  <c:v>0.35580000000000001</c:v>
                </c:pt>
                <c:pt idx="3559">
                  <c:v>0.35589999999999999</c:v>
                </c:pt>
                <c:pt idx="3560">
                  <c:v>0.35599999999999998</c:v>
                </c:pt>
                <c:pt idx="3561">
                  <c:v>0.35610000000000003</c:v>
                </c:pt>
                <c:pt idx="3562">
                  <c:v>0.35620000000000002</c:v>
                </c:pt>
                <c:pt idx="3563">
                  <c:v>0.35630000000000001</c:v>
                </c:pt>
                <c:pt idx="3564">
                  <c:v>0.35639999999999999</c:v>
                </c:pt>
                <c:pt idx="3565">
                  <c:v>0.35649999999999998</c:v>
                </c:pt>
                <c:pt idx="3566">
                  <c:v>0.35659999999999997</c:v>
                </c:pt>
                <c:pt idx="3567">
                  <c:v>0.35670000000000002</c:v>
                </c:pt>
                <c:pt idx="3568">
                  <c:v>0.35680000000000001</c:v>
                </c:pt>
                <c:pt idx="3569">
                  <c:v>0.3569</c:v>
                </c:pt>
                <c:pt idx="3570">
                  <c:v>0.35699999999999998</c:v>
                </c:pt>
                <c:pt idx="3571">
                  <c:v>0.35709999999999997</c:v>
                </c:pt>
                <c:pt idx="3572">
                  <c:v>0.35720000000000002</c:v>
                </c:pt>
                <c:pt idx="3573">
                  <c:v>0.35730000000000001</c:v>
                </c:pt>
                <c:pt idx="3574">
                  <c:v>0.3574</c:v>
                </c:pt>
                <c:pt idx="3575">
                  <c:v>0.35749999999999998</c:v>
                </c:pt>
                <c:pt idx="3576">
                  <c:v>0.35759999999999997</c:v>
                </c:pt>
                <c:pt idx="3577">
                  <c:v>0.35770000000000002</c:v>
                </c:pt>
                <c:pt idx="3578">
                  <c:v>0.35780000000000001</c:v>
                </c:pt>
                <c:pt idx="3579">
                  <c:v>0.3579</c:v>
                </c:pt>
                <c:pt idx="3580">
                  <c:v>0.35799999999999998</c:v>
                </c:pt>
                <c:pt idx="3581">
                  <c:v>0.35809999999999997</c:v>
                </c:pt>
                <c:pt idx="3582">
                  <c:v>0.35820000000000002</c:v>
                </c:pt>
                <c:pt idx="3583">
                  <c:v>0.35830000000000001</c:v>
                </c:pt>
                <c:pt idx="3584">
                  <c:v>0.3584</c:v>
                </c:pt>
                <c:pt idx="3585">
                  <c:v>0.35849999999999999</c:v>
                </c:pt>
                <c:pt idx="3586">
                  <c:v>0.35859999999999997</c:v>
                </c:pt>
                <c:pt idx="3587">
                  <c:v>0.35870000000000002</c:v>
                </c:pt>
                <c:pt idx="3588">
                  <c:v>0.35880000000000001</c:v>
                </c:pt>
                <c:pt idx="3589">
                  <c:v>0.3589</c:v>
                </c:pt>
                <c:pt idx="3590">
                  <c:v>0.35899999999999999</c:v>
                </c:pt>
                <c:pt idx="3591">
                  <c:v>0.35909999999999997</c:v>
                </c:pt>
                <c:pt idx="3592">
                  <c:v>0.35920000000000002</c:v>
                </c:pt>
                <c:pt idx="3593">
                  <c:v>0.35930000000000001</c:v>
                </c:pt>
                <c:pt idx="3594">
                  <c:v>0.3594</c:v>
                </c:pt>
                <c:pt idx="3595">
                  <c:v>0.35949999999999999</c:v>
                </c:pt>
                <c:pt idx="3596">
                  <c:v>0.35959999999999998</c:v>
                </c:pt>
                <c:pt idx="3597">
                  <c:v>0.35970000000000002</c:v>
                </c:pt>
                <c:pt idx="3598">
                  <c:v>0.35980000000000001</c:v>
                </c:pt>
                <c:pt idx="3599">
                  <c:v>0.3599</c:v>
                </c:pt>
                <c:pt idx="3600">
                  <c:v>0.36</c:v>
                </c:pt>
                <c:pt idx="3601">
                  <c:v>0.36009999999999998</c:v>
                </c:pt>
                <c:pt idx="3602">
                  <c:v>0.36020000000000002</c:v>
                </c:pt>
                <c:pt idx="3603">
                  <c:v>0.36030000000000001</c:v>
                </c:pt>
                <c:pt idx="3604">
                  <c:v>0.3604</c:v>
                </c:pt>
                <c:pt idx="3605">
                  <c:v>0.36049999999999999</c:v>
                </c:pt>
                <c:pt idx="3606">
                  <c:v>0.36059999999999998</c:v>
                </c:pt>
                <c:pt idx="3607">
                  <c:v>0.36070000000000002</c:v>
                </c:pt>
                <c:pt idx="3608">
                  <c:v>0.36080000000000001</c:v>
                </c:pt>
                <c:pt idx="3609">
                  <c:v>0.3609</c:v>
                </c:pt>
                <c:pt idx="3610">
                  <c:v>0.36099999999999999</c:v>
                </c:pt>
                <c:pt idx="3611">
                  <c:v>0.36109999999999998</c:v>
                </c:pt>
                <c:pt idx="3612">
                  <c:v>0.36120000000000002</c:v>
                </c:pt>
                <c:pt idx="3613">
                  <c:v>0.36130000000000001</c:v>
                </c:pt>
                <c:pt idx="3614">
                  <c:v>0.3614</c:v>
                </c:pt>
                <c:pt idx="3615">
                  <c:v>0.36149999999999999</c:v>
                </c:pt>
                <c:pt idx="3616">
                  <c:v>0.36159999999999998</c:v>
                </c:pt>
                <c:pt idx="3617">
                  <c:v>0.36170000000000002</c:v>
                </c:pt>
                <c:pt idx="3618">
                  <c:v>0.36180000000000001</c:v>
                </c:pt>
                <c:pt idx="3619">
                  <c:v>0.3619</c:v>
                </c:pt>
                <c:pt idx="3620">
                  <c:v>0.36199999999999999</c:v>
                </c:pt>
                <c:pt idx="3621">
                  <c:v>0.36209999999999998</c:v>
                </c:pt>
                <c:pt idx="3622">
                  <c:v>0.36220000000000002</c:v>
                </c:pt>
                <c:pt idx="3623">
                  <c:v>0.36230000000000001</c:v>
                </c:pt>
                <c:pt idx="3624">
                  <c:v>0.3624</c:v>
                </c:pt>
                <c:pt idx="3625">
                  <c:v>0.36249999999999999</c:v>
                </c:pt>
                <c:pt idx="3626">
                  <c:v>0.36259999999999998</c:v>
                </c:pt>
                <c:pt idx="3627">
                  <c:v>0.36270000000000002</c:v>
                </c:pt>
                <c:pt idx="3628">
                  <c:v>0.36280000000000001</c:v>
                </c:pt>
                <c:pt idx="3629">
                  <c:v>0.3629</c:v>
                </c:pt>
                <c:pt idx="3630">
                  <c:v>0.36299999999999999</c:v>
                </c:pt>
                <c:pt idx="3631">
                  <c:v>0.36309999999999998</c:v>
                </c:pt>
                <c:pt idx="3632">
                  <c:v>0.36320000000000002</c:v>
                </c:pt>
                <c:pt idx="3633">
                  <c:v>0.36330000000000001</c:v>
                </c:pt>
                <c:pt idx="3634">
                  <c:v>0.3634</c:v>
                </c:pt>
                <c:pt idx="3635">
                  <c:v>0.36349999999999999</c:v>
                </c:pt>
                <c:pt idx="3636">
                  <c:v>0.36359999999999998</c:v>
                </c:pt>
                <c:pt idx="3637">
                  <c:v>0.36370000000000002</c:v>
                </c:pt>
                <c:pt idx="3638">
                  <c:v>0.36380000000000001</c:v>
                </c:pt>
                <c:pt idx="3639">
                  <c:v>0.3639</c:v>
                </c:pt>
                <c:pt idx="3640">
                  <c:v>0.36399999999999999</c:v>
                </c:pt>
                <c:pt idx="3641">
                  <c:v>0.36409999999999998</c:v>
                </c:pt>
                <c:pt idx="3642">
                  <c:v>0.36420000000000002</c:v>
                </c:pt>
                <c:pt idx="3643">
                  <c:v>0.36430000000000001</c:v>
                </c:pt>
                <c:pt idx="3644">
                  <c:v>0.3644</c:v>
                </c:pt>
                <c:pt idx="3645">
                  <c:v>0.36449999999999999</c:v>
                </c:pt>
                <c:pt idx="3646">
                  <c:v>0.36459999999999998</c:v>
                </c:pt>
                <c:pt idx="3647">
                  <c:v>0.36470000000000002</c:v>
                </c:pt>
                <c:pt idx="3648">
                  <c:v>0.36480000000000001</c:v>
                </c:pt>
                <c:pt idx="3649">
                  <c:v>0.3649</c:v>
                </c:pt>
                <c:pt idx="3650">
                  <c:v>0.36499999999999999</c:v>
                </c:pt>
                <c:pt idx="3651">
                  <c:v>0.36509999999999998</c:v>
                </c:pt>
                <c:pt idx="3652">
                  <c:v>0.36520000000000002</c:v>
                </c:pt>
                <c:pt idx="3653">
                  <c:v>0.36530000000000001</c:v>
                </c:pt>
                <c:pt idx="3654">
                  <c:v>0.3654</c:v>
                </c:pt>
                <c:pt idx="3655">
                  <c:v>0.36549999999999999</c:v>
                </c:pt>
                <c:pt idx="3656">
                  <c:v>0.36559999999999998</c:v>
                </c:pt>
                <c:pt idx="3657">
                  <c:v>0.36570000000000003</c:v>
                </c:pt>
                <c:pt idx="3658">
                  <c:v>0.36580000000000001</c:v>
                </c:pt>
                <c:pt idx="3659">
                  <c:v>0.3659</c:v>
                </c:pt>
                <c:pt idx="3660">
                  <c:v>0.36599999999999999</c:v>
                </c:pt>
                <c:pt idx="3661">
                  <c:v>0.36609999999999998</c:v>
                </c:pt>
                <c:pt idx="3662">
                  <c:v>0.36620000000000003</c:v>
                </c:pt>
                <c:pt idx="3663">
                  <c:v>0.36630000000000001</c:v>
                </c:pt>
                <c:pt idx="3664">
                  <c:v>0.3664</c:v>
                </c:pt>
                <c:pt idx="3665">
                  <c:v>0.36649999999999999</c:v>
                </c:pt>
                <c:pt idx="3666">
                  <c:v>0.36659999999999998</c:v>
                </c:pt>
                <c:pt idx="3667">
                  <c:v>0.36670000000000003</c:v>
                </c:pt>
                <c:pt idx="3668">
                  <c:v>0.36680000000000001</c:v>
                </c:pt>
                <c:pt idx="3669">
                  <c:v>0.3669</c:v>
                </c:pt>
                <c:pt idx="3670">
                  <c:v>0.36699999999999999</c:v>
                </c:pt>
                <c:pt idx="3671">
                  <c:v>0.36709999999999998</c:v>
                </c:pt>
                <c:pt idx="3672">
                  <c:v>0.36720000000000003</c:v>
                </c:pt>
                <c:pt idx="3673">
                  <c:v>0.36730000000000002</c:v>
                </c:pt>
                <c:pt idx="3674">
                  <c:v>0.3674</c:v>
                </c:pt>
                <c:pt idx="3675">
                  <c:v>0.36749999999999999</c:v>
                </c:pt>
                <c:pt idx="3676">
                  <c:v>0.36759999999999998</c:v>
                </c:pt>
                <c:pt idx="3677">
                  <c:v>0.36770000000000003</c:v>
                </c:pt>
                <c:pt idx="3678">
                  <c:v>0.36780000000000002</c:v>
                </c:pt>
                <c:pt idx="3679">
                  <c:v>0.3679</c:v>
                </c:pt>
                <c:pt idx="3680">
                  <c:v>0.36799999999999999</c:v>
                </c:pt>
                <c:pt idx="3681">
                  <c:v>0.36809999999999998</c:v>
                </c:pt>
                <c:pt idx="3682">
                  <c:v>0.36820000000000003</c:v>
                </c:pt>
                <c:pt idx="3683">
                  <c:v>0.36830000000000002</c:v>
                </c:pt>
                <c:pt idx="3684">
                  <c:v>0.36840000000000001</c:v>
                </c:pt>
                <c:pt idx="3685">
                  <c:v>0.36849999999999999</c:v>
                </c:pt>
                <c:pt idx="3686">
                  <c:v>0.36859999999999998</c:v>
                </c:pt>
                <c:pt idx="3687">
                  <c:v>0.36870000000000003</c:v>
                </c:pt>
                <c:pt idx="3688">
                  <c:v>0.36880000000000002</c:v>
                </c:pt>
                <c:pt idx="3689">
                  <c:v>0.36890000000000001</c:v>
                </c:pt>
                <c:pt idx="3690">
                  <c:v>0.36899999999999999</c:v>
                </c:pt>
                <c:pt idx="3691">
                  <c:v>0.36909999999999998</c:v>
                </c:pt>
                <c:pt idx="3692">
                  <c:v>0.36919999999999997</c:v>
                </c:pt>
                <c:pt idx="3693">
                  <c:v>0.36930000000000002</c:v>
                </c:pt>
                <c:pt idx="3694">
                  <c:v>0.36940000000000001</c:v>
                </c:pt>
                <c:pt idx="3695">
                  <c:v>0.3695</c:v>
                </c:pt>
                <c:pt idx="3696">
                  <c:v>0.36959999999999998</c:v>
                </c:pt>
                <c:pt idx="3697">
                  <c:v>0.36969999999999997</c:v>
                </c:pt>
                <c:pt idx="3698">
                  <c:v>0.36980000000000002</c:v>
                </c:pt>
                <c:pt idx="3699">
                  <c:v>0.36990000000000001</c:v>
                </c:pt>
                <c:pt idx="3700">
                  <c:v>0.37</c:v>
                </c:pt>
                <c:pt idx="3701">
                  <c:v>0.37009999999999998</c:v>
                </c:pt>
                <c:pt idx="3702">
                  <c:v>0.37019999999999997</c:v>
                </c:pt>
                <c:pt idx="3703">
                  <c:v>0.37030000000000002</c:v>
                </c:pt>
                <c:pt idx="3704">
                  <c:v>0.37040000000000001</c:v>
                </c:pt>
                <c:pt idx="3705">
                  <c:v>0.3705</c:v>
                </c:pt>
                <c:pt idx="3706">
                  <c:v>0.37059999999999998</c:v>
                </c:pt>
                <c:pt idx="3707">
                  <c:v>0.37069999999999997</c:v>
                </c:pt>
                <c:pt idx="3708">
                  <c:v>0.37080000000000002</c:v>
                </c:pt>
                <c:pt idx="3709">
                  <c:v>0.37090000000000001</c:v>
                </c:pt>
                <c:pt idx="3710">
                  <c:v>0.371</c:v>
                </c:pt>
                <c:pt idx="3711">
                  <c:v>0.37109999999999999</c:v>
                </c:pt>
                <c:pt idx="3712">
                  <c:v>0.37119999999999997</c:v>
                </c:pt>
                <c:pt idx="3713">
                  <c:v>0.37130000000000002</c:v>
                </c:pt>
                <c:pt idx="3714">
                  <c:v>0.37140000000000001</c:v>
                </c:pt>
                <c:pt idx="3715">
                  <c:v>0.3715</c:v>
                </c:pt>
                <c:pt idx="3716">
                  <c:v>0.37159999999999999</c:v>
                </c:pt>
                <c:pt idx="3717">
                  <c:v>0.37169999999999997</c:v>
                </c:pt>
                <c:pt idx="3718">
                  <c:v>0.37180000000000002</c:v>
                </c:pt>
                <c:pt idx="3719">
                  <c:v>0.37190000000000001</c:v>
                </c:pt>
                <c:pt idx="3720">
                  <c:v>0.372</c:v>
                </c:pt>
                <c:pt idx="3721">
                  <c:v>0.37209999999999999</c:v>
                </c:pt>
                <c:pt idx="3722">
                  <c:v>0.37219999999999998</c:v>
                </c:pt>
                <c:pt idx="3723">
                  <c:v>0.37230000000000002</c:v>
                </c:pt>
                <c:pt idx="3724">
                  <c:v>0.37240000000000001</c:v>
                </c:pt>
                <c:pt idx="3725">
                  <c:v>0.3725</c:v>
                </c:pt>
                <c:pt idx="3726">
                  <c:v>0.37259999999999999</c:v>
                </c:pt>
                <c:pt idx="3727">
                  <c:v>0.37269999999999998</c:v>
                </c:pt>
                <c:pt idx="3728">
                  <c:v>0.37280000000000002</c:v>
                </c:pt>
                <c:pt idx="3729">
                  <c:v>0.37290000000000001</c:v>
                </c:pt>
                <c:pt idx="3730">
                  <c:v>0.373</c:v>
                </c:pt>
                <c:pt idx="3731">
                  <c:v>0.37309999999999999</c:v>
                </c:pt>
                <c:pt idx="3732">
                  <c:v>0.37319999999999998</c:v>
                </c:pt>
                <c:pt idx="3733">
                  <c:v>0.37330000000000002</c:v>
                </c:pt>
                <c:pt idx="3734">
                  <c:v>0.37340000000000001</c:v>
                </c:pt>
                <c:pt idx="3735">
                  <c:v>0.3735</c:v>
                </c:pt>
                <c:pt idx="3736">
                  <c:v>0.37359999999999999</c:v>
                </c:pt>
                <c:pt idx="3737">
                  <c:v>0.37369999999999998</c:v>
                </c:pt>
                <c:pt idx="3738">
                  <c:v>0.37380000000000002</c:v>
                </c:pt>
                <c:pt idx="3739">
                  <c:v>0.37390000000000001</c:v>
                </c:pt>
                <c:pt idx="3740">
                  <c:v>0.374</c:v>
                </c:pt>
                <c:pt idx="3741">
                  <c:v>0.37409999999999999</c:v>
                </c:pt>
                <c:pt idx="3742">
                  <c:v>0.37419999999999998</c:v>
                </c:pt>
                <c:pt idx="3743">
                  <c:v>0.37430000000000002</c:v>
                </c:pt>
                <c:pt idx="3744">
                  <c:v>0.37440000000000001</c:v>
                </c:pt>
                <c:pt idx="3745">
                  <c:v>0.3745</c:v>
                </c:pt>
                <c:pt idx="3746">
                  <c:v>0.37459999999999999</c:v>
                </c:pt>
                <c:pt idx="3747">
                  <c:v>0.37469999999999998</c:v>
                </c:pt>
                <c:pt idx="3748">
                  <c:v>0.37480000000000002</c:v>
                </c:pt>
                <c:pt idx="3749">
                  <c:v>0.37490000000000001</c:v>
                </c:pt>
                <c:pt idx="3750">
                  <c:v>0.375</c:v>
                </c:pt>
                <c:pt idx="3751">
                  <c:v>0.37509999999999999</c:v>
                </c:pt>
                <c:pt idx="3752">
                  <c:v>0.37519999999999998</c:v>
                </c:pt>
                <c:pt idx="3753">
                  <c:v>0.37530000000000002</c:v>
                </c:pt>
                <c:pt idx="3754">
                  <c:v>0.37540000000000001</c:v>
                </c:pt>
                <c:pt idx="3755">
                  <c:v>0.3755</c:v>
                </c:pt>
                <c:pt idx="3756">
                  <c:v>0.37559999999999999</c:v>
                </c:pt>
                <c:pt idx="3757">
                  <c:v>0.37569999999999998</c:v>
                </c:pt>
                <c:pt idx="3758">
                  <c:v>0.37580000000000002</c:v>
                </c:pt>
                <c:pt idx="3759">
                  <c:v>0.37590000000000001</c:v>
                </c:pt>
                <c:pt idx="3760">
                  <c:v>0.376</c:v>
                </c:pt>
                <c:pt idx="3761">
                  <c:v>0.37609999999999999</c:v>
                </c:pt>
                <c:pt idx="3762">
                  <c:v>0.37619999999999998</c:v>
                </c:pt>
                <c:pt idx="3763">
                  <c:v>0.37630000000000002</c:v>
                </c:pt>
                <c:pt idx="3764">
                  <c:v>0.37640000000000001</c:v>
                </c:pt>
                <c:pt idx="3765">
                  <c:v>0.3765</c:v>
                </c:pt>
                <c:pt idx="3766">
                  <c:v>0.37659999999999999</c:v>
                </c:pt>
                <c:pt idx="3767">
                  <c:v>0.37669999999999998</c:v>
                </c:pt>
                <c:pt idx="3768">
                  <c:v>0.37680000000000002</c:v>
                </c:pt>
                <c:pt idx="3769">
                  <c:v>0.37690000000000001</c:v>
                </c:pt>
                <c:pt idx="3770">
                  <c:v>0.377</c:v>
                </c:pt>
                <c:pt idx="3771">
                  <c:v>0.37709999999999999</c:v>
                </c:pt>
                <c:pt idx="3772">
                  <c:v>0.37719999999999998</c:v>
                </c:pt>
                <c:pt idx="3773">
                  <c:v>0.37730000000000002</c:v>
                </c:pt>
                <c:pt idx="3774">
                  <c:v>0.37740000000000001</c:v>
                </c:pt>
                <c:pt idx="3775">
                  <c:v>0.3775</c:v>
                </c:pt>
                <c:pt idx="3776">
                  <c:v>0.37759999999999999</c:v>
                </c:pt>
                <c:pt idx="3777">
                  <c:v>0.37769999999999998</c:v>
                </c:pt>
                <c:pt idx="3778">
                  <c:v>0.37780000000000002</c:v>
                </c:pt>
                <c:pt idx="3779">
                  <c:v>0.37790000000000001</c:v>
                </c:pt>
                <c:pt idx="3780">
                  <c:v>0.378</c:v>
                </c:pt>
                <c:pt idx="3781">
                  <c:v>0.37809999999999999</c:v>
                </c:pt>
                <c:pt idx="3782">
                  <c:v>0.37819999999999998</c:v>
                </c:pt>
                <c:pt idx="3783">
                  <c:v>0.37830000000000003</c:v>
                </c:pt>
                <c:pt idx="3784">
                  <c:v>0.37840000000000001</c:v>
                </c:pt>
                <c:pt idx="3785">
                  <c:v>0.3785</c:v>
                </c:pt>
                <c:pt idx="3786">
                  <c:v>0.37859999999999999</c:v>
                </c:pt>
                <c:pt idx="3787">
                  <c:v>0.37869999999999998</c:v>
                </c:pt>
                <c:pt idx="3788">
                  <c:v>0.37880000000000003</c:v>
                </c:pt>
                <c:pt idx="3789">
                  <c:v>0.37890000000000001</c:v>
                </c:pt>
                <c:pt idx="3790">
                  <c:v>0.379</c:v>
                </c:pt>
                <c:pt idx="3791">
                  <c:v>0.37909999999999999</c:v>
                </c:pt>
                <c:pt idx="3792">
                  <c:v>0.37919999999999998</c:v>
                </c:pt>
                <c:pt idx="3793">
                  <c:v>0.37930000000000003</c:v>
                </c:pt>
                <c:pt idx="3794">
                  <c:v>0.37940000000000002</c:v>
                </c:pt>
                <c:pt idx="3795">
                  <c:v>0.3795</c:v>
                </c:pt>
                <c:pt idx="3796">
                  <c:v>0.37959999999999999</c:v>
                </c:pt>
                <c:pt idx="3797">
                  <c:v>0.37969999999999998</c:v>
                </c:pt>
                <c:pt idx="3798">
                  <c:v>0.37980000000000003</c:v>
                </c:pt>
                <c:pt idx="3799">
                  <c:v>0.37990000000000002</c:v>
                </c:pt>
                <c:pt idx="3800">
                  <c:v>0.38</c:v>
                </c:pt>
                <c:pt idx="3801">
                  <c:v>0.38009999999999999</c:v>
                </c:pt>
                <c:pt idx="3802">
                  <c:v>0.38019999999999998</c:v>
                </c:pt>
                <c:pt idx="3803">
                  <c:v>0.38030000000000003</c:v>
                </c:pt>
                <c:pt idx="3804">
                  <c:v>0.38040000000000002</c:v>
                </c:pt>
                <c:pt idx="3805">
                  <c:v>0.3805</c:v>
                </c:pt>
                <c:pt idx="3806">
                  <c:v>0.38059999999999999</c:v>
                </c:pt>
                <c:pt idx="3807">
                  <c:v>0.38069999999999998</c:v>
                </c:pt>
                <c:pt idx="3808">
                  <c:v>0.38080000000000003</c:v>
                </c:pt>
                <c:pt idx="3809">
                  <c:v>0.38090000000000002</c:v>
                </c:pt>
                <c:pt idx="3810">
                  <c:v>0.38100000000000001</c:v>
                </c:pt>
                <c:pt idx="3811">
                  <c:v>0.38109999999999999</c:v>
                </c:pt>
                <c:pt idx="3812">
                  <c:v>0.38119999999999998</c:v>
                </c:pt>
                <c:pt idx="3813">
                  <c:v>0.38129999999999997</c:v>
                </c:pt>
                <c:pt idx="3814">
                  <c:v>0.38140000000000002</c:v>
                </c:pt>
                <c:pt idx="3815">
                  <c:v>0.38150000000000001</c:v>
                </c:pt>
                <c:pt idx="3816">
                  <c:v>0.38159999999999999</c:v>
                </c:pt>
                <c:pt idx="3817">
                  <c:v>0.38169999999999998</c:v>
                </c:pt>
                <c:pt idx="3818">
                  <c:v>0.38179999999999997</c:v>
                </c:pt>
                <c:pt idx="3819">
                  <c:v>0.38190000000000002</c:v>
                </c:pt>
                <c:pt idx="3820">
                  <c:v>0.38200000000000001</c:v>
                </c:pt>
                <c:pt idx="3821">
                  <c:v>0.3821</c:v>
                </c:pt>
                <c:pt idx="3822">
                  <c:v>0.38219999999999998</c:v>
                </c:pt>
                <c:pt idx="3823">
                  <c:v>0.38229999999999997</c:v>
                </c:pt>
                <c:pt idx="3824">
                  <c:v>0.38240000000000002</c:v>
                </c:pt>
                <c:pt idx="3825">
                  <c:v>0.38250000000000001</c:v>
                </c:pt>
                <c:pt idx="3826">
                  <c:v>0.3826</c:v>
                </c:pt>
                <c:pt idx="3827">
                  <c:v>0.38269999999999998</c:v>
                </c:pt>
                <c:pt idx="3828">
                  <c:v>0.38279999999999997</c:v>
                </c:pt>
                <c:pt idx="3829">
                  <c:v>0.38290000000000002</c:v>
                </c:pt>
                <c:pt idx="3830">
                  <c:v>0.38300000000000001</c:v>
                </c:pt>
                <c:pt idx="3831">
                  <c:v>0.3831</c:v>
                </c:pt>
                <c:pt idx="3832">
                  <c:v>0.38319999999999999</c:v>
                </c:pt>
                <c:pt idx="3833">
                  <c:v>0.38329999999999997</c:v>
                </c:pt>
                <c:pt idx="3834">
                  <c:v>0.38340000000000002</c:v>
                </c:pt>
                <c:pt idx="3835">
                  <c:v>0.38350000000000001</c:v>
                </c:pt>
                <c:pt idx="3836">
                  <c:v>0.3836</c:v>
                </c:pt>
                <c:pt idx="3837">
                  <c:v>0.38369999999999999</c:v>
                </c:pt>
                <c:pt idx="3838">
                  <c:v>0.38379999999999997</c:v>
                </c:pt>
                <c:pt idx="3839">
                  <c:v>0.38390000000000002</c:v>
                </c:pt>
                <c:pt idx="3840">
                  <c:v>0.38400000000000001</c:v>
                </c:pt>
                <c:pt idx="3841">
                  <c:v>0.3841</c:v>
                </c:pt>
                <c:pt idx="3842">
                  <c:v>0.38419999999999999</c:v>
                </c:pt>
                <c:pt idx="3843">
                  <c:v>0.38429999999999997</c:v>
                </c:pt>
                <c:pt idx="3844">
                  <c:v>0.38440000000000002</c:v>
                </c:pt>
                <c:pt idx="3845">
                  <c:v>0.38450000000000001</c:v>
                </c:pt>
                <c:pt idx="3846">
                  <c:v>0.3846</c:v>
                </c:pt>
                <c:pt idx="3847">
                  <c:v>0.38469999999999999</c:v>
                </c:pt>
                <c:pt idx="3848">
                  <c:v>0.38479999999999998</c:v>
                </c:pt>
                <c:pt idx="3849">
                  <c:v>0.38490000000000002</c:v>
                </c:pt>
                <c:pt idx="3850">
                  <c:v>0.38500000000000001</c:v>
                </c:pt>
                <c:pt idx="3851">
                  <c:v>0.3851</c:v>
                </c:pt>
                <c:pt idx="3852">
                  <c:v>0.38519999999999999</c:v>
                </c:pt>
                <c:pt idx="3853">
                  <c:v>0.38529999999999998</c:v>
                </c:pt>
                <c:pt idx="3854">
                  <c:v>0.38540000000000002</c:v>
                </c:pt>
                <c:pt idx="3855">
                  <c:v>0.38550000000000001</c:v>
                </c:pt>
                <c:pt idx="3856">
                  <c:v>0.3856</c:v>
                </c:pt>
                <c:pt idx="3857">
                  <c:v>0.38569999999999999</c:v>
                </c:pt>
                <c:pt idx="3858">
                  <c:v>0.38579999999999998</c:v>
                </c:pt>
                <c:pt idx="3859">
                  <c:v>0.38590000000000002</c:v>
                </c:pt>
                <c:pt idx="3860">
                  <c:v>0.38600000000000001</c:v>
                </c:pt>
                <c:pt idx="3861">
                  <c:v>0.3861</c:v>
                </c:pt>
                <c:pt idx="3862">
                  <c:v>0.38619999999999999</c:v>
                </c:pt>
                <c:pt idx="3863">
                  <c:v>0.38629999999999998</c:v>
                </c:pt>
                <c:pt idx="3864">
                  <c:v>0.38640000000000002</c:v>
                </c:pt>
                <c:pt idx="3865">
                  <c:v>0.38650000000000001</c:v>
                </c:pt>
                <c:pt idx="3866">
                  <c:v>0.3866</c:v>
                </c:pt>
                <c:pt idx="3867">
                  <c:v>0.38669999999999999</c:v>
                </c:pt>
                <c:pt idx="3868">
                  <c:v>0.38679999999999998</c:v>
                </c:pt>
                <c:pt idx="3869">
                  <c:v>0.38690000000000002</c:v>
                </c:pt>
                <c:pt idx="3870">
                  <c:v>0.38700000000000001</c:v>
                </c:pt>
                <c:pt idx="3871">
                  <c:v>0.3871</c:v>
                </c:pt>
                <c:pt idx="3872">
                  <c:v>0.38719999999999999</c:v>
                </c:pt>
                <c:pt idx="3873">
                  <c:v>0.38729999999999998</c:v>
                </c:pt>
                <c:pt idx="3874">
                  <c:v>0.38740000000000002</c:v>
                </c:pt>
                <c:pt idx="3875">
                  <c:v>0.38750000000000001</c:v>
                </c:pt>
                <c:pt idx="3876">
                  <c:v>0.3876</c:v>
                </c:pt>
                <c:pt idx="3877">
                  <c:v>0.38769999999999999</c:v>
                </c:pt>
                <c:pt idx="3878">
                  <c:v>0.38779999999999998</c:v>
                </c:pt>
                <c:pt idx="3879">
                  <c:v>0.38790000000000002</c:v>
                </c:pt>
                <c:pt idx="3880">
                  <c:v>0.38800000000000001</c:v>
                </c:pt>
                <c:pt idx="3881">
                  <c:v>0.3881</c:v>
                </c:pt>
                <c:pt idx="3882">
                  <c:v>0.38819999999999999</c:v>
                </c:pt>
                <c:pt idx="3883">
                  <c:v>0.38829999999999998</c:v>
                </c:pt>
                <c:pt idx="3884">
                  <c:v>0.38840000000000002</c:v>
                </c:pt>
                <c:pt idx="3885">
                  <c:v>0.38850000000000001</c:v>
                </c:pt>
                <c:pt idx="3886">
                  <c:v>0.3886</c:v>
                </c:pt>
                <c:pt idx="3887">
                  <c:v>0.38869999999999999</c:v>
                </c:pt>
                <c:pt idx="3888">
                  <c:v>0.38879999999999998</c:v>
                </c:pt>
                <c:pt idx="3889">
                  <c:v>0.38890000000000002</c:v>
                </c:pt>
                <c:pt idx="3890">
                  <c:v>0.38900000000000001</c:v>
                </c:pt>
                <c:pt idx="3891">
                  <c:v>0.3891</c:v>
                </c:pt>
                <c:pt idx="3892">
                  <c:v>0.38919999999999999</c:v>
                </c:pt>
                <c:pt idx="3893">
                  <c:v>0.38929999999999998</c:v>
                </c:pt>
                <c:pt idx="3894">
                  <c:v>0.38940000000000002</c:v>
                </c:pt>
                <c:pt idx="3895">
                  <c:v>0.38950000000000001</c:v>
                </c:pt>
                <c:pt idx="3896">
                  <c:v>0.3896</c:v>
                </c:pt>
                <c:pt idx="3897">
                  <c:v>0.38969999999999999</c:v>
                </c:pt>
                <c:pt idx="3898">
                  <c:v>0.38979999999999998</c:v>
                </c:pt>
                <c:pt idx="3899">
                  <c:v>0.38990000000000002</c:v>
                </c:pt>
                <c:pt idx="3900">
                  <c:v>0.39</c:v>
                </c:pt>
                <c:pt idx="3901">
                  <c:v>0.3901</c:v>
                </c:pt>
                <c:pt idx="3902">
                  <c:v>0.39019999999999999</c:v>
                </c:pt>
                <c:pt idx="3903">
                  <c:v>0.39029999999999998</c:v>
                </c:pt>
                <c:pt idx="3904">
                  <c:v>0.39040000000000002</c:v>
                </c:pt>
                <c:pt idx="3905">
                  <c:v>0.39050000000000001</c:v>
                </c:pt>
                <c:pt idx="3906">
                  <c:v>0.3906</c:v>
                </c:pt>
                <c:pt idx="3907">
                  <c:v>0.39069999999999999</c:v>
                </c:pt>
                <c:pt idx="3908">
                  <c:v>0.39079999999999998</c:v>
                </c:pt>
                <c:pt idx="3909">
                  <c:v>0.39090000000000003</c:v>
                </c:pt>
                <c:pt idx="3910">
                  <c:v>0.39100000000000001</c:v>
                </c:pt>
                <c:pt idx="3911">
                  <c:v>0.3911</c:v>
                </c:pt>
                <c:pt idx="3912">
                  <c:v>0.39119999999999999</c:v>
                </c:pt>
                <c:pt idx="3913">
                  <c:v>0.39129999999999998</c:v>
                </c:pt>
                <c:pt idx="3914">
                  <c:v>0.39140000000000003</c:v>
                </c:pt>
                <c:pt idx="3915">
                  <c:v>0.39150000000000001</c:v>
                </c:pt>
                <c:pt idx="3916">
                  <c:v>0.3916</c:v>
                </c:pt>
                <c:pt idx="3917">
                  <c:v>0.39169999999999999</c:v>
                </c:pt>
                <c:pt idx="3918">
                  <c:v>0.39179999999999998</c:v>
                </c:pt>
                <c:pt idx="3919">
                  <c:v>0.39190000000000003</c:v>
                </c:pt>
                <c:pt idx="3920">
                  <c:v>0.39200000000000002</c:v>
                </c:pt>
                <c:pt idx="3921">
                  <c:v>0.3921</c:v>
                </c:pt>
                <c:pt idx="3922">
                  <c:v>0.39219999999999999</c:v>
                </c:pt>
                <c:pt idx="3923">
                  <c:v>0.39229999999999998</c:v>
                </c:pt>
                <c:pt idx="3924">
                  <c:v>0.39240000000000003</c:v>
                </c:pt>
                <c:pt idx="3925">
                  <c:v>0.39250000000000002</c:v>
                </c:pt>
                <c:pt idx="3926">
                  <c:v>0.3926</c:v>
                </c:pt>
                <c:pt idx="3927">
                  <c:v>0.39269999999999999</c:v>
                </c:pt>
                <c:pt idx="3928">
                  <c:v>0.39279999999999998</c:v>
                </c:pt>
                <c:pt idx="3929">
                  <c:v>0.39290000000000003</c:v>
                </c:pt>
                <c:pt idx="3930">
                  <c:v>0.39300000000000002</c:v>
                </c:pt>
                <c:pt idx="3931">
                  <c:v>0.3931</c:v>
                </c:pt>
                <c:pt idx="3932">
                  <c:v>0.39319999999999999</c:v>
                </c:pt>
                <c:pt idx="3933">
                  <c:v>0.39329999999999998</c:v>
                </c:pt>
                <c:pt idx="3934">
                  <c:v>0.39340000000000003</c:v>
                </c:pt>
                <c:pt idx="3935">
                  <c:v>0.39350000000000002</c:v>
                </c:pt>
                <c:pt idx="3936">
                  <c:v>0.39360000000000001</c:v>
                </c:pt>
                <c:pt idx="3937">
                  <c:v>0.39369999999999999</c:v>
                </c:pt>
                <c:pt idx="3938">
                  <c:v>0.39379999999999998</c:v>
                </c:pt>
                <c:pt idx="3939">
                  <c:v>0.39389999999999997</c:v>
                </c:pt>
                <c:pt idx="3940">
                  <c:v>0.39400000000000002</c:v>
                </c:pt>
                <c:pt idx="3941">
                  <c:v>0.39410000000000001</c:v>
                </c:pt>
                <c:pt idx="3942">
                  <c:v>0.39419999999999999</c:v>
                </c:pt>
                <c:pt idx="3943">
                  <c:v>0.39429999999999998</c:v>
                </c:pt>
                <c:pt idx="3944">
                  <c:v>0.39439999999999997</c:v>
                </c:pt>
                <c:pt idx="3945">
                  <c:v>0.39450000000000002</c:v>
                </c:pt>
                <c:pt idx="3946">
                  <c:v>0.39460000000000001</c:v>
                </c:pt>
                <c:pt idx="3947">
                  <c:v>0.3947</c:v>
                </c:pt>
                <c:pt idx="3948">
                  <c:v>0.39479999999999998</c:v>
                </c:pt>
                <c:pt idx="3949">
                  <c:v>0.39489999999999997</c:v>
                </c:pt>
                <c:pt idx="3950">
                  <c:v>0.39500000000000002</c:v>
                </c:pt>
                <c:pt idx="3951">
                  <c:v>0.39510000000000001</c:v>
                </c:pt>
                <c:pt idx="3952">
                  <c:v>0.3952</c:v>
                </c:pt>
                <c:pt idx="3953">
                  <c:v>0.39529999999999998</c:v>
                </c:pt>
                <c:pt idx="3954">
                  <c:v>0.39539999999999997</c:v>
                </c:pt>
                <c:pt idx="3955">
                  <c:v>0.39550000000000002</c:v>
                </c:pt>
                <c:pt idx="3956">
                  <c:v>0.39560000000000001</c:v>
                </c:pt>
                <c:pt idx="3957">
                  <c:v>0.3957</c:v>
                </c:pt>
                <c:pt idx="3958">
                  <c:v>0.39579999999999999</c:v>
                </c:pt>
                <c:pt idx="3959">
                  <c:v>0.39589999999999997</c:v>
                </c:pt>
                <c:pt idx="3960">
                  <c:v>0.39600000000000002</c:v>
                </c:pt>
                <c:pt idx="3961">
                  <c:v>0.39610000000000001</c:v>
                </c:pt>
                <c:pt idx="3962">
                  <c:v>0.3962</c:v>
                </c:pt>
                <c:pt idx="3963">
                  <c:v>0.39629999999999999</c:v>
                </c:pt>
                <c:pt idx="3964">
                  <c:v>0.39639999999999997</c:v>
                </c:pt>
                <c:pt idx="3965">
                  <c:v>0.39650000000000002</c:v>
                </c:pt>
                <c:pt idx="3966">
                  <c:v>0.39660000000000001</c:v>
                </c:pt>
                <c:pt idx="3967">
                  <c:v>0.3967</c:v>
                </c:pt>
                <c:pt idx="3968">
                  <c:v>0.39679999999999999</c:v>
                </c:pt>
                <c:pt idx="3969">
                  <c:v>0.39689999999999998</c:v>
                </c:pt>
                <c:pt idx="3970">
                  <c:v>0.39700000000000002</c:v>
                </c:pt>
                <c:pt idx="3971">
                  <c:v>0.39710000000000001</c:v>
                </c:pt>
                <c:pt idx="3972">
                  <c:v>0.3972</c:v>
                </c:pt>
                <c:pt idx="3973">
                  <c:v>0.39729999999999999</c:v>
                </c:pt>
                <c:pt idx="3974">
                  <c:v>0.39739999999999998</c:v>
                </c:pt>
                <c:pt idx="3975">
                  <c:v>0.39750000000000002</c:v>
                </c:pt>
                <c:pt idx="3976">
                  <c:v>0.39760000000000001</c:v>
                </c:pt>
                <c:pt idx="3977">
                  <c:v>0.3977</c:v>
                </c:pt>
                <c:pt idx="3978">
                  <c:v>0.39779999999999999</c:v>
                </c:pt>
                <c:pt idx="3979">
                  <c:v>0.39789999999999998</c:v>
                </c:pt>
                <c:pt idx="3980">
                  <c:v>0.39800000000000002</c:v>
                </c:pt>
                <c:pt idx="3981">
                  <c:v>0.39810000000000001</c:v>
                </c:pt>
                <c:pt idx="3982">
                  <c:v>0.3982</c:v>
                </c:pt>
                <c:pt idx="3983">
                  <c:v>0.39829999999999999</c:v>
                </c:pt>
                <c:pt idx="3984">
                  <c:v>0.39839999999999998</c:v>
                </c:pt>
                <c:pt idx="3985">
                  <c:v>0.39850000000000002</c:v>
                </c:pt>
                <c:pt idx="3986">
                  <c:v>0.39860000000000001</c:v>
                </c:pt>
                <c:pt idx="3987">
                  <c:v>0.3987</c:v>
                </c:pt>
                <c:pt idx="3988">
                  <c:v>0.39879999999999999</c:v>
                </c:pt>
                <c:pt idx="3989">
                  <c:v>0.39889999999999998</c:v>
                </c:pt>
                <c:pt idx="3990">
                  <c:v>0.39900000000000002</c:v>
                </c:pt>
                <c:pt idx="3991">
                  <c:v>0.39910000000000001</c:v>
                </c:pt>
                <c:pt idx="3992">
                  <c:v>0.3992</c:v>
                </c:pt>
                <c:pt idx="3993">
                  <c:v>0.39929999999999999</c:v>
                </c:pt>
                <c:pt idx="3994">
                  <c:v>0.39939999999999998</c:v>
                </c:pt>
                <c:pt idx="3995">
                  <c:v>0.39950000000000002</c:v>
                </c:pt>
                <c:pt idx="3996">
                  <c:v>0.39960000000000001</c:v>
                </c:pt>
                <c:pt idx="3997">
                  <c:v>0.3997</c:v>
                </c:pt>
                <c:pt idx="3998">
                  <c:v>0.39979999999999999</c:v>
                </c:pt>
                <c:pt idx="3999">
                  <c:v>0.39989999999999998</c:v>
                </c:pt>
                <c:pt idx="4000">
                  <c:v>0.4</c:v>
                </c:pt>
                <c:pt idx="4001">
                  <c:v>0.40010000000000001</c:v>
                </c:pt>
                <c:pt idx="4002">
                  <c:v>0.4002</c:v>
                </c:pt>
                <c:pt idx="4003">
                  <c:v>0.40029999999999999</c:v>
                </c:pt>
                <c:pt idx="4004">
                  <c:v>0.40039999999999998</c:v>
                </c:pt>
                <c:pt idx="4005">
                  <c:v>0.40050000000000002</c:v>
                </c:pt>
                <c:pt idx="4006">
                  <c:v>0.40060000000000001</c:v>
                </c:pt>
                <c:pt idx="4007">
                  <c:v>0.4007</c:v>
                </c:pt>
                <c:pt idx="4008">
                  <c:v>0.40079999999999999</c:v>
                </c:pt>
                <c:pt idx="4009">
                  <c:v>0.40089999999999998</c:v>
                </c:pt>
                <c:pt idx="4010">
                  <c:v>0.40100000000000002</c:v>
                </c:pt>
                <c:pt idx="4011">
                  <c:v>0.40110000000000001</c:v>
                </c:pt>
                <c:pt idx="4012">
                  <c:v>0.4012</c:v>
                </c:pt>
                <c:pt idx="4013">
                  <c:v>0.40129999999999999</c:v>
                </c:pt>
                <c:pt idx="4014">
                  <c:v>0.40139999999999998</c:v>
                </c:pt>
                <c:pt idx="4015">
                  <c:v>0.40150000000000002</c:v>
                </c:pt>
                <c:pt idx="4016">
                  <c:v>0.40160000000000001</c:v>
                </c:pt>
                <c:pt idx="4017">
                  <c:v>0.4017</c:v>
                </c:pt>
                <c:pt idx="4018">
                  <c:v>0.40179999999999999</c:v>
                </c:pt>
                <c:pt idx="4019">
                  <c:v>0.40189999999999998</c:v>
                </c:pt>
                <c:pt idx="4020">
                  <c:v>0.40200000000000002</c:v>
                </c:pt>
                <c:pt idx="4021">
                  <c:v>0.40210000000000001</c:v>
                </c:pt>
                <c:pt idx="4022">
                  <c:v>0.4022</c:v>
                </c:pt>
                <c:pt idx="4023">
                  <c:v>0.40229999999999999</c:v>
                </c:pt>
                <c:pt idx="4024">
                  <c:v>0.40239999999999998</c:v>
                </c:pt>
                <c:pt idx="4025">
                  <c:v>0.40250000000000002</c:v>
                </c:pt>
                <c:pt idx="4026">
                  <c:v>0.40260000000000001</c:v>
                </c:pt>
                <c:pt idx="4027">
                  <c:v>0.4027</c:v>
                </c:pt>
                <c:pt idx="4028">
                  <c:v>0.40279999999999999</c:v>
                </c:pt>
                <c:pt idx="4029">
                  <c:v>0.40289999999999998</c:v>
                </c:pt>
                <c:pt idx="4030">
                  <c:v>0.40300000000000002</c:v>
                </c:pt>
                <c:pt idx="4031">
                  <c:v>0.40310000000000001</c:v>
                </c:pt>
                <c:pt idx="4032">
                  <c:v>0.4032</c:v>
                </c:pt>
                <c:pt idx="4033">
                  <c:v>0.40329999999999999</c:v>
                </c:pt>
                <c:pt idx="4034">
                  <c:v>0.40339999999999998</c:v>
                </c:pt>
                <c:pt idx="4035">
                  <c:v>0.40350000000000003</c:v>
                </c:pt>
                <c:pt idx="4036">
                  <c:v>0.40360000000000001</c:v>
                </c:pt>
                <c:pt idx="4037">
                  <c:v>0.4037</c:v>
                </c:pt>
                <c:pt idx="4038">
                  <c:v>0.40379999999999999</c:v>
                </c:pt>
                <c:pt idx="4039">
                  <c:v>0.40389999999999998</c:v>
                </c:pt>
                <c:pt idx="4040">
                  <c:v>0.40400000000000003</c:v>
                </c:pt>
                <c:pt idx="4041">
                  <c:v>0.40410000000000001</c:v>
                </c:pt>
                <c:pt idx="4042">
                  <c:v>0.4042</c:v>
                </c:pt>
                <c:pt idx="4043">
                  <c:v>0.40429999999999999</c:v>
                </c:pt>
                <c:pt idx="4044">
                  <c:v>0.40439999999999998</c:v>
                </c:pt>
                <c:pt idx="4045">
                  <c:v>0.40450000000000003</c:v>
                </c:pt>
                <c:pt idx="4046">
                  <c:v>0.40460000000000002</c:v>
                </c:pt>
                <c:pt idx="4047">
                  <c:v>0.4047</c:v>
                </c:pt>
                <c:pt idx="4048">
                  <c:v>0.40479999999999999</c:v>
                </c:pt>
                <c:pt idx="4049">
                  <c:v>0.40489999999999998</c:v>
                </c:pt>
                <c:pt idx="4050">
                  <c:v>0.40500000000000003</c:v>
                </c:pt>
                <c:pt idx="4051">
                  <c:v>0.40510000000000002</c:v>
                </c:pt>
                <c:pt idx="4052">
                  <c:v>0.4052</c:v>
                </c:pt>
                <c:pt idx="4053">
                  <c:v>0.40529999999999999</c:v>
                </c:pt>
                <c:pt idx="4054">
                  <c:v>0.40539999999999998</c:v>
                </c:pt>
                <c:pt idx="4055">
                  <c:v>0.40550000000000003</c:v>
                </c:pt>
                <c:pt idx="4056">
                  <c:v>0.40560000000000002</c:v>
                </c:pt>
                <c:pt idx="4057">
                  <c:v>0.40570000000000001</c:v>
                </c:pt>
                <c:pt idx="4058">
                  <c:v>0.40579999999999999</c:v>
                </c:pt>
                <c:pt idx="4059">
                  <c:v>0.40589999999999998</c:v>
                </c:pt>
                <c:pt idx="4060">
                  <c:v>0.40600000000000003</c:v>
                </c:pt>
                <c:pt idx="4061">
                  <c:v>0.40610000000000002</c:v>
                </c:pt>
                <c:pt idx="4062">
                  <c:v>0.40620000000000001</c:v>
                </c:pt>
                <c:pt idx="4063">
                  <c:v>0.40629999999999999</c:v>
                </c:pt>
                <c:pt idx="4064">
                  <c:v>0.40639999999999998</c:v>
                </c:pt>
                <c:pt idx="4065">
                  <c:v>0.40649999999999997</c:v>
                </c:pt>
                <c:pt idx="4066">
                  <c:v>0.40660000000000002</c:v>
                </c:pt>
                <c:pt idx="4067">
                  <c:v>0.40670000000000001</c:v>
                </c:pt>
                <c:pt idx="4068">
                  <c:v>0.40679999999999999</c:v>
                </c:pt>
                <c:pt idx="4069">
                  <c:v>0.40689999999999998</c:v>
                </c:pt>
                <c:pt idx="4070">
                  <c:v>0.40699999999999997</c:v>
                </c:pt>
                <c:pt idx="4071">
                  <c:v>0.40710000000000002</c:v>
                </c:pt>
                <c:pt idx="4072">
                  <c:v>0.40720000000000001</c:v>
                </c:pt>
                <c:pt idx="4073">
                  <c:v>0.4073</c:v>
                </c:pt>
                <c:pt idx="4074">
                  <c:v>0.40739999999999998</c:v>
                </c:pt>
                <c:pt idx="4075">
                  <c:v>0.40749999999999997</c:v>
                </c:pt>
                <c:pt idx="4076">
                  <c:v>0.40760000000000002</c:v>
                </c:pt>
                <c:pt idx="4077">
                  <c:v>0.40770000000000001</c:v>
                </c:pt>
                <c:pt idx="4078">
                  <c:v>0.4078</c:v>
                </c:pt>
                <c:pt idx="4079">
                  <c:v>0.40789999999999998</c:v>
                </c:pt>
                <c:pt idx="4080">
                  <c:v>0.40799999999999997</c:v>
                </c:pt>
                <c:pt idx="4081">
                  <c:v>0.40810000000000002</c:v>
                </c:pt>
                <c:pt idx="4082">
                  <c:v>0.40820000000000001</c:v>
                </c:pt>
                <c:pt idx="4083">
                  <c:v>0.4083</c:v>
                </c:pt>
                <c:pt idx="4084">
                  <c:v>0.40839999999999999</c:v>
                </c:pt>
                <c:pt idx="4085">
                  <c:v>0.40849999999999997</c:v>
                </c:pt>
                <c:pt idx="4086">
                  <c:v>0.40860000000000002</c:v>
                </c:pt>
                <c:pt idx="4087">
                  <c:v>0.40870000000000001</c:v>
                </c:pt>
                <c:pt idx="4088">
                  <c:v>0.4088</c:v>
                </c:pt>
                <c:pt idx="4089">
                  <c:v>0.40889999999999999</c:v>
                </c:pt>
                <c:pt idx="4090">
                  <c:v>0.40899999999999997</c:v>
                </c:pt>
                <c:pt idx="4091">
                  <c:v>0.40910000000000002</c:v>
                </c:pt>
                <c:pt idx="4092">
                  <c:v>0.40920000000000001</c:v>
                </c:pt>
                <c:pt idx="4093">
                  <c:v>0.4093</c:v>
                </c:pt>
                <c:pt idx="4094">
                  <c:v>0.40939999999999999</c:v>
                </c:pt>
                <c:pt idx="4095">
                  <c:v>0.40949999999999998</c:v>
                </c:pt>
                <c:pt idx="4096">
                  <c:v>0.40960000000000002</c:v>
                </c:pt>
                <c:pt idx="4097">
                  <c:v>0.40970000000000001</c:v>
                </c:pt>
                <c:pt idx="4098">
                  <c:v>0.4098</c:v>
                </c:pt>
                <c:pt idx="4099">
                  <c:v>0.40989999999999999</c:v>
                </c:pt>
                <c:pt idx="4100">
                  <c:v>0.41</c:v>
                </c:pt>
                <c:pt idx="4101">
                  <c:v>0.41010000000000002</c:v>
                </c:pt>
                <c:pt idx="4102">
                  <c:v>0.41020000000000001</c:v>
                </c:pt>
                <c:pt idx="4103">
                  <c:v>0.4103</c:v>
                </c:pt>
                <c:pt idx="4104">
                  <c:v>0.41039999999999999</c:v>
                </c:pt>
                <c:pt idx="4105">
                  <c:v>0.41049999999999998</c:v>
                </c:pt>
                <c:pt idx="4106">
                  <c:v>0.41060000000000002</c:v>
                </c:pt>
                <c:pt idx="4107">
                  <c:v>0.41070000000000001</c:v>
                </c:pt>
                <c:pt idx="4108">
                  <c:v>0.4108</c:v>
                </c:pt>
                <c:pt idx="4109">
                  <c:v>0.41089999999999999</c:v>
                </c:pt>
                <c:pt idx="4110">
                  <c:v>0.41099999999999998</c:v>
                </c:pt>
                <c:pt idx="4111">
                  <c:v>0.41110000000000002</c:v>
                </c:pt>
                <c:pt idx="4112">
                  <c:v>0.41120000000000001</c:v>
                </c:pt>
                <c:pt idx="4113">
                  <c:v>0.4113</c:v>
                </c:pt>
                <c:pt idx="4114">
                  <c:v>0.41139999999999999</c:v>
                </c:pt>
                <c:pt idx="4115">
                  <c:v>0.41149999999999998</c:v>
                </c:pt>
                <c:pt idx="4116">
                  <c:v>0.41160000000000002</c:v>
                </c:pt>
                <c:pt idx="4117">
                  <c:v>0.41170000000000001</c:v>
                </c:pt>
                <c:pt idx="4118">
                  <c:v>0.4118</c:v>
                </c:pt>
                <c:pt idx="4119">
                  <c:v>0.41189999999999999</c:v>
                </c:pt>
                <c:pt idx="4120">
                  <c:v>0.41199999999999998</c:v>
                </c:pt>
                <c:pt idx="4121">
                  <c:v>0.41210000000000002</c:v>
                </c:pt>
                <c:pt idx="4122">
                  <c:v>0.41220000000000001</c:v>
                </c:pt>
                <c:pt idx="4123">
                  <c:v>0.4123</c:v>
                </c:pt>
                <c:pt idx="4124">
                  <c:v>0.41239999999999999</c:v>
                </c:pt>
                <c:pt idx="4125">
                  <c:v>0.41249999999999998</c:v>
                </c:pt>
                <c:pt idx="4126">
                  <c:v>0.41260000000000002</c:v>
                </c:pt>
                <c:pt idx="4127">
                  <c:v>0.41270000000000001</c:v>
                </c:pt>
                <c:pt idx="4128">
                  <c:v>0.4128</c:v>
                </c:pt>
                <c:pt idx="4129">
                  <c:v>0.41289999999999999</c:v>
                </c:pt>
                <c:pt idx="4130">
                  <c:v>0.41299999999999998</c:v>
                </c:pt>
                <c:pt idx="4131">
                  <c:v>0.41310000000000002</c:v>
                </c:pt>
                <c:pt idx="4132">
                  <c:v>0.41320000000000001</c:v>
                </c:pt>
                <c:pt idx="4133">
                  <c:v>0.4133</c:v>
                </c:pt>
                <c:pt idx="4134">
                  <c:v>0.41339999999999999</c:v>
                </c:pt>
                <c:pt idx="4135">
                  <c:v>0.41349999999999998</c:v>
                </c:pt>
                <c:pt idx="4136">
                  <c:v>0.41360000000000002</c:v>
                </c:pt>
                <c:pt idx="4137">
                  <c:v>0.41370000000000001</c:v>
                </c:pt>
                <c:pt idx="4138">
                  <c:v>0.4138</c:v>
                </c:pt>
                <c:pt idx="4139">
                  <c:v>0.41389999999999999</c:v>
                </c:pt>
                <c:pt idx="4140">
                  <c:v>0.41399999999999998</c:v>
                </c:pt>
                <c:pt idx="4141">
                  <c:v>0.41410000000000002</c:v>
                </c:pt>
                <c:pt idx="4142">
                  <c:v>0.41420000000000001</c:v>
                </c:pt>
                <c:pt idx="4143">
                  <c:v>0.4143</c:v>
                </c:pt>
                <c:pt idx="4144">
                  <c:v>0.41439999999999999</c:v>
                </c:pt>
                <c:pt idx="4145">
                  <c:v>0.41449999999999998</c:v>
                </c:pt>
                <c:pt idx="4146">
                  <c:v>0.41460000000000002</c:v>
                </c:pt>
                <c:pt idx="4147">
                  <c:v>0.41470000000000001</c:v>
                </c:pt>
                <c:pt idx="4148">
                  <c:v>0.4148</c:v>
                </c:pt>
                <c:pt idx="4149">
                  <c:v>0.41489999999999999</c:v>
                </c:pt>
                <c:pt idx="4150">
                  <c:v>0.41499999999999998</c:v>
                </c:pt>
                <c:pt idx="4151">
                  <c:v>0.41510000000000002</c:v>
                </c:pt>
                <c:pt idx="4152">
                  <c:v>0.41520000000000001</c:v>
                </c:pt>
                <c:pt idx="4153">
                  <c:v>0.4153</c:v>
                </c:pt>
                <c:pt idx="4154">
                  <c:v>0.41539999999999999</c:v>
                </c:pt>
                <c:pt idx="4155">
                  <c:v>0.41549999999999998</c:v>
                </c:pt>
                <c:pt idx="4156">
                  <c:v>0.41560000000000002</c:v>
                </c:pt>
                <c:pt idx="4157">
                  <c:v>0.41570000000000001</c:v>
                </c:pt>
                <c:pt idx="4158">
                  <c:v>0.4158</c:v>
                </c:pt>
                <c:pt idx="4159">
                  <c:v>0.41589999999999999</c:v>
                </c:pt>
                <c:pt idx="4160">
                  <c:v>0.41599999999999998</c:v>
                </c:pt>
                <c:pt idx="4161">
                  <c:v>0.41610000000000003</c:v>
                </c:pt>
                <c:pt idx="4162">
                  <c:v>0.41620000000000001</c:v>
                </c:pt>
                <c:pt idx="4163">
                  <c:v>0.4163</c:v>
                </c:pt>
                <c:pt idx="4164">
                  <c:v>0.41639999999999999</c:v>
                </c:pt>
                <c:pt idx="4165">
                  <c:v>0.41649999999999998</c:v>
                </c:pt>
                <c:pt idx="4166">
                  <c:v>0.41660000000000003</c:v>
                </c:pt>
                <c:pt idx="4167">
                  <c:v>0.41670000000000001</c:v>
                </c:pt>
                <c:pt idx="4168">
                  <c:v>0.4168</c:v>
                </c:pt>
                <c:pt idx="4169">
                  <c:v>0.41689999999999999</c:v>
                </c:pt>
                <c:pt idx="4170">
                  <c:v>0.41699999999999998</c:v>
                </c:pt>
                <c:pt idx="4171">
                  <c:v>0.41710000000000003</c:v>
                </c:pt>
                <c:pt idx="4172">
                  <c:v>0.41720000000000002</c:v>
                </c:pt>
                <c:pt idx="4173">
                  <c:v>0.4173</c:v>
                </c:pt>
                <c:pt idx="4174">
                  <c:v>0.41739999999999999</c:v>
                </c:pt>
                <c:pt idx="4175">
                  <c:v>0.41749999999999998</c:v>
                </c:pt>
                <c:pt idx="4176">
                  <c:v>0.41760000000000003</c:v>
                </c:pt>
                <c:pt idx="4177">
                  <c:v>0.41770000000000002</c:v>
                </c:pt>
                <c:pt idx="4178">
                  <c:v>0.4178</c:v>
                </c:pt>
                <c:pt idx="4179">
                  <c:v>0.41789999999999999</c:v>
                </c:pt>
                <c:pt idx="4180">
                  <c:v>0.41799999999999998</c:v>
                </c:pt>
                <c:pt idx="4181">
                  <c:v>0.41810000000000003</c:v>
                </c:pt>
                <c:pt idx="4182">
                  <c:v>0.41820000000000002</c:v>
                </c:pt>
                <c:pt idx="4183">
                  <c:v>0.41830000000000001</c:v>
                </c:pt>
                <c:pt idx="4184">
                  <c:v>0.41839999999999999</c:v>
                </c:pt>
                <c:pt idx="4185">
                  <c:v>0.41849999999999998</c:v>
                </c:pt>
                <c:pt idx="4186">
                  <c:v>0.41860000000000003</c:v>
                </c:pt>
                <c:pt idx="4187">
                  <c:v>0.41870000000000002</c:v>
                </c:pt>
                <c:pt idx="4188">
                  <c:v>0.41880000000000001</c:v>
                </c:pt>
                <c:pt idx="4189">
                  <c:v>0.41889999999999999</c:v>
                </c:pt>
                <c:pt idx="4190">
                  <c:v>0.41899999999999998</c:v>
                </c:pt>
                <c:pt idx="4191">
                  <c:v>0.41909999999999997</c:v>
                </c:pt>
                <c:pt idx="4192">
                  <c:v>0.41920000000000002</c:v>
                </c:pt>
                <c:pt idx="4193">
                  <c:v>0.41930000000000001</c:v>
                </c:pt>
                <c:pt idx="4194">
                  <c:v>0.4194</c:v>
                </c:pt>
                <c:pt idx="4195">
                  <c:v>0.41949999999999998</c:v>
                </c:pt>
                <c:pt idx="4196">
                  <c:v>0.41959999999999997</c:v>
                </c:pt>
                <c:pt idx="4197">
                  <c:v>0.41970000000000002</c:v>
                </c:pt>
                <c:pt idx="4198">
                  <c:v>0.41980000000000001</c:v>
                </c:pt>
                <c:pt idx="4199">
                  <c:v>0.4199</c:v>
                </c:pt>
                <c:pt idx="4200">
                  <c:v>0.42</c:v>
                </c:pt>
                <c:pt idx="4201">
                  <c:v>0.42009999999999997</c:v>
                </c:pt>
                <c:pt idx="4202">
                  <c:v>0.42020000000000002</c:v>
                </c:pt>
                <c:pt idx="4203">
                  <c:v>0.42030000000000001</c:v>
                </c:pt>
                <c:pt idx="4204">
                  <c:v>0.4204</c:v>
                </c:pt>
                <c:pt idx="4205">
                  <c:v>0.42049999999999998</c:v>
                </c:pt>
                <c:pt idx="4206">
                  <c:v>0.42059999999999997</c:v>
                </c:pt>
                <c:pt idx="4207">
                  <c:v>0.42070000000000002</c:v>
                </c:pt>
                <c:pt idx="4208">
                  <c:v>0.42080000000000001</c:v>
                </c:pt>
                <c:pt idx="4209">
                  <c:v>0.4209</c:v>
                </c:pt>
                <c:pt idx="4210">
                  <c:v>0.42099999999999999</c:v>
                </c:pt>
                <c:pt idx="4211">
                  <c:v>0.42109999999999997</c:v>
                </c:pt>
                <c:pt idx="4212">
                  <c:v>0.42120000000000002</c:v>
                </c:pt>
                <c:pt idx="4213">
                  <c:v>0.42130000000000001</c:v>
                </c:pt>
                <c:pt idx="4214">
                  <c:v>0.4214</c:v>
                </c:pt>
                <c:pt idx="4215">
                  <c:v>0.42149999999999999</c:v>
                </c:pt>
                <c:pt idx="4216">
                  <c:v>0.42159999999999997</c:v>
                </c:pt>
                <c:pt idx="4217">
                  <c:v>0.42170000000000002</c:v>
                </c:pt>
                <c:pt idx="4218">
                  <c:v>0.42180000000000001</c:v>
                </c:pt>
                <c:pt idx="4219">
                  <c:v>0.4219</c:v>
                </c:pt>
                <c:pt idx="4220">
                  <c:v>0.42199999999999999</c:v>
                </c:pt>
                <c:pt idx="4221">
                  <c:v>0.42209999999999998</c:v>
                </c:pt>
                <c:pt idx="4222">
                  <c:v>0.42220000000000002</c:v>
                </c:pt>
                <c:pt idx="4223">
                  <c:v>0.42230000000000001</c:v>
                </c:pt>
                <c:pt idx="4224">
                  <c:v>0.4224</c:v>
                </c:pt>
                <c:pt idx="4225">
                  <c:v>0.42249999999999999</c:v>
                </c:pt>
                <c:pt idx="4226">
                  <c:v>0.42259999999999998</c:v>
                </c:pt>
                <c:pt idx="4227">
                  <c:v>0.42270000000000002</c:v>
                </c:pt>
                <c:pt idx="4228">
                  <c:v>0.42280000000000001</c:v>
                </c:pt>
                <c:pt idx="4229">
                  <c:v>0.4229</c:v>
                </c:pt>
                <c:pt idx="4230">
                  <c:v>0.42299999999999999</c:v>
                </c:pt>
                <c:pt idx="4231">
                  <c:v>0.42309999999999998</c:v>
                </c:pt>
                <c:pt idx="4232">
                  <c:v>0.42320000000000002</c:v>
                </c:pt>
                <c:pt idx="4233">
                  <c:v>0.42330000000000001</c:v>
                </c:pt>
                <c:pt idx="4234">
                  <c:v>0.4234</c:v>
                </c:pt>
                <c:pt idx="4235">
                  <c:v>0.42349999999999999</c:v>
                </c:pt>
                <c:pt idx="4236">
                  <c:v>0.42359999999999998</c:v>
                </c:pt>
                <c:pt idx="4237">
                  <c:v>0.42370000000000002</c:v>
                </c:pt>
                <c:pt idx="4238">
                  <c:v>0.42380000000000001</c:v>
                </c:pt>
                <c:pt idx="4239">
                  <c:v>0.4239</c:v>
                </c:pt>
                <c:pt idx="4240">
                  <c:v>0.42399999999999999</c:v>
                </c:pt>
                <c:pt idx="4241">
                  <c:v>0.42409999999999998</c:v>
                </c:pt>
                <c:pt idx="4242">
                  <c:v>0.42420000000000002</c:v>
                </c:pt>
                <c:pt idx="4243">
                  <c:v>0.42430000000000001</c:v>
                </c:pt>
                <c:pt idx="4244">
                  <c:v>0.4244</c:v>
                </c:pt>
                <c:pt idx="4245">
                  <c:v>0.42449999999999999</c:v>
                </c:pt>
                <c:pt idx="4246">
                  <c:v>0.42459999999999998</c:v>
                </c:pt>
                <c:pt idx="4247">
                  <c:v>0.42470000000000002</c:v>
                </c:pt>
                <c:pt idx="4248">
                  <c:v>0.42480000000000001</c:v>
                </c:pt>
                <c:pt idx="4249">
                  <c:v>0.4249</c:v>
                </c:pt>
                <c:pt idx="4250">
                  <c:v>0.42499999999999999</c:v>
                </c:pt>
                <c:pt idx="4251">
                  <c:v>0.42509999999999998</c:v>
                </c:pt>
                <c:pt idx="4252">
                  <c:v>0.42520000000000002</c:v>
                </c:pt>
                <c:pt idx="4253">
                  <c:v>0.42530000000000001</c:v>
                </c:pt>
                <c:pt idx="4254">
                  <c:v>0.4254</c:v>
                </c:pt>
                <c:pt idx="4255">
                  <c:v>0.42549999999999999</c:v>
                </c:pt>
                <c:pt idx="4256">
                  <c:v>0.42559999999999998</c:v>
                </c:pt>
                <c:pt idx="4257">
                  <c:v>0.42570000000000002</c:v>
                </c:pt>
                <c:pt idx="4258">
                  <c:v>0.42580000000000001</c:v>
                </c:pt>
                <c:pt idx="4259">
                  <c:v>0.4259</c:v>
                </c:pt>
                <c:pt idx="4260">
                  <c:v>0.42599999999999999</c:v>
                </c:pt>
                <c:pt idx="4261">
                  <c:v>0.42609999999999998</c:v>
                </c:pt>
                <c:pt idx="4262">
                  <c:v>0.42620000000000002</c:v>
                </c:pt>
                <c:pt idx="4263">
                  <c:v>0.42630000000000001</c:v>
                </c:pt>
                <c:pt idx="4264">
                  <c:v>0.4264</c:v>
                </c:pt>
                <c:pt idx="4265">
                  <c:v>0.42649999999999999</c:v>
                </c:pt>
                <c:pt idx="4266">
                  <c:v>0.42659999999999998</c:v>
                </c:pt>
                <c:pt idx="4267">
                  <c:v>0.42670000000000002</c:v>
                </c:pt>
                <c:pt idx="4268">
                  <c:v>0.42680000000000001</c:v>
                </c:pt>
                <c:pt idx="4269">
                  <c:v>0.4269</c:v>
                </c:pt>
                <c:pt idx="4270">
                  <c:v>0.42699999999999999</c:v>
                </c:pt>
                <c:pt idx="4271">
                  <c:v>0.42709999999999998</c:v>
                </c:pt>
                <c:pt idx="4272">
                  <c:v>0.42720000000000002</c:v>
                </c:pt>
                <c:pt idx="4273">
                  <c:v>0.42730000000000001</c:v>
                </c:pt>
                <c:pt idx="4274">
                  <c:v>0.4274</c:v>
                </c:pt>
                <c:pt idx="4275">
                  <c:v>0.42749999999999999</c:v>
                </c:pt>
                <c:pt idx="4276">
                  <c:v>0.42759999999999998</c:v>
                </c:pt>
                <c:pt idx="4277">
                  <c:v>0.42770000000000002</c:v>
                </c:pt>
                <c:pt idx="4278">
                  <c:v>0.42780000000000001</c:v>
                </c:pt>
                <c:pt idx="4279">
                  <c:v>0.4279</c:v>
                </c:pt>
                <c:pt idx="4280">
                  <c:v>0.42799999999999999</c:v>
                </c:pt>
                <c:pt idx="4281">
                  <c:v>0.42809999999999998</c:v>
                </c:pt>
                <c:pt idx="4282">
                  <c:v>0.42820000000000003</c:v>
                </c:pt>
                <c:pt idx="4283">
                  <c:v>0.42830000000000001</c:v>
                </c:pt>
                <c:pt idx="4284">
                  <c:v>0.4284</c:v>
                </c:pt>
                <c:pt idx="4285">
                  <c:v>0.42849999999999999</c:v>
                </c:pt>
                <c:pt idx="4286">
                  <c:v>0.42859999999999998</c:v>
                </c:pt>
                <c:pt idx="4287">
                  <c:v>0.42870000000000003</c:v>
                </c:pt>
                <c:pt idx="4288">
                  <c:v>0.42880000000000001</c:v>
                </c:pt>
                <c:pt idx="4289">
                  <c:v>0.4289</c:v>
                </c:pt>
                <c:pt idx="4290">
                  <c:v>0.42899999999999999</c:v>
                </c:pt>
                <c:pt idx="4291">
                  <c:v>0.42909999999999998</c:v>
                </c:pt>
                <c:pt idx="4292">
                  <c:v>0.42920000000000003</c:v>
                </c:pt>
                <c:pt idx="4293">
                  <c:v>0.42930000000000001</c:v>
                </c:pt>
                <c:pt idx="4294">
                  <c:v>0.4294</c:v>
                </c:pt>
                <c:pt idx="4295">
                  <c:v>0.42949999999999999</c:v>
                </c:pt>
                <c:pt idx="4296">
                  <c:v>0.42959999999999998</c:v>
                </c:pt>
                <c:pt idx="4297">
                  <c:v>0.42970000000000003</c:v>
                </c:pt>
                <c:pt idx="4298">
                  <c:v>0.42980000000000002</c:v>
                </c:pt>
                <c:pt idx="4299">
                  <c:v>0.4299</c:v>
                </c:pt>
                <c:pt idx="4300">
                  <c:v>0.43</c:v>
                </c:pt>
                <c:pt idx="4301">
                  <c:v>0.43009999999999998</c:v>
                </c:pt>
                <c:pt idx="4302">
                  <c:v>0.43020000000000003</c:v>
                </c:pt>
                <c:pt idx="4303">
                  <c:v>0.43030000000000002</c:v>
                </c:pt>
                <c:pt idx="4304">
                  <c:v>0.4304</c:v>
                </c:pt>
                <c:pt idx="4305">
                  <c:v>0.43049999999999999</c:v>
                </c:pt>
                <c:pt idx="4306">
                  <c:v>0.43059999999999998</c:v>
                </c:pt>
                <c:pt idx="4307">
                  <c:v>0.43070000000000003</c:v>
                </c:pt>
                <c:pt idx="4308">
                  <c:v>0.43080000000000002</c:v>
                </c:pt>
                <c:pt idx="4309">
                  <c:v>0.43090000000000001</c:v>
                </c:pt>
                <c:pt idx="4310">
                  <c:v>0.43099999999999999</c:v>
                </c:pt>
                <c:pt idx="4311">
                  <c:v>0.43109999999999998</c:v>
                </c:pt>
                <c:pt idx="4312">
                  <c:v>0.43120000000000003</c:v>
                </c:pt>
                <c:pt idx="4313">
                  <c:v>0.43130000000000002</c:v>
                </c:pt>
                <c:pt idx="4314">
                  <c:v>0.43140000000000001</c:v>
                </c:pt>
                <c:pt idx="4315">
                  <c:v>0.43149999999999999</c:v>
                </c:pt>
                <c:pt idx="4316">
                  <c:v>0.43159999999999998</c:v>
                </c:pt>
                <c:pt idx="4317">
                  <c:v>0.43169999999999997</c:v>
                </c:pt>
                <c:pt idx="4318">
                  <c:v>0.43180000000000002</c:v>
                </c:pt>
                <c:pt idx="4319">
                  <c:v>0.43190000000000001</c:v>
                </c:pt>
                <c:pt idx="4320">
                  <c:v>0.432</c:v>
                </c:pt>
                <c:pt idx="4321">
                  <c:v>0.43209999999999998</c:v>
                </c:pt>
                <c:pt idx="4322">
                  <c:v>0.43219999999999997</c:v>
                </c:pt>
                <c:pt idx="4323">
                  <c:v>0.43230000000000002</c:v>
                </c:pt>
                <c:pt idx="4324">
                  <c:v>0.43240000000000001</c:v>
                </c:pt>
                <c:pt idx="4325">
                  <c:v>0.4325</c:v>
                </c:pt>
                <c:pt idx="4326">
                  <c:v>0.43259999999999998</c:v>
                </c:pt>
                <c:pt idx="4327">
                  <c:v>0.43269999999999997</c:v>
                </c:pt>
                <c:pt idx="4328">
                  <c:v>0.43280000000000002</c:v>
                </c:pt>
                <c:pt idx="4329">
                  <c:v>0.43290000000000001</c:v>
                </c:pt>
                <c:pt idx="4330">
                  <c:v>0.433</c:v>
                </c:pt>
                <c:pt idx="4331">
                  <c:v>0.43309999999999998</c:v>
                </c:pt>
                <c:pt idx="4332">
                  <c:v>0.43319999999999997</c:v>
                </c:pt>
                <c:pt idx="4333">
                  <c:v>0.43330000000000002</c:v>
                </c:pt>
                <c:pt idx="4334">
                  <c:v>0.43340000000000001</c:v>
                </c:pt>
                <c:pt idx="4335">
                  <c:v>0.4335</c:v>
                </c:pt>
                <c:pt idx="4336">
                  <c:v>0.43359999999999999</c:v>
                </c:pt>
                <c:pt idx="4337">
                  <c:v>0.43369999999999997</c:v>
                </c:pt>
                <c:pt idx="4338">
                  <c:v>0.43380000000000002</c:v>
                </c:pt>
                <c:pt idx="4339">
                  <c:v>0.43390000000000001</c:v>
                </c:pt>
                <c:pt idx="4340">
                  <c:v>0.434</c:v>
                </c:pt>
                <c:pt idx="4341">
                  <c:v>0.43409999999999999</c:v>
                </c:pt>
                <c:pt idx="4342">
                  <c:v>0.43419999999999997</c:v>
                </c:pt>
                <c:pt idx="4343">
                  <c:v>0.43430000000000002</c:v>
                </c:pt>
                <c:pt idx="4344">
                  <c:v>0.43440000000000001</c:v>
                </c:pt>
                <c:pt idx="4345">
                  <c:v>0.4345</c:v>
                </c:pt>
                <c:pt idx="4346">
                  <c:v>0.43459999999999999</c:v>
                </c:pt>
                <c:pt idx="4347">
                  <c:v>0.43469999999999998</c:v>
                </c:pt>
                <c:pt idx="4348">
                  <c:v>0.43480000000000002</c:v>
                </c:pt>
                <c:pt idx="4349">
                  <c:v>0.43490000000000001</c:v>
                </c:pt>
                <c:pt idx="4350">
                  <c:v>0.435</c:v>
                </c:pt>
                <c:pt idx="4351">
                  <c:v>0.43509999999999999</c:v>
                </c:pt>
                <c:pt idx="4352">
                  <c:v>0.43519999999999998</c:v>
                </c:pt>
                <c:pt idx="4353">
                  <c:v>0.43530000000000002</c:v>
                </c:pt>
                <c:pt idx="4354">
                  <c:v>0.43540000000000001</c:v>
                </c:pt>
                <c:pt idx="4355">
                  <c:v>0.4355</c:v>
                </c:pt>
                <c:pt idx="4356">
                  <c:v>0.43559999999999999</c:v>
                </c:pt>
                <c:pt idx="4357">
                  <c:v>0.43569999999999998</c:v>
                </c:pt>
                <c:pt idx="4358">
                  <c:v>0.43580000000000002</c:v>
                </c:pt>
                <c:pt idx="4359">
                  <c:v>0.43590000000000001</c:v>
                </c:pt>
                <c:pt idx="4360">
                  <c:v>0.436</c:v>
                </c:pt>
                <c:pt idx="4361">
                  <c:v>0.43609999999999999</c:v>
                </c:pt>
                <c:pt idx="4362">
                  <c:v>0.43619999999999998</c:v>
                </c:pt>
                <c:pt idx="4363">
                  <c:v>0.43630000000000002</c:v>
                </c:pt>
                <c:pt idx="4364">
                  <c:v>0.43640000000000001</c:v>
                </c:pt>
                <c:pt idx="4365">
                  <c:v>0.4365</c:v>
                </c:pt>
                <c:pt idx="4366">
                  <c:v>0.43659999999999999</c:v>
                </c:pt>
                <c:pt idx="4367">
                  <c:v>0.43669999999999998</c:v>
                </c:pt>
                <c:pt idx="4368">
                  <c:v>0.43680000000000002</c:v>
                </c:pt>
                <c:pt idx="4369">
                  <c:v>0.43690000000000001</c:v>
                </c:pt>
                <c:pt idx="4370">
                  <c:v>0.437</c:v>
                </c:pt>
                <c:pt idx="4371">
                  <c:v>0.43709999999999999</c:v>
                </c:pt>
                <c:pt idx="4372">
                  <c:v>0.43719999999999998</c:v>
                </c:pt>
                <c:pt idx="4373">
                  <c:v>0.43730000000000002</c:v>
                </c:pt>
                <c:pt idx="4374">
                  <c:v>0.43740000000000001</c:v>
                </c:pt>
                <c:pt idx="4375">
                  <c:v>0.4375</c:v>
                </c:pt>
                <c:pt idx="4376">
                  <c:v>0.43759999999999999</c:v>
                </c:pt>
                <c:pt idx="4377">
                  <c:v>0.43769999999999998</c:v>
                </c:pt>
                <c:pt idx="4378">
                  <c:v>0.43780000000000002</c:v>
                </c:pt>
                <c:pt idx="4379">
                  <c:v>0.43790000000000001</c:v>
                </c:pt>
                <c:pt idx="4380">
                  <c:v>0.438</c:v>
                </c:pt>
                <c:pt idx="4381">
                  <c:v>0.43809999999999999</c:v>
                </c:pt>
                <c:pt idx="4382">
                  <c:v>0.43819999999999998</c:v>
                </c:pt>
                <c:pt idx="4383">
                  <c:v>0.43830000000000002</c:v>
                </c:pt>
                <c:pt idx="4384">
                  <c:v>0.43840000000000001</c:v>
                </c:pt>
                <c:pt idx="4385">
                  <c:v>0.4385</c:v>
                </c:pt>
                <c:pt idx="4386">
                  <c:v>0.43859999999999999</c:v>
                </c:pt>
                <c:pt idx="4387">
                  <c:v>0.43869999999999998</c:v>
                </c:pt>
                <c:pt idx="4388">
                  <c:v>0.43880000000000002</c:v>
                </c:pt>
                <c:pt idx="4389">
                  <c:v>0.43890000000000001</c:v>
                </c:pt>
                <c:pt idx="4390">
                  <c:v>0.439</c:v>
                </c:pt>
                <c:pt idx="4391">
                  <c:v>0.43909999999999999</c:v>
                </c:pt>
                <c:pt idx="4392">
                  <c:v>0.43919999999999998</c:v>
                </c:pt>
                <c:pt idx="4393">
                  <c:v>0.43930000000000002</c:v>
                </c:pt>
                <c:pt idx="4394">
                  <c:v>0.43940000000000001</c:v>
                </c:pt>
                <c:pt idx="4395">
                  <c:v>0.4395</c:v>
                </c:pt>
                <c:pt idx="4396">
                  <c:v>0.43959999999999999</c:v>
                </c:pt>
                <c:pt idx="4397">
                  <c:v>0.43969999999999998</c:v>
                </c:pt>
                <c:pt idx="4398">
                  <c:v>0.43980000000000002</c:v>
                </c:pt>
                <c:pt idx="4399">
                  <c:v>0.43990000000000001</c:v>
                </c:pt>
                <c:pt idx="4400">
                  <c:v>0.44</c:v>
                </c:pt>
                <c:pt idx="4401">
                  <c:v>0.44009999999999999</c:v>
                </c:pt>
                <c:pt idx="4402">
                  <c:v>0.44019999999999998</c:v>
                </c:pt>
                <c:pt idx="4403">
                  <c:v>0.44030000000000002</c:v>
                </c:pt>
                <c:pt idx="4404">
                  <c:v>0.44040000000000001</c:v>
                </c:pt>
                <c:pt idx="4405">
                  <c:v>0.4405</c:v>
                </c:pt>
                <c:pt idx="4406">
                  <c:v>0.44059999999999999</c:v>
                </c:pt>
                <c:pt idx="4407">
                  <c:v>0.44069999999999998</c:v>
                </c:pt>
                <c:pt idx="4408">
                  <c:v>0.44080000000000003</c:v>
                </c:pt>
                <c:pt idx="4409">
                  <c:v>0.44090000000000001</c:v>
                </c:pt>
                <c:pt idx="4410">
                  <c:v>0.441</c:v>
                </c:pt>
                <c:pt idx="4411">
                  <c:v>0.44109999999999999</c:v>
                </c:pt>
                <c:pt idx="4412">
                  <c:v>0.44119999999999998</c:v>
                </c:pt>
                <c:pt idx="4413">
                  <c:v>0.44130000000000003</c:v>
                </c:pt>
                <c:pt idx="4414">
                  <c:v>0.44140000000000001</c:v>
                </c:pt>
                <c:pt idx="4415">
                  <c:v>0.4415</c:v>
                </c:pt>
                <c:pt idx="4416">
                  <c:v>0.44159999999999999</c:v>
                </c:pt>
                <c:pt idx="4417">
                  <c:v>0.44169999999999998</c:v>
                </c:pt>
                <c:pt idx="4418">
                  <c:v>0.44180000000000003</c:v>
                </c:pt>
                <c:pt idx="4419">
                  <c:v>0.44190000000000002</c:v>
                </c:pt>
                <c:pt idx="4420">
                  <c:v>0.442</c:v>
                </c:pt>
                <c:pt idx="4421">
                  <c:v>0.44209999999999999</c:v>
                </c:pt>
                <c:pt idx="4422">
                  <c:v>0.44219999999999998</c:v>
                </c:pt>
                <c:pt idx="4423">
                  <c:v>0.44230000000000003</c:v>
                </c:pt>
                <c:pt idx="4424">
                  <c:v>0.44240000000000002</c:v>
                </c:pt>
                <c:pt idx="4425">
                  <c:v>0.4425</c:v>
                </c:pt>
                <c:pt idx="4426">
                  <c:v>0.44259999999999999</c:v>
                </c:pt>
                <c:pt idx="4427">
                  <c:v>0.44269999999999998</c:v>
                </c:pt>
                <c:pt idx="4428">
                  <c:v>0.44280000000000003</c:v>
                </c:pt>
                <c:pt idx="4429">
                  <c:v>0.44290000000000002</c:v>
                </c:pt>
                <c:pt idx="4430">
                  <c:v>0.443</c:v>
                </c:pt>
                <c:pt idx="4431">
                  <c:v>0.44309999999999999</c:v>
                </c:pt>
                <c:pt idx="4432">
                  <c:v>0.44319999999999998</c:v>
                </c:pt>
                <c:pt idx="4433">
                  <c:v>0.44330000000000003</c:v>
                </c:pt>
                <c:pt idx="4434">
                  <c:v>0.44340000000000002</c:v>
                </c:pt>
                <c:pt idx="4435">
                  <c:v>0.44350000000000001</c:v>
                </c:pt>
                <c:pt idx="4436">
                  <c:v>0.44359999999999999</c:v>
                </c:pt>
                <c:pt idx="4437">
                  <c:v>0.44369999999999998</c:v>
                </c:pt>
                <c:pt idx="4438">
                  <c:v>0.44379999999999997</c:v>
                </c:pt>
                <c:pt idx="4439">
                  <c:v>0.44390000000000002</c:v>
                </c:pt>
                <c:pt idx="4440">
                  <c:v>0.44400000000000001</c:v>
                </c:pt>
                <c:pt idx="4441">
                  <c:v>0.44409999999999999</c:v>
                </c:pt>
                <c:pt idx="4442">
                  <c:v>0.44419999999999998</c:v>
                </c:pt>
                <c:pt idx="4443">
                  <c:v>0.44429999999999997</c:v>
                </c:pt>
                <c:pt idx="4444">
                  <c:v>0.44440000000000002</c:v>
                </c:pt>
                <c:pt idx="4445">
                  <c:v>0.44450000000000001</c:v>
                </c:pt>
                <c:pt idx="4446">
                  <c:v>0.4446</c:v>
                </c:pt>
                <c:pt idx="4447">
                  <c:v>0.44469999999999998</c:v>
                </c:pt>
                <c:pt idx="4448">
                  <c:v>0.44479999999999997</c:v>
                </c:pt>
                <c:pt idx="4449">
                  <c:v>0.44490000000000002</c:v>
                </c:pt>
                <c:pt idx="4450">
                  <c:v>0.44500000000000001</c:v>
                </c:pt>
                <c:pt idx="4451">
                  <c:v>0.4451</c:v>
                </c:pt>
                <c:pt idx="4452">
                  <c:v>0.44519999999999998</c:v>
                </c:pt>
                <c:pt idx="4453">
                  <c:v>0.44529999999999997</c:v>
                </c:pt>
                <c:pt idx="4454">
                  <c:v>0.44540000000000002</c:v>
                </c:pt>
                <c:pt idx="4455">
                  <c:v>0.44550000000000001</c:v>
                </c:pt>
                <c:pt idx="4456">
                  <c:v>0.4456</c:v>
                </c:pt>
                <c:pt idx="4457">
                  <c:v>0.44569999999999999</c:v>
                </c:pt>
                <c:pt idx="4458">
                  <c:v>0.44579999999999997</c:v>
                </c:pt>
                <c:pt idx="4459">
                  <c:v>0.44590000000000002</c:v>
                </c:pt>
                <c:pt idx="4460">
                  <c:v>0.44600000000000001</c:v>
                </c:pt>
                <c:pt idx="4461">
                  <c:v>0.4461</c:v>
                </c:pt>
                <c:pt idx="4462">
                  <c:v>0.44619999999999999</c:v>
                </c:pt>
                <c:pt idx="4463">
                  <c:v>0.44629999999999997</c:v>
                </c:pt>
                <c:pt idx="4464">
                  <c:v>0.44640000000000002</c:v>
                </c:pt>
                <c:pt idx="4465">
                  <c:v>0.44650000000000001</c:v>
                </c:pt>
                <c:pt idx="4466">
                  <c:v>0.4466</c:v>
                </c:pt>
                <c:pt idx="4467">
                  <c:v>0.44669999999999999</c:v>
                </c:pt>
                <c:pt idx="4468">
                  <c:v>0.44679999999999997</c:v>
                </c:pt>
                <c:pt idx="4469">
                  <c:v>0.44690000000000002</c:v>
                </c:pt>
                <c:pt idx="4470">
                  <c:v>0.44700000000000001</c:v>
                </c:pt>
                <c:pt idx="4471">
                  <c:v>0.4471</c:v>
                </c:pt>
                <c:pt idx="4472">
                  <c:v>0.44719999999999999</c:v>
                </c:pt>
                <c:pt idx="4473">
                  <c:v>0.44729999999999998</c:v>
                </c:pt>
                <c:pt idx="4474">
                  <c:v>0.44740000000000002</c:v>
                </c:pt>
                <c:pt idx="4475">
                  <c:v>0.44750000000000001</c:v>
                </c:pt>
                <c:pt idx="4476">
                  <c:v>0.4476</c:v>
                </c:pt>
                <c:pt idx="4477">
                  <c:v>0.44769999999999999</c:v>
                </c:pt>
                <c:pt idx="4478">
                  <c:v>0.44779999999999998</c:v>
                </c:pt>
                <c:pt idx="4479">
                  <c:v>0.44790000000000002</c:v>
                </c:pt>
                <c:pt idx="4480">
                  <c:v>0.44800000000000001</c:v>
                </c:pt>
                <c:pt idx="4481">
                  <c:v>0.4481</c:v>
                </c:pt>
                <c:pt idx="4482">
                  <c:v>0.44819999999999999</c:v>
                </c:pt>
                <c:pt idx="4483">
                  <c:v>0.44829999999999998</c:v>
                </c:pt>
                <c:pt idx="4484">
                  <c:v>0.44840000000000002</c:v>
                </c:pt>
                <c:pt idx="4485">
                  <c:v>0.44850000000000001</c:v>
                </c:pt>
                <c:pt idx="4486">
                  <c:v>0.4486</c:v>
                </c:pt>
                <c:pt idx="4487">
                  <c:v>0.44869999999999999</c:v>
                </c:pt>
                <c:pt idx="4488">
                  <c:v>0.44879999999999998</c:v>
                </c:pt>
                <c:pt idx="4489">
                  <c:v>0.44890000000000002</c:v>
                </c:pt>
                <c:pt idx="4490">
                  <c:v>0.44900000000000001</c:v>
                </c:pt>
                <c:pt idx="4491">
                  <c:v>0.4491</c:v>
                </c:pt>
                <c:pt idx="4492">
                  <c:v>0.44919999999999999</c:v>
                </c:pt>
                <c:pt idx="4493">
                  <c:v>0.44929999999999998</c:v>
                </c:pt>
                <c:pt idx="4494">
                  <c:v>0.44940000000000002</c:v>
                </c:pt>
                <c:pt idx="4495">
                  <c:v>0.44950000000000001</c:v>
                </c:pt>
                <c:pt idx="4496">
                  <c:v>0.4496</c:v>
                </c:pt>
                <c:pt idx="4497">
                  <c:v>0.44969999999999999</c:v>
                </c:pt>
                <c:pt idx="4498">
                  <c:v>0.44979999999999998</c:v>
                </c:pt>
                <c:pt idx="4499">
                  <c:v>0.44990000000000002</c:v>
                </c:pt>
                <c:pt idx="4500">
                  <c:v>0.45</c:v>
                </c:pt>
                <c:pt idx="4501">
                  <c:v>0.4501</c:v>
                </c:pt>
                <c:pt idx="4502">
                  <c:v>0.45019999999999999</c:v>
                </c:pt>
                <c:pt idx="4503">
                  <c:v>0.45029999999999998</c:v>
                </c:pt>
                <c:pt idx="4504">
                  <c:v>0.45040000000000002</c:v>
                </c:pt>
                <c:pt idx="4505">
                  <c:v>0.45050000000000001</c:v>
                </c:pt>
                <c:pt idx="4506">
                  <c:v>0.4506</c:v>
                </c:pt>
                <c:pt idx="4507">
                  <c:v>0.45069999999999999</c:v>
                </c:pt>
                <c:pt idx="4508">
                  <c:v>0.45079999999999998</c:v>
                </c:pt>
                <c:pt idx="4509">
                  <c:v>0.45090000000000002</c:v>
                </c:pt>
                <c:pt idx="4510">
                  <c:v>0.45100000000000001</c:v>
                </c:pt>
                <c:pt idx="4511">
                  <c:v>0.4511</c:v>
                </c:pt>
                <c:pt idx="4512">
                  <c:v>0.45119999999999999</c:v>
                </c:pt>
                <c:pt idx="4513">
                  <c:v>0.45129999999999998</c:v>
                </c:pt>
                <c:pt idx="4514">
                  <c:v>0.45140000000000002</c:v>
                </c:pt>
                <c:pt idx="4515">
                  <c:v>0.45150000000000001</c:v>
                </c:pt>
                <c:pt idx="4516">
                  <c:v>0.4516</c:v>
                </c:pt>
                <c:pt idx="4517">
                  <c:v>0.45169999999999999</c:v>
                </c:pt>
                <c:pt idx="4518">
                  <c:v>0.45179999999999998</c:v>
                </c:pt>
                <c:pt idx="4519">
                  <c:v>0.45190000000000002</c:v>
                </c:pt>
                <c:pt idx="4520">
                  <c:v>0.45200000000000001</c:v>
                </c:pt>
                <c:pt idx="4521">
                  <c:v>0.4521</c:v>
                </c:pt>
                <c:pt idx="4522">
                  <c:v>0.45219999999999999</c:v>
                </c:pt>
                <c:pt idx="4523">
                  <c:v>0.45229999999999998</c:v>
                </c:pt>
                <c:pt idx="4524">
                  <c:v>0.45240000000000002</c:v>
                </c:pt>
                <c:pt idx="4525">
                  <c:v>0.45250000000000001</c:v>
                </c:pt>
                <c:pt idx="4526">
                  <c:v>0.4526</c:v>
                </c:pt>
                <c:pt idx="4527">
                  <c:v>0.45269999999999999</c:v>
                </c:pt>
                <c:pt idx="4528">
                  <c:v>0.45279999999999998</c:v>
                </c:pt>
                <c:pt idx="4529">
                  <c:v>0.45290000000000002</c:v>
                </c:pt>
                <c:pt idx="4530">
                  <c:v>0.45300000000000001</c:v>
                </c:pt>
                <c:pt idx="4531">
                  <c:v>0.4531</c:v>
                </c:pt>
                <c:pt idx="4532">
                  <c:v>0.45319999999999999</c:v>
                </c:pt>
                <c:pt idx="4533">
                  <c:v>0.45329999999999998</c:v>
                </c:pt>
                <c:pt idx="4534">
                  <c:v>0.45340000000000003</c:v>
                </c:pt>
                <c:pt idx="4535">
                  <c:v>0.45350000000000001</c:v>
                </c:pt>
                <c:pt idx="4536">
                  <c:v>0.4536</c:v>
                </c:pt>
                <c:pt idx="4537">
                  <c:v>0.45369999999999999</c:v>
                </c:pt>
                <c:pt idx="4538">
                  <c:v>0.45379999999999998</c:v>
                </c:pt>
                <c:pt idx="4539">
                  <c:v>0.45390000000000003</c:v>
                </c:pt>
                <c:pt idx="4540">
                  <c:v>0.45400000000000001</c:v>
                </c:pt>
                <c:pt idx="4541">
                  <c:v>0.4541</c:v>
                </c:pt>
                <c:pt idx="4542">
                  <c:v>0.45419999999999999</c:v>
                </c:pt>
                <c:pt idx="4543">
                  <c:v>0.45429999999999998</c:v>
                </c:pt>
                <c:pt idx="4544">
                  <c:v>0.45440000000000003</c:v>
                </c:pt>
                <c:pt idx="4545">
                  <c:v>0.45450000000000002</c:v>
                </c:pt>
                <c:pt idx="4546">
                  <c:v>0.4546</c:v>
                </c:pt>
                <c:pt idx="4547">
                  <c:v>0.45469999999999999</c:v>
                </c:pt>
                <c:pt idx="4548">
                  <c:v>0.45479999999999998</c:v>
                </c:pt>
                <c:pt idx="4549">
                  <c:v>0.45490000000000003</c:v>
                </c:pt>
                <c:pt idx="4550">
                  <c:v>0.45500000000000002</c:v>
                </c:pt>
                <c:pt idx="4551">
                  <c:v>0.4551</c:v>
                </c:pt>
                <c:pt idx="4552">
                  <c:v>0.45519999999999999</c:v>
                </c:pt>
                <c:pt idx="4553">
                  <c:v>0.45529999999999998</c:v>
                </c:pt>
                <c:pt idx="4554">
                  <c:v>0.45540000000000003</c:v>
                </c:pt>
                <c:pt idx="4555">
                  <c:v>0.45550000000000002</c:v>
                </c:pt>
                <c:pt idx="4556">
                  <c:v>0.4556</c:v>
                </c:pt>
                <c:pt idx="4557">
                  <c:v>0.45569999999999999</c:v>
                </c:pt>
                <c:pt idx="4558">
                  <c:v>0.45579999999999998</c:v>
                </c:pt>
                <c:pt idx="4559">
                  <c:v>0.45590000000000003</c:v>
                </c:pt>
                <c:pt idx="4560">
                  <c:v>0.45600000000000002</c:v>
                </c:pt>
                <c:pt idx="4561">
                  <c:v>0.45610000000000001</c:v>
                </c:pt>
                <c:pt idx="4562">
                  <c:v>0.45619999999999999</c:v>
                </c:pt>
                <c:pt idx="4563">
                  <c:v>0.45629999999999998</c:v>
                </c:pt>
                <c:pt idx="4564">
                  <c:v>0.45639999999999997</c:v>
                </c:pt>
                <c:pt idx="4565">
                  <c:v>0.45650000000000002</c:v>
                </c:pt>
                <c:pt idx="4566">
                  <c:v>0.45660000000000001</c:v>
                </c:pt>
                <c:pt idx="4567">
                  <c:v>0.45669999999999999</c:v>
                </c:pt>
                <c:pt idx="4568">
                  <c:v>0.45679999999999998</c:v>
                </c:pt>
                <c:pt idx="4569">
                  <c:v>0.45689999999999997</c:v>
                </c:pt>
                <c:pt idx="4570">
                  <c:v>0.45700000000000002</c:v>
                </c:pt>
                <c:pt idx="4571">
                  <c:v>0.45710000000000001</c:v>
                </c:pt>
                <c:pt idx="4572">
                  <c:v>0.4572</c:v>
                </c:pt>
                <c:pt idx="4573">
                  <c:v>0.45729999999999998</c:v>
                </c:pt>
                <c:pt idx="4574">
                  <c:v>0.45739999999999997</c:v>
                </c:pt>
                <c:pt idx="4575">
                  <c:v>0.45750000000000002</c:v>
                </c:pt>
                <c:pt idx="4576">
                  <c:v>0.45760000000000001</c:v>
                </c:pt>
                <c:pt idx="4577">
                  <c:v>0.4577</c:v>
                </c:pt>
                <c:pt idx="4578">
                  <c:v>0.45779999999999998</c:v>
                </c:pt>
                <c:pt idx="4579">
                  <c:v>0.45789999999999997</c:v>
                </c:pt>
                <c:pt idx="4580">
                  <c:v>0.45800000000000002</c:v>
                </c:pt>
                <c:pt idx="4581">
                  <c:v>0.45810000000000001</c:v>
                </c:pt>
                <c:pt idx="4582">
                  <c:v>0.4582</c:v>
                </c:pt>
                <c:pt idx="4583">
                  <c:v>0.45829999999999999</c:v>
                </c:pt>
                <c:pt idx="4584">
                  <c:v>0.45839999999999997</c:v>
                </c:pt>
                <c:pt idx="4585">
                  <c:v>0.45850000000000002</c:v>
                </c:pt>
                <c:pt idx="4586">
                  <c:v>0.45860000000000001</c:v>
                </c:pt>
                <c:pt idx="4587">
                  <c:v>0.4587</c:v>
                </c:pt>
                <c:pt idx="4588">
                  <c:v>0.45879999999999999</c:v>
                </c:pt>
                <c:pt idx="4589">
                  <c:v>0.45889999999999997</c:v>
                </c:pt>
                <c:pt idx="4590">
                  <c:v>0.45900000000000002</c:v>
                </c:pt>
                <c:pt idx="4591">
                  <c:v>0.45910000000000001</c:v>
                </c:pt>
                <c:pt idx="4592">
                  <c:v>0.4592</c:v>
                </c:pt>
                <c:pt idx="4593">
                  <c:v>0.45929999999999999</c:v>
                </c:pt>
                <c:pt idx="4594">
                  <c:v>0.45939999999999998</c:v>
                </c:pt>
                <c:pt idx="4595">
                  <c:v>0.45950000000000002</c:v>
                </c:pt>
                <c:pt idx="4596">
                  <c:v>0.45960000000000001</c:v>
                </c:pt>
                <c:pt idx="4597">
                  <c:v>0.4597</c:v>
                </c:pt>
                <c:pt idx="4598">
                  <c:v>0.45979999999999999</c:v>
                </c:pt>
                <c:pt idx="4599">
                  <c:v>0.45989999999999998</c:v>
                </c:pt>
                <c:pt idx="4600">
                  <c:v>0.46</c:v>
                </c:pt>
                <c:pt idx="4601">
                  <c:v>0.46010000000000001</c:v>
                </c:pt>
                <c:pt idx="4602">
                  <c:v>0.4602</c:v>
                </c:pt>
                <c:pt idx="4603">
                  <c:v>0.46029999999999999</c:v>
                </c:pt>
                <c:pt idx="4604">
                  <c:v>0.46039999999999998</c:v>
                </c:pt>
                <c:pt idx="4605">
                  <c:v>0.46050000000000002</c:v>
                </c:pt>
                <c:pt idx="4606">
                  <c:v>0.46060000000000001</c:v>
                </c:pt>
                <c:pt idx="4607">
                  <c:v>0.4607</c:v>
                </c:pt>
                <c:pt idx="4608">
                  <c:v>0.46079999999999999</c:v>
                </c:pt>
                <c:pt idx="4609">
                  <c:v>0.46089999999999998</c:v>
                </c:pt>
                <c:pt idx="4610">
                  <c:v>0.46100000000000002</c:v>
                </c:pt>
                <c:pt idx="4611">
                  <c:v>0.46110000000000001</c:v>
                </c:pt>
                <c:pt idx="4612">
                  <c:v>0.4612</c:v>
                </c:pt>
                <c:pt idx="4613">
                  <c:v>0.46129999999999999</c:v>
                </c:pt>
                <c:pt idx="4614">
                  <c:v>0.46139999999999998</c:v>
                </c:pt>
                <c:pt idx="4615">
                  <c:v>0.46150000000000002</c:v>
                </c:pt>
                <c:pt idx="4616">
                  <c:v>0.46160000000000001</c:v>
                </c:pt>
                <c:pt idx="4617">
                  <c:v>0.4617</c:v>
                </c:pt>
                <c:pt idx="4618">
                  <c:v>0.46179999999999999</c:v>
                </c:pt>
                <c:pt idx="4619">
                  <c:v>0.46189999999999998</c:v>
                </c:pt>
                <c:pt idx="4620">
                  <c:v>0.46200000000000002</c:v>
                </c:pt>
                <c:pt idx="4621">
                  <c:v>0.46210000000000001</c:v>
                </c:pt>
                <c:pt idx="4622">
                  <c:v>0.4622</c:v>
                </c:pt>
                <c:pt idx="4623">
                  <c:v>0.46229999999999999</c:v>
                </c:pt>
                <c:pt idx="4624">
                  <c:v>0.46239999999999998</c:v>
                </c:pt>
                <c:pt idx="4625">
                  <c:v>0.46250000000000002</c:v>
                </c:pt>
                <c:pt idx="4626">
                  <c:v>0.46260000000000001</c:v>
                </c:pt>
                <c:pt idx="4627">
                  <c:v>0.4627</c:v>
                </c:pt>
                <c:pt idx="4628">
                  <c:v>0.46279999999999999</c:v>
                </c:pt>
                <c:pt idx="4629">
                  <c:v>0.46289999999999998</c:v>
                </c:pt>
                <c:pt idx="4630">
                  <c:v>0.46300000000000002</c:v>
                </c:pt>
                <c:pt idx="4631">
                  <c:v>0.46310000000000001</c:v>
                </c:pt>
                <c:pt idx="4632">
                  <c:v>0.4632</c:v>
                </c:pt>
                <c:pt idx="4633">
                  <c:v>0.46329999999999999</c:v>
                </c:pt>
                <c:pt idx="4634">
                  <c:v>0.46339999999999998</c:v>
                </c:pt>
                <c:pt idx="4635">
                  <c:v>0.46350000000000002</c:v>
                </c:pt>
                <c:pt idx="4636">
                  <c:v>0.46360000000000001</c:v>
                </c:pt>
                <c:pt idx="4637">
                  <c:v>0.4637</c:v>
                </c:pt>
                <c:pt idx="4638">
                  <c:v>0.46379999999999999</c:v>
                </c:pt>
                <c:pt idx="4639">
                  <c:v>0.46389999999999998</c:v>
                </c:pt>
                <c:pt idx="4640">
                  <c:v>0.46400000000000002</c:v>
                </c:pt>
                <c:pt idx="4641">
                  <c:v>0.46410000000000001</c:v>
                </c:pt>
                <c:pt idx="4642">
                  <c:v>0.4642</c:v>
                </c:pt>
                <c:pt idx="4643">
                  <c:v>0.46429999999999999</c:v>
                </c:pt>
                <c:pt idx="4644">
                  <c:v>0.46439999999999998</c:v>
                </c:pt>
                <c:pt idx="4645">
                  <c:v>0.46450000000000002</c:v>
                </c:pt>
                <c:pt idx="4646">
                  <c:v>0.46460000000000001</c:v>
                </c:pt>
                <c:pt idx="4647">
                  <c:v>0.4647</c:v>
                </c:pt>
                <c:pt idx="4648">
                  <c:v>0.46479999999999999</c:v>
                </c:pt>
                <c:pt idx="4649">
                  <c:v>0.46489999999999998</c:v>
                </c:pt>
                <c:pt idx="4650">
                  <c:v>0.46500000000000002</c:v>
                </c:pt>
                <c:pt idx="4651">
                  <c:v>0.46510000000000001</c:v>
                </c:pt>
                <c:pt idx="4652">
                  <c:v>0.4652</c:v>
                </c:pt>
                <c:pt idx="4653">
                  <c:v>0.46529999999999999</c:v>
                </c:pt>
                <c:pt idx="4654">
                  <c:v>0.46539999999999998</c:v>
                </c:pt>
                <c:pt idx="4655">
                  <c:v>0.46550000000000002</c:v>
                </c:pt>
                <c:pt idx="4656">
                  <c:v>0.46560000000000001</c:v>
                </c:pt>
                <c:pt idx="4657">
                  <c:v>0.4657</c:v>
                </c:pt>
                <c:pt idx="4658">
                  <c:v>0.46579999999999999</c:v>
                </c:pt>
                <c:pt idx="4659">
                  <c:v>0.46589999999999998</c:v>
                </c:pt>
                <c:pt idx="4660">
                  <c:v>0.46600000000000003</c:v>
                </c:pt>
                <c:pt idx="4661">
                  <c:v>0.46610000000000001</c:v>
                </c:pt>
                <c:pt idx="4662">
                  <c:v>0.4662</c:v>
                </c:pt>
                <c:pt idx="4663">
                  <c:v>0.46629999999999999</c:v>
                </c:pt>
                <c:pt idx="4664">
                  <c:v>0.46639999999999998</c:v>
                </c:pt>
                <c:pt idx="4665">
                  <c:v>0.46650000000000003</c:v>
                </c:pt>
                <c:pt idx="4666">
                  <c:v>0.46660000000000001</c:v>
                </c:pt>
                <c:pt idx="4667">
                  <c:v>0.4667</c:v>
                </c:pt>
                <c:pt idx="4668">
                  <c:v>0.46679999999999999</c:v>
                </c:pt>
                <c:pt idx="4669">
                  <c:v>0.46689999999999998</c:v>
                </c:pt>
                <c:pt idx="4670">
                  <c:v>0.46700000000000003</c:v>
                </c:pt>
                <c:pt idx="4671">
                  <c:v>0.46710000000000002</c:v>
                </c:pt>
                <c:pt idx="4672">
                  <c:v>0.4672</c:v>
                </c:pt>
                <c:pt idx="4673">
                  <c:v>0.46729999999999999</c:v>
                </c:pt>
                <c:pt idx="4674">
                  <c:v>0.46739999999999998</c:v>
                </c:pt>
                <c:pt idx="4675">
                  <c:v>0.46750000000000003</c:v>
                </c:pt>
                <c:pt idx="4676">
                  <c:v>0.46760000000000002</c:v>
                </c:pt>
                <c:pt idx="4677">
                  <c:v>0.4677</c:v>
                </c:pt>
                <c:pt idx="4678">
                  <c:v>0.46779999999999999</c:v>
                </c:pt>
                <c:pt idx="4679">
                  <c:v>0.46789999999999998</c:v>
                </c:pt>
                <c:pt idx="4680">
                  <c:v>0.46800000000000003</c:v>
                </c:pt>
                <c:pt idx="4681">
                  <c:v>0.46810000000000002</c:v>
                </c:pt>
                <c:pt idx="4682">
                  <c:v>0.46820000000000001</c:v>
                </c:pt>
                <c:pt idx="4683">
                  <c:v>0.46829999999999999</c:v>
                </c:pt>
                <c:pt idx="4684">
                  <c:v>0.46839999999999998</c:v>
                </c:pt>
                <c:pt idx="4685">
                  <c:v>0.46850000000000003</c:v>
                </c:pt>
                <c:pt idx="4686">
                  <c:v>0.46860000000000002</c:v>
                </c:pt>
                <c:pt idx="4687">
                  <c:v>0.46870000000000001</c:v>
                </c:pt>
                <c:pt idx="4688">
                  <c:v>0.46879999999999999</c:v>
                </c:pt>
                <c:pt idx="4689">
                  <c:v>0.46889999999999998</c:v>
                </c:pt>
                <c:pt idx="4690">
                  <c:v>0.46899999999999997</c:v>
                </c:pt>
                <c:pt idx="4691">
                  <c:v>0.46910000000000002</c:v>
                </c:pt>
                <c:pt idx="4692">
                  <c:v>0.46920000000000001</c:v>
                </c:pt>
                <c:pt idx="4693">
                  <c:v>0.46929999999999999</c:v>
                </c:pt>
                <c:pt idx="4694">
                  <c:v>0.46939999999999998</c:v>
                </c:pt>
                <c:pt idx="4695">
                  <c:v>0.46949999999999997</c:v>
                </c:pt>
                <c:pt idx="4696">
                  <c:v>0.46960000000000002</c:v>
                </c:pt>
                <c:pt idx="4697">
                  <c:v>0.46970000000000001</c:v>
                </c:pt>
                <c:pt idx="4698">
                  <c:v>0.4698</c:v>
                </c:pt>
                <c:pt idx="4699">
                  <c:v>0.46989999999999998</c:v>
                </c:pt>
                <c:pt idx="4700">
                  <c:v>0.47</c:v>
                </c:pt>
                <c:pt idx="4701">
                  <c:v>0.47010000000000002</c:v>
                </c:pt>
                <c:pt idx="4702">
                  <c:v>0.47020000000000001</c:v>
                </c:pt>
                <c:pt idx="4703">
                  <c:v>0.4703</c:v>
                </c:pt>
                <c:pt idx="4704">
                  <c:v>0.47039999999999998</c:v>
                </c:pt>
                <c:pt idx="4705">
                  <c:v>0.47049999999999997</c:v>
                </c:pt>
                <c:pt idx="4706">
                  <c:v>0.47060000000000002</c:v>
                </c:pt>
                <c:pt idx="4707">
                  <c:v>0.47070000000000001</c:v>
                </c:pt>
                <c:pt idx="4708">
                  <c:v>0.4708</c:v>
                </c:pt>
                <c:pt idx="4709">
                  <c:v>0.47089999999999999</c:v>
                </c:pt>
                <c:pt idx="4710">
                  <c:v>0.47099999999999997</c:v>
                </c:pt>
                <c:pt idx="4711">
                  <c:v>0.47110000000000002</c:v>
                </c:pt>
                <c:pt idx="4712">
                  <c:v>0.47120000000000001</c:v>
                </c:pt>
                <c:pt idx="4713">
                  <c:v>0.4713</c:v>
                </c:pt>
                <c:pt idx="4714">
                  <c:v>0.47139999999999999</c:v>
                </c:pt>
                <c:pt idx="4715">
                  <c:v>0.47149999999999997</c:v>
                </c:pt>
                <c:pt idx="4716">
                  <c:v>0.47160000000000002</c:v>
                </c:pt>
                <c:pt idx="4717">
                  <c:v>0.47170000000000001</c:v>
                </c:pt>
                <c:pt idx="4718">
                  <c:v>0.4718</c:v>
                </c:pt>
                <c:pt idx="4719">
                  <c:v>0.47189999999999999</c:v>
                </c:pt>
                <c:pt idx="4720">
                  <c:v>0.47199999999999998</c:v>
                </c:pt>
                <c:pt idx="4721">
                  <c:v>0.47210000000000002</c:v>
                </c:pt>
                <c:pt idx="4722">
                  <c:v>0.47220000000000001</c:v>
                </c:pt>
                <c:pt idx="4723">
                  <c:v>0.4723</c:v>
                </c:pt>
                <c:pt idx="4724">
                  <c:v>0.47239999999999999</c:v>
                </c:pt>
                <c:pt idx="4725">
                  <c:v>0.47249999999999998</c:v>
                </c:pt>
                <c:pt idx="4726">
                  <c:v>0.47260000000000002</c:v>
                </c:pt>
                <c:pt idx="4727">
                  <c:v>0.47270000000000001</c:v>
                </c:pt>
                <c:pt idx="4728">
                  <c:v>0.4728</c:v>
                </c:pt>
                <c:pt idx="4729">
                  <c:v>0.47289999999999999</c:v>
                </c:pt>
                <c:pt idx="4730">
                  <c:v>0.47299999999999998</c:v>
                </c:pt>
                <c:pt idx="4731">
                  <c:v>0.47310000000000002</c:v>
                </c:pt>
                <c:pt idx="4732">
                  <c:v>0.47320000000000001</c:v>
                </c:pt>
                <c:pt idx="4733">
                  <c:v>0.4733</c:v>
                </c:pt>
                <c:pt idx="4734">
                  <c:v>0.47339999999999999</c:v>
                </c:pt>
                <c:pt idx="4735">
                  <c:v>0.47349999999999998</c:v>
                </c:pt>
                <c:pt idx="4736">
                  <c:v>0.47360000000000002</c:v>
                </c:pt>
                <c:pt idx="4737">
                  <c:v>0.47370000000000001</c:v>
                </c:pt>
                <c:pt idx="4738">
                  <c:v>0.4738</c:v>
                </c:pt>
                <c:pt idx="4739">
                  <c:v>0.47389999999999999</c:v>
                </c:pt>
                <c:pt idx="4740">
                  <c:v>0.47399999999999998</c:v>
                </c:pt>
                <c:pt idx="4741">
                  <c:v>0.47410000000000002</c:v>
                </c:pt>
                <c:pt idx="4742">
                  <c:v>0.47420000000000001</c:v>
                </c:pt>
                <c:pt idx="4743">
                  <c:v>0.4743</c:v>
                </c:pt>
                <c:pt idx="4744">
                  <c:v>0.47439999999999999</c:v>
                </c:pt>
                <c:pt idx="4745">
                  <c:v>0.47449999999999998</c:v>
                </c:pt>
                <c:pt idx="4746">
                  <c:v>0.47460000000000002</c:v>
                </c:pt>
                <c:pt idx="4747">
                  <c:v>0.47470000000000001</c:v>
                </c:pt>
                <c:pt idx="4748">
                  <c:v>0.4748</c:v>
                </c:pt>
                <c:pt idx="4749">
                  <c:v>0.47489999999999999</c:v>
                </c:pt>
                <c:pt idx="4750">
                  <c:v>0.47499999999999998</c:v>
                </c:pt>
                <c:pt idx="4751">
                  <c:v>0.47510000000000002</c:v>
                </c:pt>
                <c:pt idx="4752">
                  <c:v>0.47520000000000001</c:v>
                </c:pt>
                <c:pt idx="4753">
                  <c:v>0.4753</c:v>
                </c:pt>
                <c:pt idx="4754">
                  <c:v>0.47539999999999999</c:v>
                </c:pt>
                <c:pt idx="4755">
                  <c:v>0.47549999999999998</c:v>
                </c:pt>
                <c:pt idx="4756">
                  <c:v>0.47560000000000002</c:v>
                </c:pt>
                <c:pt idx="4757">
                  <c:v>0.47570000000000001</c:v>
                </c:pt>
                <c:pt idx="4758">
                  <c:v>0.4758</c:v>
                </c:pt>
                <c:pt idx="4759">
                  <c:v>0.47589999999999999</c:v>
                </c:pt>
                <c:pt idx="4760">
                  <c:v>0.47599999999999998</c:v>
                </c:pt>
                <c:pt idx="4761">
                  <c:v>0.47610000000000002</c:v>
                </c:pt>
                <c:pt idx="4762">
                  <c:v>0.47620000000000001</c:v>
                </c:pt>
                <c:pt idx="4763">
                  <c:v>0.4763</c:v>
                </c:pt>
                <c:pt idx="4764">
                  <c:v>0.47639999999999999</c:v>
                </c:pt>
                <c:pt idx="4765">
                  <c:v>0.47649999999999998</c:v>
                </c:pt>
                <c:pt idx="4766">
                  <c:v>0.47660000000000002</c:v>
                </c:pt>
                <c:pt idx="4767">
                  <c:v>0.47670000000000001</c:v>
                </c:pt>
                <c:pt idx="4768">
                  <c:v>0.4768</c:v>
                </c:pt>
                <c:pt idx="4769">
                  <c:v>0.47689999999999999</c:v>
                </c:pt>
                <c:pt idx="4770">
                  <c:v>0.47699999999999998</c:v>
                </c:pt>
                <c:pt idx="4771">
                  <c:v>0.47710000000000002</c:v>
                </c:pt>
                <c:pt idx="4772">
                  <c:v>0.47720000000000001</c:v>
                </c:pt>
                <c:pt idx="4773">
                  <c:v>0.4773</c:v>
                </c:pt>
                <c:pt idx="4774">
                  <c:v>0.47739999999999999</c:v>
                </c:pt>
                <c:pt idx="4775">
                  <c:v>0.47749999999999998</c:v>
                </c:pt>
                <c:pt idx="4776">
                  <c:v>0.47760000000000002</c:v>
                </c:pt>
                <c:pt idx="4777">
                  <c:v>0.47770000000000001</c:v>
                </c:pt>
                <c:pt idx="4778">
                  <c:v>0.4778</c:v>
                </c:pt>
                <c:pt idx="4779">
                  <c:v>0.47789999999999999</c:v>
                </c:pt>
                <c:pt idx="4780">
                  <c:v>0.47799999999999998</c:v>
                </c:pt>
                <c:pt idx="4781">
                  <c:v>0.47810000000000002</c:v>
                </c:pt>
                <c:pt idx="4782">
                  <c:v>0.47820000000000001</c:v>
                </c:pt>
                <c:pt idx="4783">
                  <c:v>0.4783</c:v>
                </c:pt>
                <c:pt idx="4784">
                  <c:v>0.47839999999999999</c:v>
                </c:pt>
                <c:pt idx="4785">
                  <c:v>0.47849999999999998</c:v>
                </c:pt>
                <c:pt idx="4786">
                  <c:v>0.47860000000000003</c:v>
                </c:pt>
                <c:pt idx="4787">
                  <c:v>0.47870000000000001</c:v>
                </c:pt>
                <c:pt idx="4788">
                  <c:v>0.4788</c:v>
                </c:pt>
                <c:pt idx="4789">
                  <c:v>0.47889999999999999</c:v>
                </c:pt>
                <c:pt idx="4790">
                  <c:v>0.47899999999999998</c:v>
                </c:pt>
                <c:pt idx="4791">
                  <c:v>0.47910000000000003</c:v>
                </c:pt>
                <c:pt idx="4792">
                  <c:v>0.47920000000000001</c:v>
                </c:pt>
                <c:pt idx="4793">
                  <c:v>0.4793</c:v>
                </c:pt>
                <c:pt idx="4794">
                  <c:v>0.47939999999999999</c:v>
                </c:pt>
                <c:pt idx="4795">
                  <c:v>0.47949999999999998</c:v>
                </c:pt>
                <c:pt idx="4796">
                  <c:v>0.47960000000000003</c:v>
                </c:pt>
                <c:pt idx="4797">
                  <c:v>0.47970000000000002</c:v>
                </c:pt>
                <c:pt idx="4798">
                  <c:v>0.4798</c:v>
                </c:pt>
                <c:pt idx="4799">
                  <c:v>0.47989999999999999</c:v>
                </c:pt>
                <c:pt idx="4800">
                  <c:v>0.48</c:v>
                </c:pt>
                <c:pt idx="4801">
                  <c:v>0.48010000000000003</c:v>
                </c:pt>
                <c:pt idx="4802">
                  <c:v>0.48020000000000002</c:v>
                </c:pt>
                <c:pt idx="4803">
                  <c:v>0.4803</c:v>
                </c:pt>
                <c:pt idx="4804">
                  <c:v>0.48039999999999999</c:v>
                </c:pt>
                <c:pt idx="4805">
                  <c:v>0.48049999999999998</c:v>
                </c:pt>
                <c:pt idx="4806">
                  <c:v>0.48060000000000003</c:v>
                </c:pt>
                <c:pt idx="4807">
                  <c:v>0.48070000000000002</c:v>
                </c:pt>
                <c:pt idx="4808">
                  <c:v>0.48080000000000001</c:v>
                </c:pt>
                <c:pt idx="4809">
                  <c:v>0.48089999999999999</c:v>
                </c:pt>
                <c:pt idx="4810">
                  <c:v>0.48099999999999998</c:v>
                </c:pt>
                <c:pt idx="4811">
                  <c:v>0.48110000000000003</c:v>
                </c:pt>
                <c:pt idx="4812">
                  <c:v>0.48120000000000002</c:v>
                </c:pt>
                <c:pt idx="4813">
                  <c:v>0.48130000000000001</c:v>
                </c:pt>
                <c:pt idx="4814">
                  <c:v>0.48139999999999999</c:v>
                </c:pt>
                <c:pt idx="4815">
                  <c:v>0.48149999999999998</c:v>
                </c:pt>
                <c:pt idx="4816">
                  <c:v>0.48159999999999997</c:v>
                </c:pt>
                <c:pt idx="4817">
                  <c:v>0.48170000000000002</c:v>
                </c:pt>
                <c:pt idx="4818">
                  <c:v>0.48180000000000001</c:v>
                </c:pt>
                <c:pt idx="4819">
                  <c:v>0.4819</c:v>
                </c:pt>
                <c:pt idx="4820">
                  <c:v>0.48199999999999998</c:v>
                </c:pt>
                <c:pt idx="4821">
                  <c:v>0.48209999999999997</c:v>
                </c:pt>
                <c:pt idx="4822">
                  <c:v>0.48220000000000002</c:v>
                </c:pt>
                <c:pt idx="4823">
                  <c:v>0.48230000000000001</c:v>
                </c:pt>
                <c:pt idx="4824">
                  <c:v>0.4824</c:v>
                </c:pt>
                <c:pt idx="4825">
                  <c:v>0.48249999999999998</c:v>
                </c:pt>
                <c:pt idx="4826">
                  <c:v>0.48259999999999997</c:v>
                </c:pt>
                <c:pt idx="4827">
                  <c:v>0.48270000000000002</c:v>
                </c:pt>
                <c:pt idx="4828">
                  <c:v>0.48280000000000001</c:v>
                </c:pt>
                <c:pt idx="4829">
                  <c:v>0.4829</c:v>
                </c:pt>
                <c:pt idx="4830">
                  <c:v>0.48299999999999998</c:v>
                </c:pt>
                <c:pt idx="4831">
                  <c:v>0.48309999999999997</c:v>
                </c:pt>
                <c:pt idx="4832">
                  <c:v>0.48320000000000002</c:v>
                </c:pt>
                <c:pt idx="4833">
                  <c:v>0.48330000000000001</c:v>
                </c:pt>
                <c:pt idx="4834">
                  <c:v>0.4834</c:v>
                </c:pt>
                <c:pt idx="4835">
                  <c:v>0.48349999999999999</c:v>
                </c:pt>
                <c:pt idx="4836">
                  <c:v>0.48359999999999997</c:v>
                </c:pt>
                <c:pt idx="4837">
                  <c:v>0.48370000000000002</c:v>
                </c:pt>
                <c:pt idx="4838">
                  <c:v>0.48380000000000001</c:v>
                </c:pt>
                <c:pt idx="4839">
                  <c:v>0.4839</c:v>
                </c:pt>
                <c:pt idx="4840">
                  <c:v>0.48399999999999999</c:v>
                </c:pt>
                <c:pt idx="4841">
                  <c:v>0.48409999999999997</c:v>
                </c:pt>
                <c:pt idx="4842">
                  <c:v>0.48420000000000002</c:v>
                </c:pt>
                <c:pt idx="4843">
                  <c:v>0.48430000000000001</c:v>
                </c:pt>
                <c:pt idx="4844">
                  <c:v>0.4844</c:v>
                </c:pt>
                <c:pt idx="4845">
                  <c:v>0.48449999999999999</c:v>
                </c:pt>
                <c:pt idx="4846">
                  <c:v>0.48459999999999998</c:v>
                </c:pt>
                <c:pt idx="4847">
                  <c:v>0.48470000000000002</c:v>
                </c:pt>
                <c:pt idx="4848">
                  <c:v>0.48480000000000001</c:v>
                </c:pt>
                <c:pt idx="4849">
                  <c:v>0.4849</c:v>
                </c:pt>
                <c:pt idx="4850">
                  <c:v>0.48499999999999999</c:v>
                </c:pt>
                <c:pt idx="4851">
                  <c:v>0.48509999999999998</c:v>
                </c:pt>
                <c:pt idx="4852">
                  <c:v>0.48520000000000002</c:v>
                </c:pt>
                <c:pt idx="4853">
                  <c:v>0.48530000000000001</c:v>
                </c:pt>
                <c:pt idx="4854">
                  <c:v>0.4854</c:v>
                </c:pt>
                <c:pt idx="4855">
                  <c:v>0.48549999999999999</c:v>
                </c:pt>
                <c:pt idx="4856">
                  <c:v>0.48559999999999998</c:v>
                </c:pt>
                <c:pt idx="4857">
                  <c:v>0.48570000000000002</c:v>
                </c:pt>
                <c:pt idx="4858">
                  <c:v>0.48580000000000001</c:v>
                </c:pt>
                <c:pt idx="4859">
                  <c:v>0.4859</c:v>
                </c:pt>
                <c:pt idx="4860">
                  <c:v>0.48599999999999999</c:v>
                </c:pt>
                <c:pt idx="4861">
                  <c:v>0.48609999999999998</c:v>
                </c:pt>
                <c:pt idx="4862">
                  <c:v>0.48620000000000002</c:v>
                </c:pt>
                <c:pt idx="4863">
                  <c:v>0.48630000000000001</c:v>
                </c:pt>
                <c:pt idx="4864">
                  <c:v>0.4864</c:v>
                </c:pt>
                <c:pt idx="4865">
                  <c:v>0.48649999999999999</c:v>
                </c:pt>
                <c:pt idx="4866">
                  <c:v>0.48659999999999998</c:v>
                </c:pt>
                <c:pt idx="4867">
                  <c:v>0.48670000000000002</c:v>
                </c:pt>
                <c:pt idx="4868">
                  <c:v>0.48680000000000001</c:v>
                </c:pt>
                <c:pt idx="4869">
                  <c:v>0.4869</c:v>
                </c:pt>
                <c:pt idx="4870">
                  <c:v>0.48699999999999999</c:v>
                </c:pt>
                <c:pt idx="4871">
                  <c:v>0.48709999999999998</c:v>
                </c:pt>
                <c:pt idx="4872">
                  <c:v>0.48720000000000002</c:v>
                </c:pt>
                <c:pt idx="4873">
                  <c:v>0.48730000000000001</c:v>
                </c:pt>
                <c:pt idx="4874">
                  <c:v>0.4874</c:v>
                </c:pt>
                <c:pt idx="4875">
                  <c:v>0.48749999999999999</c:v>
                </c:pt>
                <c:pt idx="4876">
                  <c:v>0.48759999999999998</c:v>
                </c:pt>
                <c:pt idx="4877">
                  <c:v>0.48770000000000002</c:v>
                </c:pt>
                <c:pt idx="4878">
                  <c:v>0.48780000000000001</c:v>
                </c:pt>
                <c:pt idx="4879">
                  <c:v>0.4879</c:v>
                </c:pt>
                <c:pt idx="4880">
                  <c:v>0.48799999999999999</c:v>
                </c:pt>
                <c:pt idx="4881">
                  <c:v>0.48809999999999998</c:v>
                </c:pt>
                <c:pt idx="4882">
                  <c:v>0.48820000000000002</c:v>
                </c:pt>
                <c:pt idx="4883">
                  <c:v>0.48830000000000001</c:v>
                </c:pt>
                <c:pt idx="4884">
                  <c:v>0.4884</c:v>
                </c:pt>
                <c:pt idx="4885">
                  <c:v>0.48849999999999999</c:v>
                </c:pt>
                <c:pt idx="4886">
                  <c:v>0.48859999999999998</c:v>
                </c:pt>
                <c:pt idx="4887">
                  <c:v>0.48870000000000002</c:v>
                </c:pt>
                <c:pt idx="4888">
                  <c:v>0.48880000000000001</c:v>
                </c:pt>
                <c:pt idx="4889">
                  <c:v>0.4889</c:v>
                </c:pt>
                <c:pt idx="4890">
                  <c:v>0.48899999999999999</c:v>
                </c:pt>
                <c:pt idx="4891">
                  <c:v>0.48909999999999998</c:v>
                </c:pt>
                <c:pt idx="4892">
                  <c:v>0.48920000000000002</c:v>
                </c:pt>
                <c:pt idx="4893">
                  <c:v>0.48930000000000001</c:v>
                </c:pt>
                <c:pt idx="4894">
                  <c:v>0.4894</c:v>
                </c:pt>
                <c:pt idx="4895">
                  <c:v>0.48949999999999999</c:v>
                </c:pt>
                <c:pt idx="4896">
                  <c:v>0.48959999999999998</c:v>
                </c:pt>
                <c:pt idx="4897">
                  <c:v>0.48970000000000002</c:v>
                </c:pt>
                <c:pt idx="4898">
                  <c:v>0.48980000000000001</c:v>
                </c:pt>
                <c:pt idx="4899">
                  <c:v>0.4899</c:v>
                </c:pt>
                <c:pt idx="4900">
                  <c:v>0.49</c:v>
                </c:pt>
                <c:pt idx="4901">
                  <c:v>0.49009999999999998</c:v>
                </c:pt>
                <c:pt idx="4902">
                  <c:v>0.49020000000000002</c:v>
                </c:pt>
                <c:pt idx="4903">
                  <c:v>0.49030000000000001</c:v>
                </c:pt>
                <c:pt idx="4904">
                  <c:v>0.4904</c:v>
                </c:pt>
                <c:pt idx="4905">
                  <c:v>0.49049999999999999</c:v>
                </c:pt>
                <c:pt idx="4906">
                  <c:v>0.49059999999999998</c:v>
                </c:pt>
                <c:pt idx="4907">
                  <c:v>0.49070000000000003</c:v>
                </c:pt>
                <c:pt idx="4908">
                  <c:v>0.49080000000000001</c:v>
                </c:pt>
                <c:pt idx="4909">
                  <c:v>0.4909</c:v>
                </c:pt>
                <c:pt idx="4910">
                  <c:v>0.49099999999999999</c:v>
                </c:pt>
                <c:pt idx="4911">
                  <c:v>0.49109999999999998</c:v>
                </c:pt>
                <c:pt idx="4912">
                  <c:v>0.49120000000000003</c:v>
                </c:pt>
                <c:pt idx="4913">
                  <c:v>0.49130000000000001</c:v>
                </c:pt>
                <c:pt idx="4914">
                  <c:v>0.4914</c:v>
                </c:pt>
                <c:pt idx="4915">
                  <c:v>0.49149999999999999</c:v>
                </c:pt>
                <c:pt idx="4916">
                  <c:v>0.49159999999999998</c:v>
                </c:pt>
                <c:pt idx="4917">
                  <c:v>0.49170000000000003</c:v>
                </c:pt>
                <c:pt idx="4918">
                  <c:v>0.49180000000000001</c:v>
                </c:pt>
                <c:pt idx="4919">
                  <c:v>0.4919</c:v>
                </c:pt>
                <c:pt idx="4920">
                  <c:v>0.49199999999999999</c:v>
                </c:pt>
                <c:pt idx="4921">
                  <c:v>0.49209999999999998</c:v>
                </c:pt>
                <c:pt idx="4922">
                  <c:v>0.49220000000000003</c:v>
                </c:pt>
                <c:pt idx="4923">
                  <c:v>0.49230000000000002</c:v>
                </c:pt>
                <c:pt idx="4924">
                  <c:v>0.4924</c:v>
                </c:pt>
                <c:pt idx="4925">
                  <c:v>0.49249999999999999</c:v>
                </c:pt>
                <c:pt idx="4926">
                  <c:v>0.49259999999999998</c:v>
                </c:pt>
                <c:pt idx="4927">
                  <c:v>0.49270000000000003</c:v>
                </c:pt>
                <c:pt idx="4928">
                  <c:v>0.49280000000000002</c:v>
                </c:pt>
                <c:pt idx="4929">
                  <c:v>0.4929</c:v>
                </c:pt>
                <c:pt idx="4930">
                  <c:v>0.49299999999999999</c:v>
                </c:pt>
                <c:pt idx="4931">
                  <c:v>0.49309999999999998</c:v>
                </c:pt>
                <c:pt idx="4932">
                  <c:v>0.49320000000000003</c:v>
                </c:pt>
                <c:pt idx="4933">
                  <c:v>0.49330000000000002</c:v>
                </c:pt>
                <c:pt idx="4934">
                  <c:v>0.49340000000000001</c:v>
                </c:pt>
                <c:pt idx="4935">
                  <c:v>0.49349999999999999</c:v>
                </c:pt>
                <c:pt idx="4936">
                  <c:v>0.49359999999999998</c:v>
                </c:pt>
                <c:pt idx="4937">
                  <c:v>0.49370000000000003</c:v>
                </c:pt>
                <c:pt idx="4938">
                  <c:v>0.49380000000000002</c:v>
                </c:pt>
                <c:pt idx="4939">
                  <c:v>0.49390000000000001</c:v>
                </c:pt>
                <c:pt idx="4940">
                  <c:v>0.49399999999999999</c:v>
                </c:pt>
                <c:pt idx="4941">
                  <c:v>0.49409999999999998</c:v>
                </c:pt>
                <c:pt idx="4942">
                  <c:v>0.49419999999999997</c:v>
                </c:pt>
                <c:pt idx="4943">
                  <c:v>0.49430000000000002</c:v>
                </c:pt>
                <c:pt idx="4944">
                  <c:v>0.49440000000000001</c:v>
                </c:pt>
                <c:pt idx="4945">
                  <c:v>0.4945</c:v>
                </c:pt>
                <c:pt idx="4946">
                  <c:v>0.49459999999999998</c:v>
                </c:pt>
                <c:pt idx="4947">
                  <c:v>0.49469999999999997</c:v>
                </c:pt>
                <c:pt idx="4948">
                  <c:v>0.49480000000000002</c:v>
                </c:pt>
                <c:pt idx="4949">
                  <c:v>0.49490000000000001</c:v>
                </c:pt>
                <c:pt idx="4950">
                  <c:v>0.495</c:v>
                </c:pt>
                <c:pt idx="4951">
                  <c:v>0.49509999999999998</c:v>
                </c:pt>
                <c:pt idx="4952">
                  <c:v>0.49519999999999997</c:v>
                </c:pt>
                <c:pt idx="4953">
                  <c:v>0.49530000000000002</c:v>
                </c:pt>
                <c:pt idx="4954">
                  <c:v>0.49540000000000001</c:v>
                </c:pt>
                <c:pt idx="4955">
                  <c:v>0.4955</c:v>
                </c:pt>
                <c:pt idx="4956">
                  <c:v>0.49559999999999998</c:v>
                </c:pt>
                <c:pt idx="4957">
                  <c:v>0.49569999999999997</c:v>
                </c:pt>
                <c:pt idx="4958">
                  <c:v>0.49580000000000002</c:v>
                </c:pt>
                <c:pt idx="4959">
                  <c:v>0.49590000000000001</c:v>
                </c:pt>
                <c:pt idx="4960">
                  <c:v>0.496</c:v>
                </c:pt>
                <c:pt idx="4961">
                  <c:v>0.49609999999999999</c:v>
                </c:pt>
                <c:pt idx="4962">
                  <c:v>0.49619999999999997</c:v>
                </c:pt>
                <c:pt idx="4963">
                  <c:v>0.49630000000000002</c:v>
                </c:pt>
                <c:pt idx="4964">
                  <c:v>0.49640000000000001</c:v>
                </c:pt>
                <c:pt idx="4965">
                  <c:v>0.4965</c:v>
                </c:pt>
                <c:pt idx="4966">
                  <c:v>0.49659999999999999</c:v>
                </c:pt>
                <c:pt idx="4967">
                  <c:v>0.49669999999999997</c:v>
                </c:pt>
                <c:pt idx="4968">
                  <c:v>0.49680000000000002</c:v>
                </c:pt>
                <c:pt idx="4969">
                  <c:v>0.49690000000000001</c:v>
                </c:pt>
                <c:pt idx="4970">
                  <c:v>0.497</c:v>
                </c:pt>
                <c:pt idx="4971">
                  <c:v>0.49709999999999999</c:v>
                </c:pt>
                <c:pt idx="4972">
                  <c:v>0.49719999999999998</c:v>
                </c:pt>
                <c:pt idx="4973">
                  <c:v>0.49730000000000002</c:v>
                </c:pt>
                <c:pt idx="4974">
                  <c:v>0.49740000000000001</c:v>
                </c:pt>
                <c:pt idx="4975">
                  <c:v>0.4975</c:v>
                </c:pt>
                <c:pt idx="4976">
                  <c:v>0.49759999999999999</c:v>
                </c:pt>
                <c:pt idx="4977">
                  <c:v>0.49769999999999998</c:v>
                </c:pt>
                <c:pt idx="4978">
                  <c:v>0.49780000000000002</c:v>
                </c:pt>
                <c:pt idx="4979">
                  <c:v>0.49790000000000001</c:v>
                </c:pt>
                <c:pt idx="4980">
                  <c:v>0.498</c:v>
                </c:pt>
                <c:pt idx="4981">
                  <c:v>0.49809999999999999</c:v>
                </c:pt>
                <c:pt idx="4982">
                  <c:v>0.49819999999999998</c:v>
                </c:pt>
                <c:pt idx="4983">
                  <c:v>0.49830000000000002</c:v>
                </c:pt>
                <c:pt idx="4984">
                  <c:v>0.49840000000000001</c:v>
                </c:pt>
                <c:pt idx="4985">
                  <c:v>0.4985</c:v>
                </c:pt>
                <c:pt idx="4986">
                  <c:v>0.49859999999999999</c:v>
                </c:pt>
                <c:pt idx="4987">
                  <c:v>0.49869999999999998</c:v>
                </c:pt>
                <c:pt idx="4988">
                  <c:v>0.49880000000000002</c:v>
                </c:pt>
                <c:pt idx="4989">
                  <c:v>0.49890000000000001</c:v>
                </c:pt>
                <c:pt idx="4990">
                  <c:v>0.499</c:v>
                </c:pt>
                <c:pt idx="4991">
                  <c:v>0.49909999999999999</c:v>
                </c:pt>
                <c:pt idx="4992">
                  <c:v>0.49919999999999998</c:v>
                </c:pt>
                <c:pt idx="4993">
                  <c:v>0.49930000000000002</c:v>
                </c:pt>
                <c:pt idx="4994">
                  <c:v>0.49940000000000001</c:v>
                </c:pt>
                <c:pt idx="4995">
                  <c:v>0.4995</c:v>
                </c:pt>
                <c:pt idx="4996">
                  <c:v>0.49959999999999999</c:v>
                </c:pt>
                <c:pt idx="4997">
                  <c:v>0.49969999999999998</c:v>
                </c:pt>
                <c:pt idx="4998">
                  <c:v>0.49980000000000002</c:v>
                </c:pt>
                <c:pt idx="4999">
                  <c:v>0.49990000000000001</c:v>
                </c:pt>
                <c:pt idx="5000">
                  <c:v>0.5</c:v>
                </c:pt>
                <c:pt idx="5001">
                  <c:v>0.50009999999999999</c:v>
                </c:pt>
                <c:pt idx="5002">
                  <c:v>0.50019999999999998</c:v>
                </c:pt>
                <c:pt idx="5003">
                  <c:v>0.50029999999999997</c:v>
                </c:pt>
                <c:pt idx="5004">
                  <c:v>0.50039999999999996</c:v>
                </c:pt>
                <c:pt idx="5005">
                  <c:v>0.50049999999999994</c:v>
                </c:pt>
                <c:pt idx="5006">
                  <c:v>0.50060000000000004</c:v>
                </c:pt>
                <c:pt idx="5007">
                  <c:v>0.50070000000000003</c:v>
                </c:pt>
                <c:pt idx="5008">
                  <c:v>0.50080000000000002</c:v>
                </c:pt>
                <c:pt idx="5009">
                  <c:v>0.50090000000000001</c:v>
                </c:pt>
                <c:pt idx="5010">
                  <c:v>0.501</c:v>
                </c:pt>
                <c:pt idx="5011">
                  <c:v>0.50109999999999999</c:v>
                </c:pt>
                <c:pt idx="5012">
                  <c:v>0.50119999999999998</c:v>
                </c:pt>
                <c:pt idx="5013">
                  <c:v>0.50129999999999997</c:v>
                </c:pt>
                <c:pt idx="5014">
                  <c:v>0.50139999999999996</c:v>
                </c:pt>
                <c:pt idx="5015">
                  <c:v>0.50149999999999995</c:v>
                </c:pt>
                <c:pt idx="5016">
                  <c:v>0.50160000000000005</c:v>
                </c:pt>
                <c:pt idx="5017">
                  <c:v>0.50170000000000003</c:v>
                </c:pt>
                <c:pt idx="5018">
                  <c:v>0.50180000000000002</c:v>
                </c:pt>
                <c:pt idx="5019">
                  <c:v>0.50190000000000001</c:v>
                </c:pt>
                <c:pt idx="5020">
                  <c:v>0.502</c:v>
                </c:pt>
                <c:pt idx="5021">
                  <c:v>0.50209999999999999</c:v>
                </c:pt>
                <c:pt idx="5022">
                  <c:v>0.50219999999999998</c:v>
                </c:pt>
                <c:pt idx="5023">
                  <c:v>0.50229999999999997</c:v>
                </c:pt>
                <c:pt idx="5024">
                  <c:v>0.50239999999999996</c:v>
                </c:pt>
                <c:pt idx="5025">
                  <c:v>0.50249999999999995</c:v>
                </c:pt>
                <c:pt idx="5026">
                  <c:v>0.50260000000000005</c:v>
                </c:pt>
                <c:pt idx="5027">
                  <c:v>0.50270000000000004</c:v>
                </c:pt>
                <c:pt idx="5028">
                  <c:v>0.50280000000000002</c:v>
                </c:pt>
                <c:pt idx="5029">
                  <c:v>0.50290000000000001</c:v>
                </c:pt>
                <c:pt idx="5030">
                  <c:v>0.503</c:v>
                </c:pt>
                <c:pt idx="5031">
                  <c:v>0.50309999999999999</c:v>
                </c:pt>
                <c:pt idx="5032">
                  <c:v>0.50319999999999998</c:v>
                </c:pt>
                <c:pt idx="5033">
                  <c:v>0.50329999999999997</c:v>
                </c:pt>
                <c:pt idx="5034">
                  <c:v>0.50339999999999996</c:v>
                </c:pt>
                <c:pt idx="5035">
                  <c:v>0.50349999999999995</c:v>
                </c:pt>
                <c:pt idx="5036">
                  <c:v>0.50360000000000005</c:v>
                </c:pt>
                <c:pt idx="5037">
                  <c:v>0.50370000000000004</c:v>
                </c:pt>
                <c:pt idx="5038">
                  <c:v>0.50380000000000003</c:v>
                </c:pt>
                <c:pt idx="5039">
                  <c:v>0.50390000000000001</c:v>
                </c:pt>
                <c:pt idx="5040">
                  <c:v>0.504</c:v>
                </c:pt>
                <c:pt idx="5041">
                  <c:v>0.50409999999999999</c:v>
                </c:pt>
                <c:pt idx="5042">
                  <c:v>0.50419999999999998</c:v>
                </c:pt>
                <c:pt idx="5043">
                  <c:v>0.50429999999999997</c:v>
                </c:pt>
                <c:pt idx="5044">
                  <c:v>0.50439999999999996</c:v>
                </c:pt>
                <c:pt idx="5045">
                  <c:v>0.50449999999999995</c:v>
                </c:pt>
                <c:pt idx="5046">
                  <c:v>0.50460000000000005</c:v>
                </c:pt>
                <c:pt idx="5047">
                  <c:v>0.50470000000000004</c:v>
                </c:pt>
                <c:pt idx="5048">
                  <c:v>0.50480000000000003</c:v>
                </c:pt>
                <c:pt idx="5049">
                  <c:v>0.50490000000000002</c:v>
                </c:pt>
                <c:pt idx="5050">
                  <c:v>0.505</c:v>
                </c:pt>
                <c:pt idx="5051">
                  <c:v>0.50509999999999999</c:v>
                </c:pt>
                <c:pt idx="5052">
                  <c:v>0.50519999999999998</c:v>
                </c:pt>
                <c:pt idx="5053">
                  <c:v>0.50529999999999997</c:v>
                </c:pt>
                <c:pt idx="5054">
                  <c:v>0.50539999999999996</c:v>
                </c:pt>
                <c:pt idx="5055">
                  <c:v>0.50549999999999995</c:v>
                </c:pt>
                <c:pt idx="5056">
                  <c:v>0.50560000000000005</c:v>
                </c:pt>
                <c:pt idx="5057">
                  <c:v>0.50570000000000004</c:v>
                </c:pt>
                <c:pt idx="5058">
                  <c:v>0.50580000000000003</c:v>
                </c:pt>
                <c:pt idx="5059">
                  <c:v>0.50590000000000002</c:v>
                </c:pt>
                <c:pt idx="5060">
                  <c:v>0.50600000000000001</c:v>
                </c:pt>
                <c:pt idx="5061">
                  <c:v>0.50609999999999999</c:v>
                </c:pt>
                <c:pt idx="5062">
                  <c:v>0.50619999999999998</c:v>
                </c:pt>
                <c:pt idx="5063">
                  <c:v>0.50629999999999997</c:v>
                </c:pt>
                <c:pt idx="5064">
                  <c:v>0.50639999999999996</c:v>
                </c:pt>
                <c:pt idx="5065">
                  <c:v>0.50649999999999995</c:v>
                </c:pt>
                <c:pt idx="5066">
                  <c:v>0.50660000000000005</c:v>
                </c:pt>
                <c:pt idx="5067">
                  <c:v>0.50670000000000004</c:v>
                </c:pt>
                <c:pt idx="5068">
                  <c:v>0.50680000000000003</c:v>
                </c:pt>
                <c:pt idx="5069">
                  <c:v>0.50690000000000002</c:v>
                </c:pt>
                <c:pt idx="5070">
                  <c:v>0.50700000000000001</c:v>
                </c:pt>
                <c:pt idx="5071">
                  <c:v>0.5071</c:v>
                </c:pt>
                <c:pt idx="5072">
                  <c:v>0.50719999999999998</c:v>
                </c:pt>
                <c:pt idx="5073">
                  <c:v>0.50729999999999997</c:v>
                </c:pt>
                <c:pt idx="5074">
                  <c:v>0.50739999999999996</c:v>
                </c:pt>
                <c:pt idx="5075">
                  <c:v>0.50749999999999995</c:v>
                </c:pt>
                <c:pt idx="5076">
                  <c:v>0.50760000000000005</c:v>
                </c:pt>
                <c:pt idx="5077">
                  <c:v>0.50770000000000004</c:v>
                </c:pt>
                <c:pt idx="5078">
                  <c:v>0.50780000000000003</c:v>
                </c:pt>
                <c:pt idx="5079">
                  <c:v>0.50790000000000002</c:v>
                </c:pt>
                <c:pt idx="5080">
                  <c:v>0.50800000000000001</c:v>
                </c:pt>
                <c:pt idx="5081">
                  <c:v>0.5081</c:v>
                </c:pt>
                <c:pt idx="5082">
                  <c:v>0.50819999999999999</c:v>
                </c:pt>
                <c:pt idx="5083">
                  <c:v>0.50829999999999997</c:v>
                </c:pt>
                <c:pt idx="5084">
                  <c:v>0.50839999999999996</c:v>
                </c:pt>
                <c:pt idx="5085">
                  <c:v>0.50849999999999995</c:v>
                </c:pt>
                <c:pt idx="5086">
                  <c:v>0.50860000000000005</c:v>
                </c:pt>
                <c:pt idx="5087">
                  <c:v>0.50870000000000004</c:v>
                </c:pt>
                <c:pt idx="5088">
                  <c:v>0.50880000000000003</c:v>
                </c:pt>
                <c:pt idx="5089">
                  <c:v>0.50890000000000002</c:v>
                </c:pt>
                <c:pt idx="5090">
                  <c:v>0.50900000000000001</c:v>
                </c:pt>
                <c:pt idx="5091">
                  <c:v>0.5091</c:v>
                </c:pt>
                <c:pt idx="5092">
                  <c:v>0.50919999999999999</c:v>
                </c:pt>
                <c:pt idx="5093">
                  <c:v>0.50929999999999997</c:v>
                </c:pt>
                <c:pt idx="5094">
                  <c:v>0.50939999999999996</c:v>
                </c:pt>
                <c:pt idx="5095">
                  <c:v>0.50949999999999995</c:v>
                </c:pt>
                <c:pt idx="5096">
                  <c:v>0.50960000000000005</c:v>
                </c:pt>
                <c:pt idx="5097">
                  <c:v>0.50970000000000004</c:v>
                </c:pt>
                <c:pt idx="5098">
                  <c:v>0.50980000000000003</c:v>
                </c:pt>
                <c:pt idx="5099">
                  <c:v>0.50990000000000002</c:v>
                </c:pt>
                <c:pt idx="5100">
                  <c:v>0.51</c:v>
                </c:pt>
                <c:pt idx="5101">
                  <c:v>0.5101</c:v>
                </c:pt>
                <c:pt idx="5102">
                  <c:v>0.51019999999999999</c:v>
                </c:pt>
                <c:pt idx="5103">
                  <c:v>0.51029999999999998</c:v>
                </c:pt>
                <c:pt idx="5104">
                  <c:v>0.51039999999999996</c:v>
                </c:pt>
                <c:pt idx="5105">
                  <c:v>0.51049999999999995</c:v>
                </c:pt>
                <c:pt idx="5106">
                  <c:v>0.51060000000000005</c:v>
                </c:pt>
                <c:pt idx="5107">
                  <c:v>0.51070000000000004</c:v>
                </c:pt>
                <c:pt idx="5108">
                  <c:v>0.51080000000000003</c:v>
                </c:pt>
                <c:pt idx="5109">
                  <c:v>0.51090000000000002</c:v>
                </c:pt>
                <c:pt idx="5110">
                  <c:v>0.51100000000000001</c:v>
                </c:pt>
                <c:pt idx="5111">
                  <c:v>0.5111</c:v>
                </c:pt>
                <c:pt idx="5112">
                  <c:v>0.51119999999999999</c:v>
                </c:pt>
                <c:pt idx="5113">
                  <c:v>0.51129999999999998</c:v>
                </c:pt>
                <c:pt idx="5114">
                  <c:v>0.51139999999999997</c:v>
                </c:pt>
                <c:pt idx="5115">
                  <c:v>0.51149999999999995</c:v>
                </c:pt>
                <c:pt idx="5116">
                  <c:v>0.51160000000000005</c:v>
                </c:pt>
                <c:pt idx="5117">
                  <c:v>0.51170000000000004</c:v>
                </c:pt>
                <c:pt idx="5118">
                  <c:v>0.51180000000000003</c:v>
                </c:pt>
                <c:pt idx="5119">
                  <c:v>0.51190000000000002</c:v>
                </c:pt>
                <c:pt idx="5120">
                  <c:v>0.51200000000000001</c:v>
                </c:pt>
                <c:pt idx="5121">
                  <c:v>0.5121</c:v>
                </c:pt>
                <c:pt idx="5122">
                  <c:v>0.51219999999999999</c:v>
                </c:pt>
                <c:pt idx="5123">
                  <c:v>0.51229999999999998</c:v>
                </c:pt>
                <c:pt idx="5124">
                  <c:v>0.51239999999999997</c:v>
                </c:pt>
                <c:pt idx="5125">
                  <c:v>0.51249999999999996</c:v>
                </c:pt>
                <c:pt idx="5126">
                  <c:v>0.51259999999999994</c:v>
                </c:pt>
                <c:pt idx="5127">
                  <c:v>0.51270000000000004</c:v>
                </c:pt>
                <c:pt idx="5128">
                  <c:v>0.51280000000000003</c:v>
                </c:pt>
                <c:pt idx="5129">
                  <c:v>0.51290000000000002</c:v>
                </c:pt>
                <c:pt idx="5130">
                  <c:v>0.51300000000000001</c:v>
                </c:pt>
                <c:pt idx="5131">
                  <c:v>0.5131</c:v>
                </c:pt>
                <c:pt idx="5132">
                  <c:v>0.51319999999999999</c:v>
                </c:pt>
                <c:pt idx="5133">
                  <c:v>0.51329999999999998</c:v>
                </c:pt>
                <c:pt idx="5134">
                  <c:v>0.51339999999999997</c:v>
                </c:pt>
                <c:pt idx="5135">
                  <c:v>0.51349999999999996</c:v>
                </c:pt>
                <c:pt idx="5136">
                  <c:v>0.51359999999999995</c:v>
                </c:pt>
                <c:pt idx="5137">
                  <c:v>0.51370000000000005</c:v>
                </c:pt>
                <c:pt idx="5138">
                  <c:v>0.51380000000000003</c:v>
                </c:pt>
                <c:pt idx="5139">
                  <c:v>0.51390000000000002</c:v>
                </c:pt>
                <c:pt idx="5140">
                  <c:v>0.51400000000000001</c:v>
                </c:pt>
                <c:pt idx="5141">
                  <c:v>0.5141</c:v>
                </c:pt>
                <c:pt idx="5142">
                  <c:v>0.51419999999999999</c:v>
                </c:pt>
                <c:pt idx="5143">
                  <c:v>0.51429999999999998</c:v>
                </c:pt>
                <c:pt idx="5144">
                  <c:v>0.51439999999999997</c:v>
                </c:pt>
                <c:pt idx="5145">
                  <c:v>0.51449999999999996</c:v>
                </c:pt>
                <c:pt idx="5146">
                  <c:v>0.51459999999999995</c:v>
                </c:pt>
                <c:pt idx="5147">
                  <c:v>0.51470000000000005</c:v>
                </c:pt>
                <c:pt idx="5148">
                  <c:v>0.51480000000000004</c:v>
                </c:pt>
                <c:pt idx="5149">
                  <c:v>0.51490000000000002</c:v>
                </c:pt>
                <c:pt idx="5150">
                  <c:v>0.51500000000000001</c:v>
                </c:pt>
                <c:pt idx="5151">
                  <c:v>0.5151</c:v>
                </c:pt>
                <c:pt idx="5152">
                  <c:v>0.51519999999999999</c:v>
                </c:pt>
                <c:pt idx="5153">
                  <c:v>0.51529999999999998</c:v>
                </c:pt>
                <c:pt idx="5154">
                  <c:v>0.51539999999999997</c:v>
                </c:pt>
                <c:pt idx="5155">
                  <c:v>0.51549999999999996</c:v>
                </c:pt>
                <c:pt idx="5156">
                  <c:v>0.51559999999999995</c:v>
                </c:pt>
                <c:pt idx="5157">
                  <c:v>0.51570000000000005</c:v>
                </c:pt>
                <c:pt idx="5158">
                  <c:v>0.51580000000000004</c:v>
                </c:pt>
                <c:pt idx="5159">
                  <c:v>0.51590000000000003</c:v>
                </c:pt>
                <c:pt idx="5160">
                  <c:v>0.51600000000000001</c:v>
                </c:pt>
                <c:pt idx="5161">
                  <c:v>0.5161</c:v>
                </c:pt>
                <c:pt idx="5162">
                  <c:v>0.51619999999999999</c:v>
                </c:pt>
                <c:pt idx="5163">
                  <c:v>0.51629999999999998</c:v>
                </c:pt>
                <c:pt idx="5164">
                  <c:v>0.51639999999999997</c:v>
                </c:pt>
                <c:pt idx="5165">
                  <c:v>0.51649999999999996</c:v>
                </c:pt>
                <c:pt idx="5166">
                  <c:v>0.51659999999999995</c:v>
                </c:pt>
                <c:pt idx="5167">
                  <c:v>0.51670000000000005</c:v>
                </c:pt>
                <c:pt idx="5168">
                  <c:v>0.51680000000000004</c:v>
                </c:pt>
                <c:pt idx="5169">
                  <c:v>0.51690000000000003</c:v>
                </c:pt>
                <c:pt idx="5170">
                  <c:v>0.51700000000000002</c:v>
                </c:pt>
                <c:pt idx="5171">
                  <c:v>0.5171</c:v>
                </c:pt>
                <c:pt idx="5172">
                  <c:v>0.51719999999999999</c:v>
                </c:pt>
                <c:pt idx="5173">
                  <c:v>0.51729999999999998</c:v>
                </c:pt>
                <c:pt idx="5174">
                  <c:v>0.51739999999999997</c:v>
                </c:pt>
                <c:pt idx="5175">
                  <c:v>0.51749999999999996</c:v>
                </c:pt>
                <c:pt idx="5176">
                  <c:v>0.51759999999999995</c:v>
                </c:pt>
                <c:pt idx="5177">
                  <c:v>0.51770000000000005</c:v>
                </c:pt>
                <c:pt idx="5178">
                  <c:v>0.51780000000000004</c:v>
                </c:pt>
                <c:pt idx="5179">
                  <c:v>0.51790000000000003</c:v>
                </c:pt>
                <c:pt idx="5180">
                  <c:v>0.51800000000000002</c:v>
                </c:pt>
                <c:pt idx="5181">
                  <c:v>0.5181</c:v>
                </c:pt>
                <c:pt idx="5182">
                  <c:v>0.51819999999999999</c:v>
                </c:pt>
                <c:pt idx="5183">
                  <c:v>0.51829999999999998</c:v>
                </c:pt>
                <c:pt idx="5184">
                  <c:v>0.51839999999999997</c:v>
                </c:pt>
                <c:pt idx="5185">
                  <c:v>0.51849999999999996</c:v>
                </c:pt>
                <c:pt idx="5186">
                  <c:v>0.51859999999999995</c:v>
                </c:pt>
                <c:pt idx="5187">
                  <c:v>0.51870000000000005</c:v>
                </c:pt>
                <c:pt idx="5188">
                  <c:v>0.51880000000000004</c:v>
                </c:pt>
                <c:pt idx="5189">
                  <c:v>0.51890000000000003</c:v>
                </c:pt>
                <c:pt idx="5190">
                  <c:v>0.51900000000000002</c:v>
                </c:pt>
                <c:pt idx="5191">
                  <c:v>0.51910000000000001</c:v>
                </c:pt>
                <c:pt idx="5192">
                  <c:v>0.51919999999999999</c:v>
                </c:pt>
                <c:pt idx="5193">
                  <c:v>0.51929999999999998</c:v>
                </c:pt>
                <c:pt idx="5194">
                  <c:v>0.51939999999999997</c:v>
                </c:pt>
                <c:pt idx="5195">
                  <c:v>0.51949999999999996</c:v>
                </c:pt>
                <c:pt idx="5196">
                  <c:v>0.51959999999999995</c:v>
                </c:pt>
                <c:pt idx="5197">
                  <c:v>0.51970000000000005</c:v>
                </c:pt>
                <c:pt idx="5198">
                  <c:v>0.51980000000000004</c:v>
                </c:pt>
                <c:pt idx="5199">
                  <c:v>0.51990000000000003</c:v>
                </c:pt>
                <c:pt idx="5200">
                  <c:v>0.52</c:v>
                </c:pt>
                <c:pt idx="5201">
                  <c:v>0.52010000000000001</c:v>
                </c:pt>
                <c:pt idx="5202">
                  <c:v>0.5202</c:v>
                </c:pt>
                <c:pt idx="5203">
                  <c:v>0.52029999999999998</c:v>
                </c:pt>
                <c:pt idx="5204">
                  <c:v>0.52039999999999997</c:v>
                </c:pt>
                <c:pt idx="5205">
                  <c:v>0.52049999999999996</c:v>
                </c:pt>
                <c:pt idx="5206">
                  <c:v>0.52059999999999995</c:v>
                </c:pt>
                <c:pt idx="5207">
                  <c:v>0.52070000000000005</c:v>
                </c:pt>
                <c:pt idx="5208">
                  <c:v>0.52080000000000004</c:v>
                </c:pt>
                <c:pt idx="5209">
                  <c:v>0.52090000000000003</c:v>
                </c:pt>
                <c:pt idx="5210">
                  <c:v>0.52100000000000002</c:v>
                </c:pt>
                <c:pt idx="5211">
                  <c:v>0.52110000000000001</c:v>
                </c:pt>
                <c:pt idx="5212">
                  <c:v>0.5212</c:v>
                </c:pt>
                <c:pt idx="5213">
                  <c:v>0.52129999999999999</c:v>
                </c:pt>
                <c:pt idx="5214">
                  <c:v>0.52139999999999997</c:v>
                </c:pt>
                <c:pt idx="5215">
                  <c:v>0.52149999999999996</c:v>
                </c:pt>
                <c:pt idx="5216">
                  <c:v>0.52159999999999995</c:v>
                </c:pt>
                <c:pt idx="5217">
                  <c:v>0.52170000000000005</c:v>
                </c:pt>
                <c:pt idx="5218">
                  <c:v>0.52180000000000004</c:v>
                </c:pt>
                <c:pt idx="5219">
                  <c:v>0.52190000000000003</c:v>
                </c:pt>
                <c:pt idx="5220">
                  <c:v>0.52200000000000002</c:v>
                </c:pt>
                <c:pt idx="5221">
                  <c:v>0.52210000000000001</c:v>
                </c:pt>
                <c:pt idx="5222">
                  <c:v>0.5222</c:v>
                </c:pt>
                <c:pt idx="5223">
                  <c:v>0.52229999999999999</c:v>
                </c:pt>
                <c:pt idx="5224">
                  <c:v>0.52239999999999998</c:v>
                </c:pt>
                <c:pt idx="5225">
                  <c:v>0.52249999999999996</c:v>
                </c:pt>
                <c:pt idx="5226">
                  <c:v>0.52259999999999995</c:v>
                </c:pt>
                <c:pt idx="5227">
                  <c:v>0.52270000000000005</c:v>
                </c:pt>
                <c:pt idx="5228">
                  <c:v>0.52280000000000004</c:v>
                </c:pt>
                <c:pt idx="5229">
                  <c:v>0.52290000000000003</c:v>
                </c:pt>
                <c:pt idx="5230">
                  <c:v>0.52300000000000002</c:v>
                </c:pt>
                <c:pt idx="5231">
                  <c:v>0.52310000000000001</c:v>
                </c:pt>
                <c:pt idx="5232">
                  <c:v>0.5232</c:v>
                </c:pt>
                <c:pt idx="5233">
                  <c:v>0.52329999999999999</c:v>
                </c:pt>
                <c:pt idx="5234">
                  <c:v>0.52339999999999998</c:v>
                </c:pt>
                <c:pt idx="5235">
                  <c:v>0.52349999999999997</c:v>
                </c:pt>
                <c:pt idx="5236">
                  <c:v>0.52359999999999995</c:v>
                </c:pt>
                <c:pt idx="5237">
                  <c:v>0.52370000000000005</c:v>
                </c:pt>
                <c:pt idx="5238">
                  <c:v>0.52380000000000004</c:v>
                </c:pt>
                <c:pt idx="5239">
                  <c:v>0.52390000000000003</c:v>
                </c:pt>
                <c:pt idx="5240">
                  <c:v>0.52400000000000002</c:v>
                </c:pt>
                <c:pt idx="5241">
                  <c:v>0.52410000000000001</c:v>
                </c:pt>
                <c:pt idx="5242">
                  <c:v>0.5242</c:v>
                </c:pt>
                <c:pt idx="5243">
                  <c:v>0.52429999999999999</c:v>
                </c:pt>
                <c:pt idx="5244">
                  <c:v>0.52439999999999998</c:v>
                </c:pt>
                <c:pt idx="5245">
                  <c:v>0.52449999999999997</c:v>
                </c:pt>
                <c:pt idx="5246">
                  <c:v>0.52459999999999996</c:v>
                </c:pt>
                <c:pt idx="5247">
                  <c:v>0.52470000000000006</c:v>
                </c:pt>
                <c:pt idx="5248">
                  <c:v>0.52480000000000004</c:v>
                </c:pt>
                <c:pt idx="5249">
                  <c:v>0.52490000000000003</c:v>
                </c:pt>
                <c:pt idx="5250">
                  <c:v>0.52500000000000002</c:v>
                </c:pt>
                <c:pt idx="5251">
                  <c:v>0.52510000000000001</c:v>
                </c:pt>
                <c:pt idx="5252">
                  <c:v>0.5252</c:v>
                </c:pt>
                <c:pt idx="5253">
                  <c:v>0.52529999999999999</c:v>
                </c:pt>
                <c:pt idx="5254">
                  <c:v>0.52539999999999998</c:v>
                </c:pt>
                <c:pt idx="5255">
                  <c:v>0.52549999999999997</c:v>
                </c:pt>
                <c:pt idx="5256">
                  <c:v>0.52559999999999996</c:v>
                </c:pt>
                <c:pt idx="5257">
                  <c:v>0.52569999999999995</c:v>
                </c:pt>
                <c:pt idx="5258">
                  <c:v>0.52580000000000005</c:v>
                </c:pt>
                <c:pt idx="5259">
                  <c:v>0.52590000000000003</c:v>
                </c:pt>
                <c:pt idx="5260">
                  <c:v>0.52600000000000002</c:v>
                </c:pt>
                <c:pt idx="5261">
                  <c:v>0.52610000000000001</c:v>
                </c:pt>
                <c:pt idx="5262">
                  <c:v>0.5262</c:v>
                </c:pt>
                <c:pt idx="5263">
                  <c:v>0.52629999999999999</c:v>
                </c:pt>
                <c:pt idx="5264">
                  <c:v>0.52639999999999998</c:v>
                </c:pt>
                <c:pt idx="5265">
                  <c:v>0.52649999999999997</c:v>
                </c:pt>
                <c:pt idx="5266">
                  <c:v>0.52659999999999996</c:v>
                </c:pt>
                <c:pt idx="5267">
                  <c:v>0.52669999999999995</c:v>
                </c:pt>
                <c:pt idx="5268">
                  <c:v>0.52680000000000005</c:v>
                </c:pt>
                <c:pt idx="5269">
                  <c:v>0.52690000000000003</c:v>
                </c:pt>
                <c:pt idx="5270">
                  <c:v>0.52700000000000002</c:v>
                </c:pt>
                <c:pt idx="5271">
                  <c:v>0.52710000000000001</c:v>
                </c:pt>
                <c:pt idx="5272">
                  <c:v>0.5272</c:v>
                </c:pt>
                <c:pt idx="5273">
                  <c:v>0.52729999999999999</c:v>
                </c:pt>
                <c:pt idx="5274">
                  <c:v>0.52739999999999998</c:v>
                </c:pt>
                <c:pt idx="5275">
                  <c:v>0.52749999999999997</c:v>
                </c:pt>
                <c:pt idx="5276">
                  <c:v>0.52759999999999996</c:v>
                </c:pt>
                <c:pt idx="5277">
                  <c:v>0.52769999999999995</c:v>
                </c:pt>
                <c:pt idx="5278">
                  <c:v>0.52780000000000005</c:v>
                </c:pt>
                <c:pt idx="5279">
                  <c:v>0.52790000000000004</c:v>
                </c:pt>
                <c:pt idx="5280">
                  <c:v>0.52800000000000002</c:v>
                </c:pt>
                <c:pt idx="5281">
                  <c:v>0.52810000000000001</c:v>
                </c:pt>
                <c:pt idx="5282">
                  <c:v>0.5282</c:v>
                </c:pt>
                <c:pt idx="5283">
                  <c:v>0.52829999999999999</c:v>
                </c:pt>
                <c:pt idx="5284">
                  <c:v>0.52839999999999998</c:v>
                </c:pt>
                <c:pt idx="5285">
                  <c:v>0.52849999999999997</c:v>
                </c:pt>
                <c:pt idx="5286">
                  <c:v>0.52859999999999996</c:v>
                </c:pt>
                <c:pt idx="5287">
                  <c:v>0.52869999999999995</c:v>
                </c:pt>
                <c:pt idx="5288">
                  <c:v>0.52880000000000005</c:v>
                </c:pt>
                <c:pt idx="5289">
                  <c:v>0.52890000000000004</c:v>
                </c:pt>
                <c:pt idx="5290">
                  <c:v>0.52900000000000003</c:v>
                </c:pt>
                <c:pt idx="5291">
                  <c:v>0.52910000000000001</c:v>
                </c:pt>
                <c:pt idx="5292">
                  <c:v>0.5292</c:v>
                </c:pt>
                <c:pt idx="5293">
                  <c:v>0.52929999999999999</c:v>
                </c:pt>
                <c:pt idx="5294">
                  <c:v>0.52939999999999998</c:v>
                </c:pt>
                <c:pt idx="5295">
                  <c:v>0.52949999999999997</c:v>
                </c:pt>
                <c:pt idx="5296">
                  <c:v>0.52959999999999996</c:v>
                </c:pt>
                <c:pt idx="5297">
                  <c:v>0.52969999999999995</c:v>
                </c:pt>
                <c:pt idx="5298">
                  <c:v>0.52980000000000005</c:v>
                </c:pt>
                <c:pt idx="5299">
                  <c:v>0.52990000000000004</c:v>
                </c:pt>
                <c:pt idx="5300">
                  <c:v>0.53</c:v>
                </c:pt>
                <c:pt idx="5301">
                  <c:v>0.53010000000000002</c:v>
                </c:pt>
                <c:pt idx="5302">
                  <c:v>0.5302</c:v>
                </c:pt>
                <c:pt idx="5303">
                  <c:v>0.53029999999999999</c:v>
                </c:pt>
                <c:pt idx="5304">
                  <c:v>0.53039999999999998</c:v>
                </c:pt>
                <c:pt idx="5305">
                  <c:v>0.53049999999999997</c:v>
                </c:pt>
                <c:pt idx="5306">
                  <c:v>0.53059999999999996</c:v>
                </c:pt>
                <c:pt idx="5307">
                  <c:v>0.53069999999999995</c:v>
                </c:pt>
                <c:pt idx="5308">
                  <c:v>0.53080000000000005</c:v>
                </c:pt>
                <c:pt idx="5309">
                  <c:v>0.53090000000000004</c:v>
                </c:pt>
                <c:pt idx="5310">
                  <c:v>0.53100000000000003</c:v>
                </c:pt>
                <c:pt idx="5311">
                  <c:v>0.53110000000000002</c:v>
                </c:pt>
                <c:pt idx="5312">
                  <c:v>0.53120000000000001</c:v>
                </c:pt>
                <c:pt idx="5313">
                  <c:v>0.53129999999999999</c:v>
                </c:pt>
                <c:pt idx="5314">
                  <c:v>0.53139999999999998</c:v>
                </c:pt>
                <c:pt idx="5315">
                  <c:v>0.53149999999999997</c:v>
                </c:pt>
                <c:pt idx="5316">
                  <c:v>0.53159999999999996</c:v>
                </c:pt>
                <c:pt idx="5317">
                  <c:v>0.53169999999999995</c:v>
                </c:pt>
                <c:pt idx="5318">
                  <c:v>0.53180000000000005</c:v>
                </c:pt>
                <c:pt idx="5319">
                  <c:v>0.53190000000000004</c:v>
                </c:pt>
                <c:pt idx="5320">
                  <c:v>0.53200000000000003</c:v>
                </c:pt>
                <c:pt idx="5321">
                  <c:v>0.53210000000000002</c:v>
                </c:pt>
                <c:pt idx="5322">
                  <c:v>0.53220000000000001</c:v>
                </c:pt>
                <c:pt idx="5323">
                  <c:v>0.5323</c:v>
                </c:pt>
                <c:pt idx="5324">
                  <c:v>0.53239999999999998</c:v>
                </c:pt>
                <c:pt idx="5325">
                  <c:v>0.53249999999999997</c:v>
                </c:pt>
                <c:pt idx="5326">
                  <c:v>0.53259999999999996</c:v>
                </c:pt>
                <c:pt idx="5327">
                  <c:v>0.53269999999999995</c:v>
                </c:pt>
                <c:pt idx="5328">
                  <c:v>0.53280000000000005</c:v>
                </c:pt>
                <c:pt idx="5329">
                  <c:v>0.53290000000000004</c:v>
                </c:pt>
                <c:pt idx="5330">
                  <c:v>0.53300000000000003</c:v>
                </c:pt>
                <c:pt idx="5331">
                  <c:v>0.53310000000000002</c:v>
                </c:pt>
                <c:pt idx="5332">
                  <c:v>0.53320000000000001</c:v>
                </c:pt>
                <c:pt idx="5333">
                  <c:v>0.5333</c:v>
                </c:pt>
                <c:pt idx="5334">
                  <c:v>0.53339999999999999</c:v>
                </c:pt>
                <c:pt idx="5335">
                  <c:v>0.53349999999999997</c:v>
                </c:pt>
                <c:pt idx="5336">
                  <c:v>0.53359999999999996</c:v>
                </c:pt>
                <c:pt idx="5337">
                  <c:v>0.53369999999999995</c:v>
                </c:pt>
                <c:pt idx="5338">
                  <c:v>0.53380000000000005</c:v>
                </c:pt>
                <c:pt idx="5339">
                  <c:v>0.53390000000000004</c:v>
                </c:pt>
                <c:pt idx="5340">
                  <c:v>0.53400000000000003</c:v>
                </c:pt>
                <c:pt idx="5341">
                  <c:v>0.53410000000000002</c:v>
                </c:pt>
                <c:pt idx="5342">
                  <c:v>0.53420000000000001</c:v>
                </c:pt>
                <c:pt idx="5343">
                  <c:v>0.5343</c:v>
                </c:pt>
                <c:pt idx="5344">
                  <c:v>0.53439999999999999</c:v>
                </c:pt>
                <c:pt idx="5345">
                  <c:v>0.53449999999999998</c:v>
                </c:pt>
                <c:pt idx="5346">
                  <c:v>0.53459999999999996</c:v>
                </c:pt>
                <c:pt idx="5347">
                  <c:v>0.53469999999999995</c:v>
                </c:pt>
                <c:pt idx="5348">
                  <c:v>0.53480000000000005</c:v>
                </c:pt>
                <c:pt idx="5349">
                  <c:v>0.53490000000000004</c:v>
                </c:pt>
                <c:pt idx="5350">
                  <c:v>0.53500000000000003</c:v>
                </c:pt>
                <c:pt idx="5351">
                  <c:v>0.53510000000000002</c:v>
                </c:pt>
                <c:pt idx="5352">
                  <c:v>0.53520000000000001</c:v>
                </c:pt>
                <c:pt idx="5353">
                  <c:v>0.5353</c:v>
                </c:pt>
                <c:pt idx="5354">
                  <c:v>0.53539999999999999</c:v>
                </c:pt>
                <c:pt idx="5355">
                  <c:v>0.53549999999999998</c:v>
                </c:pt>
                <c:pt idx="5356">
                  <c:v>0.53559999999999997</c:v>
                </c:pt>
                <c:pt idx="5357">
                  <c:v>0.53569999999999995</c:v>
                </c:pt>
                <c:pt idx="5358">
                  <c:v>0.53580000000000005</c:v>
                </c:pt>
                <c:pt idx="5359">
                  <c:v>0.53590000000000004</c:v>
                </c:pt>
                <c:pt idx="5360">
                  <c:v>0.53600000000000003</c:v>
                </c:pt>
                <c:pt idx="5361">
                  <c:v>0.53610000000000002</c:v>
                </c:pt>
                <c:pt idx="5362">
                  <c:v>0.53620000000000001</c:v>
                </c:pt>
                <c:pt idx="5363">
                  <c:v>0.5363</c:v>
                </c:pt>
                <c:pt idx="5364">
                  <c:v>0.53639999999999999</c:v>
                </c:pt>
                <c:pt idx="5365">
                  <c:v>0.53649999999999998</c:v>
                </c:pt>
                <c:pt idx="5366">
                  <c:v>0.53659999999999997</c:v>
                </c:pt>
                <c:pt idx="5367">
                  <c:v>0.53669999999999995</c:v>
                </c:pt>
                <c:pt idx="5368">
                  <c:v>0.53680000000000005</c:v>
                </c:pt>
                <c:pt idx="5369">
                  <c:v>0.53690000000000004</c:v>
                </c:pt>
                <c:pt idx="5370">
                  <c:v>0.53700000000000003</c:v>
                </c:pt>
                <c:pt idx="5371">
                  <c:v>0.53710000000000002</c:v>
                </c:pt>
                <c:pt idx="5372">
                  <c:v>0.53720000000000001</c:v>
                </c:pt>
                <c:pt idx="5373">
                  <c:v>0.5373</c:v>
                </c:pt>
                <c:pt idx="5374">
                  <c:v>0.53739999999999999</c:v>
                </c:pt>
                <c:pt idx="5375">
                  <c:v>0.53749999999999998</c:v>
                </c:pt>
                <c:pt idx="5376">
                  <c:v>0.53759999999999997</c:v>
                </c:pt>
                <c:pt idx="5377">
                  <c:v>0.53769999999999996</c:v>
                </c:pt>
                <c:pt idx="5378">
                  <c:v>0.53779999999999994</c:v>
                </c:pt>
                <c:pt idx="5379">
                  <c:v>0.53790000000000004</c:v>
                </c:pt>
                <c:pt idx="5380">
                  <c:v>0.53800000000000003</c:v>
                </c:pt>
                <c:pt idx="5381">
                  <c:v>0.53810000000000002</c:v>
                </c:pt>
                <c:pt idx="5382">
                  <c:v>0.53820000000000001</c:v>
                </c:pt>
                <c:pt idx="5383">
                  <c:v>0.5383</c:v>
                </c:pt>
                <c:pt idx="5384">
                  <c:v>0.53839999999999999</c:v>
                </c:pt>
                <c:pt idx="5385">
                  <c:v>0.53849999999999998</c:v>
                </c:pt>
                <c:pt idx="5386">
                  <c:v>0.53859999999999997</c:v>
                </c:pt>
                <c:pt idx="5387">
                  <c:v>0.53869999999999996</c:v>
                </c:pt>
                <c:pt idx="5388">
                  <c:v>0.53879999999999995</c:v>
                </c:pt>
                <c:pt idx="5389">
                  <c:v>0.53890000000000005</c:v>
                </c:pt>
                <c:pt idx="5390">
                  <c:v>0.53900000000000003</c:v>
                </c:pt>
                <c:pt idx="5391">
                  <c:v>0.53910000000000002</c:v>
                </c:pt>
                <c:pt idx="5392">
                  <c:v>0.53920000000000001</c:v>
                </c:pt>
                <c:pt idx="5393">
                  <c:v>0.5393</c:v>
                </c:pt>
                <c:pt idx="5394">
                  <c:v>0.53939999999999999</c:v>
                </c:pt>
                <c:pt idx="5395">
                  <c:v>0.53949999999999998</c:v>
                </c:pt>
                <c:pt idx="5396">
                  <c:v>0.53959999999999997</c:v>
                </c:pt>
                <c:pt idx="5397">
                  <c:v>0.53969999999999996</c:v>
                </c:pt>
                <c:pt idx="5398">
                  <c:v>0.53979999999999995</c:v>
                </c:pt>
                <c:pt idx="5399">
                  <c:v>0.53990000000000005</c:v>
                </c:pt>
                <c:pt idx="5400">
                  <c:v>0.54</c:v>
                </c:pt>
                <c:pt idx="5401">
                  <c:v>0.54010000000000002</c:v>
                </c:pt>
                <c:pt idx="5402">
                  <c:v>0.54020000000000001</c:v>
                </c:pt>
                <c:pt idx="5403">
                  <c:v>0.5403</c:v>
                </c:pt>
                <c:pt idx="5404">
                  <c:v>0.54039999999999999</c:v>
                </c:pt>
                <c:pt idx="5405">
                  <c:v>0.54049999999999998</c:v>
                </c:pt>
                <c:pt idx="5406">
                  <c:v>0.54059999999999997</c:v>
                </c:pt>
                <c:pt idx="5407">
                  <c:v>0.54069999999999996</c:v>
                </c:pt>
                <c:pt idx="5408">
                  <c:v>0.54079999999999995</c:v>
                </c:pt>
                <c:pt idx="5409">
                  <c:v>0.54090000000000005</c:v>
                </c:pt>
                <c:pt idx="5410">
                  <c:v>0.54100000000000004</c:v>
                </c:pt>
                <c:pt idx="5411">
                  <c:v>0.54110000000000003</c:v>
                </c:pt>
                <c:pt idx="5412">
                  <c:v>0.54120000000000001</c:v>
                </c:pt>
                <c:pt idx="5413">
                  <c:v>0.5413</c:v>
                </c:pt>
                <c:pt idx="5414">
                  <c:v>0.54139999999999999</c:v>
                </c:pt>
                <c:pt idx="5415">
                  <c:v>0.54149999999999998</c:v>
                </c:pt>
                <c:pt idx="5416">
                  <c:v>0.54159999999999997</c:v>
                </c:pt>
                <c:pt idx="5417">
                  <c:v>0.54169999999999996</c:v>
                </c:pt>
                <c:pt idx="5418">
                  <c:v>0.54179999999999995</c:v>
                </c:pt>
                <c:pt idx="5419">
                  <c:v>0.54190000000000005</c:v>
                </c:pt>
                <c:pt idx="5420">
                  <c:v>0.54200000000000004</c:v>
                </c:pt>
                <c:pt idx="5421">
                  <c:v>0.54210000000000003</c:v>
                </c:pt>
                <c:pt idx="5422">
                  <c:v>0.54220000000000002</c:v>
                </c:pt>
                <c:pt idx="5423">
                  <c:v>0.5423</c:v>
                </c:pt>
                <c:pt idx="5424">
                  <c:v>0.54239999999999999</c:v>
                </c:pt>
                <c:pt idx="5425">
                  <c:v>0.54249999999999998</c:v>
                </c:pt>
                <c:pt idx="5426">
                  <c:v>0.54259999999999997</c:v>
                </c:pt>
                <c:pt idx="5427">
                  <c:v>0.54269999999999996</c:v>
                </c:pt>
                <c:pt idx="5428">
                  <c:v>0.54279999999999995</c:v>
                </c:pt>
                <c:pt idx="5429">
                  <c:v>0.54290000000000005</c:v>
                </c:pt>
                <c:pt idx="5430">
                  <c:v>0.54300000000000004</c:v>
                </c:pt>
                <c:pt idx="5431">
                  <c:v>0.54310000000000003</c:v>
                </c:pt>
                <c:pt idx="5432">
                  <c:v>0.54320000000000002</c:v>
                </c:pt>
                <c:pt idx="5433">
                  <c:v>0.54330000000000001</c:v>
                </c:pt>
                <c:pt idx="5434">
                  <c:v>0.54339999999999999</c:v>
                </c:pt>
                <c:pt idx="5435">
                  <c:v>0.54349999999999998</c:v>
                </c:pt>
                <c:pt idx="5436">
                  <c:v>0.54359999999999997</c:v>
                </c:pt>
                <c:pt idx="5437">
                  <c:v>0.54369999999999996</c:v>
                </c:pt>
                <c:pt idx="5438">
                  <c:v>0.54379999999999995</c:v>
                </c:pt>
                <c:pt idx="5439">
                  <c:v>0.54390000000000005</c:v>
                </c:pt>
                <c:pt idx="5440">
                  <c:v>0.54400000000000004</c:v>
                </c:pt>
                <c:pt idx="5441">
                  <c:v>0.54410000000000003</c:v>
                </c:pt>
                <c:pt idx="5442">
                  <c:v>0.54420000000000002</c:v>
                </c:pt>
                <c:pt idx="5443">
                  <c:v>0.54430000000000001</c:v>
                </c:pt>
                <c:pt idx="5444">
                  <c:v>0.5444</c:v>
                </c:pt>
                <c:pt idx="5445">
                  <c:v>0.54449999999999998</c:v>
                </c:pt>
                <c:pt idx="5446">
                  <c:v>0.54459999999999997</c:v>
                </c:pt>
                <c:pt idx="5447">
                  <c:v>0.54469999999999996</c:v>
                </c:pt>
                <c:pt idx="5448">
                  <c:v>0.54479999999999995</c:v>
                </c:pt>
                <c:pt idx="5449">
                  <c:v>0.54490000000000005</c:v>
                </c:pt>
                <c:pt idx="5450">
                  <c:v>0.54500000000000004</c:v>
                </c:pt>
                <c:pt idx="5451">
                  <c:v>0.54510000000000003</c:v>
                </c:pt>
                <c:pt idx="5452">
                  <c:v>0.54520000000000002</c:v>
                </c:pt>
                <c:pt idx="5453">
                  <c:v>0.54530000000000001</c:v>
                </c:pt>
                <c:pt idx="5454">
                  <c:v>0.5454</c:v>
                </c:pt>
                <c:pt idx="5455">
                  <c:v>0.54549999999999998</c:v>
                </c:pt>
                <c:pt idx="5456">
                  <c:v>0.54559999999999997</c:v>
                </c:pt>
                <c:pt idx="5457">
                  <c:v>0.54569999999999996</c:v>
                </c:pt>
                <c:pt idx="5458">
                  <c:v>0.54579999999999995</c:v>
                </c:pt>
                <c:pt idx="5459">
                  <c:v>0.54590000000000005</c:v>
                </c:pt>
                <c:pt idx="5460">
                  <c:v>0.54600000000000004</c:v>
                </c:pt>
                <c:pt idx="5461">
                  <c:v>0.54610000000000003</c:v>
                </c:pt>
                <c:pt idx="5462">
                  <c:v>0.54620000000000002</c:v>
                </c:pt>
                <c:pt idx="5463">
                  <c:v>0.54630000000000001</c:v>
                </c:pt>
                <c:pt idx="5464">
                  <c:v>0.5464</c:v>
                </c:pt>
                <c:pt idx="5465">
                  <c:v>0.54649999999999999</c:v>
                </c:pt>
                <c:pt idx="5466">
                  <c:v>0.54659999999999997</c:v>
                </c:pt>
                <c:pt idx="5467">
                  <c:v>0.54669999999999996</c:v>
                </c:pt>
                <c:pt idx="5468">
                  <c:v>0.54679999999999995</c:v>
                </c:pt>
                <c:pt idx="5469">
                  <c:v>0.54690000000000005</c:v>
                </c:pt>
                <c:pt idx="5470">
                  <c:v>0.54700000000000004</c:v>
                </c:pt>
                <c:pt idx="5471">
                  <c:v>0.54710000000000003</c:v>
                </c:pt>
                <c:pt idx="5472">
                  <c:v>0.54720000000000002</c:v>
                </c:pt>
                <c:pt idx="5473">
                  <c:v>0.54730000000000001</c:v>
                </c:pt>
                <c:pt idx="5474">
                  <c:v>0.5474</c:v>
                </c:pt>
                <c:pt idx="5475">
                  <c:v>0.54749999999999999</c:v>
                </c:pt>
                <c:pt idx="5476">
                  <c:v>0.54759999999999998</c:v>
                </c:pt>
                <c:pt idx="5477">
                  <c:v>0.54769999999999996</c:v>
                </c:pt>
                <c:pt idx="5478">
                  <c:v>0.54779999999999995</c:v>
                </c:pt>
                <c:pt idx="5479">
                  <c:v>0.54790000000000005</c:v>
                </c:pt>
                <c:pt idx="5480">
                  <c:v>0.54800000000000004</c:v>
                </c:pt>
                <c:pt idx="5481">
                  <c:v>0.54810000000000003</c:v>
                </c:pt>
                <c:pt idx="5482">
                  <c:v>0.54820000000000002</c:v>
                </c:pt>
                <c:pt idx="5483">
                  <c:v>0.54830000000000001</c:v>
                </c:pt>
                <c:pt idx="5484">
                  <c:v>0.5484</c:v>
                </c:pt>
                <c:pt idx="5485">
                  <c:v>0.54849999999999999</c:v>
                </c:pt>
                <c:pt idx="5486">
                  <c:v>0.54859999999999998</c:v>
                </c:pt>
                <c:pt idx="5487">
                  <c:v>0.54869999999999997</c:v>
                </c:pt>
                <c:pt idx="5488">
                  <c:v>0.54879999999999995</c:v>
                </c:pt>
                <c:pt idx="5489">
                  <c:v>0.54890000000000005</c:v>
                </c:pt>
                <c:pt idx="5490">
                  <c:v>0.54900000000000004</c:v>
                </c:pt>
                <c:pt idx="5491">
                  <c:v>0.54910000000000003</c:v>
                </c:pt>
                <c:pt idx="5492">
                  <c:v>0.54920000000000002</c:v>
                </c:pt>
                <c:pt idx="5493">
                  <c:v>0.54930000000000001</c:v>
                </c:pt>
                <c:pt idx="5494">
                  <c:v>0.5494</c:v>
                </c:pt>
                <c:pt idx="5495">
                  <c:v>0.54949999999999999</c:v>
                </c:pt>
                <c:pt idx="5496">
                  <c:v>0.54959999999999998</c:v>
                </c:pt>
                <c:pt idx="5497">
                  <c:v>0.54969999999999997</c:v>
                </c:pt>
                <c:pt idx="5498">
                  <c:v>0.54979999999999996</c:v>
                </c:pt>
                <c:pt idx="5499">
                  <c:v>0.54990000000000006</c:v>
                </c:pt>
                <c:pt idx="5500">
                  <c:v>0.55000000000000004</c:v>
                </c:pt>
                <c:pt idx="5501">
                  <c:v>0.55010000000000003</c:v>
                </c:pt>
                <c:pt idx="5502">
                  <c:v>0.55020000000000002</c:v>
                </c:pt>
                <c:pt idx="5503">
                  <c:v>0.55030000000000001</c:v>
                </c:pt>
                <c:pt idx="5504">
                  <c:v>0.5504</c:v>
                </c:pt>
                <c:pt idx="5505">
                  <c:v>0.55049999999999999</c:v>
                </c:pt>
                <c:pt idx="5506">
                  <c:v>0.55059999999999998</c:v>
                </c:pt>
                <c:pt idx="5507">
                  <c:v>0.55069999999999997</c:v>
                </c:pt>
                <c:pt idx="5508">
                  <c:v>0.55079999999999996</c:v>
                </c:pt>
                <c:pt idx="5509">
                  <c:v>0.55089999999999995</c:v>
                </c:pt>
                <c:pt idx="5510">
                  <c:v>0.55100000000000005</c:v>
                </c:pt>
                <c:pt idx="5511">
                  <c:v>0.55110000000000003</c:v>
                </c:pt>
                <c:pt idx="5512">
                  <c:v>0.55120000000000002</c:v>
                </c:pt>
                <c:pt idx="5513">
                  <c:v>0.55130000000000001</c:v>
                </c:pt>
                <c:pt idx="5514">
                  <c:v>0.5514</c:v>
                </c:pt>
                <c:pt idx="5515">
                  <c:v>0.55149999999999999</c:v>
                </c:pt>
                <c:pt idx="5516">
                  <c:v>0.55159999999999998</c:v>
                </c:pt>
                <c:pt idx="5517">
                  <c:v>0.55169999999999997</c:v>
                </c:pt>
                <c:pt idx="5518">
                  <c:v>0.55179999999999996</c:v>
                </c:pt>
                <c:pt idx="5519">
                  <c:v>0.55189999999999995</c:v>
                </c:pt>
                <c:pt idx="5520">
                  <c:v>0.55200000000000005</c:v>
                </c:pt>
                <c:pt idx="5521">
                  <c:v>0.55210000000000004</c:v>
                </c:pt>
                <c:pt idx="5522">
                  <c:v>0.55220000000000002</c:v>
                </c:pt>
                <c:pt idx="5523">
                  <c:v>0.55230000000000001</c:v>
                </c:pt>
                <c:pt idx="5524">
                  <c:v>0.5524</c:v>
                </c:pt>
                <c:pt idx="5525">
                  <c:v>0.55249999999999999</c:v>
                </c:pt>
                <c:pt idx="5526">
                  <c:v>0.55259999999999998</c:v>
                </c:pt>
                <c:pt idx="5527">
                  <c:v>0.55269999999999997</c:v>
                </c:pt>
                <c:pt idx="5528">
                  <c:v>0.55279999999999996</c:v>
                </c:pt>
                <c:pt idx="5529">
                  <c:v>0.55289999999999995</c:v>
                </c:pt>
                <c:pt idx="5530">
                  <c:v>0.55300000000000005</c:v>
                </c:pt>
                <c:pt idx="5531">
                  <c:v>0.55310000000000004</c:v>
                </c:pt>
                <c:pt idx="5532">
                  <c:v>0.55320000000000003</c:v>
                </c:pt>
                <c:pt idx="5533">
                  <c:v>0.55330000000000001</c:v>
                </c:pt>
                <c:pt idx="5534">
                  <c:v>0.5534</c:v>
                </c:pt>
                <c:pt idx="5535">
                  <c:v>0.55349999999999999</c:v>
                </c:pt>
                <c:pt idx="5536">
                  <c:v>0.55359999999999998</c:v>
                </c:pt>
                <c:pt idx="5537">
                  <c:v>0.55369999999999997</c:v>
                </c:pt>
                <c:pt idx="5538">
                  <c:v>0.55379999999999996</c:v>
                </c:pt>
                <c:pt idx="5539">
                  <c:v>0.55389999999999995</c:v>
                </c:pt>
                <c:pt idx="5540">
                  <c:v>0.55400000000000005</c:v>
                </c:pt>
                <c:pt idx="5541">
                  <c:v>0.55410000000000004</c:v>
                </c:pt>
                <c:pt idx="5542">
                  <c:v>0.55420000000000003</c:v>
                </c:pt>
                <c:pt idx="5543">
                  <c:v>0.55430000000000001</c:v>
                </c:pt>
                <c:pt idx="5544">
                  <c:v>0.5544</c:v>
                </c:pt>
                <c:pt idx="5545">
                  <c:v>0.55449999999999999</c:v>
                </c:pt>
                <c:pt idx="5546">
                  <c:v>0.55459999999999998</c:v>
                </c:pt>
                <c:pt idx="5547">
                  <c:v>0.55469999999999997</c:v>
                </c:pt>
                <c:pt idx="5548">
                  <c:v>0.55479999999999996</c:v>
                </c:pt>
                <c:pt idx="5549">
                  <c:v>0.55489999999999995</c:v>
                </c:pt>
                <c:pt idx="5550">
                  <c:v>0.55500000000000005</c:v>
                </c:pt>
                <c:pt idx="5551">
                  <c:v>0.55510000000000004</c:v>
                </c:pt>
                <c:pt idx="5552">
                  <c:v>0.55520000000000003</c:v>
                </c:pt>
                <c:pt idx="5553">
                  <c:v>0.55530000000000002</c:v>
                </c:pt>
                <c:pt idx="5554">
                  <c:v>0.5554</c:v>
                </c:pt>
                <c:pt idx="5555">
                  <c:v>0.55549999999999999</c:v>
                </c:pt>
                <c:pt idx="5556">
                  <c:v>0.55559999999999998</c:v>
                </c:pt>
                <c:pt idx="5557">
                  <c:v>0.55569999999999997</c:v>
                </c:pt>
                <c:pt idx="5558">
                  <c:v>0.55579999999999996</c:v>
                </c:pt>
                <c:pt idx="5559">
                  <c:v>0.55589999999999995</c:v>
                </c:pt>
                <c:pt idx="5560">
                  <c:v>0.55600000000000005</c:v>
                </c:pt>
                <c:pt idx="5561">
                  <c:v>0.55610000000000004</c:v>
                </c:pt>
                <c:pt idx="5562">
                  <c:v>0.55620000000000003</c:v>
                </c:pt>
                <c:pt idx="5563">
                  <c:v>0.55630000000000002</c:v>
                </c:pt>
                <c:pt idx="5564">
                  <c:v>0.55640000000000001</c:v>
                </c:pt>
                <c:pt idx="5565">
                  <c:v>0.55649999999999999</c:v>
                </c:pt>
                <c:pt idx="5566">
                  <c:v>0.55659999999999998</c:v>
                </c:pt>
                <c:pt idx="5567">
                  <c:v>0.55669999999999997</c:v>
                </c:pt>
                <c:pt idx="5568">
                  <c:v>0.55679999999999996</c:v>
                </c:pt>
                <c:pt idx="5569">
                  <c:v>0.55689999999999995</c:v>
                </c:pt>
                <c:pt idx="5570">
                  <c:v>0.55700000000000005</c:v>
                </c:pt>
                <c:pt idx="5571">
                  <c:v>0.55710000000000004</c:v>
                </c:pt>
                <c:pt idx="5572">
                  <c:v>0.55720000000000003</c:v>
                </c:pt>
                <c:pt idx="5573">
                  <c:v>0.55730000000000002</c:v>
                </c:pt>
                <c:pt idx="5574">
                  <c:v>0.55740000000000001</c:v>
                </c:pt>
                <c:pt idx="5575">
                  <c:v>0.5575</c:v>
                </c:pt>
                <c:pt idx="5576">
                  <c:v>0.55759999999999998</c:v>
                </c:pt>
                <c:pt idx="5577">
                  <c:v>0.55769999999999997</c:v>
                </c:pt>
                <c:pt idx="5578">
                  <c:v>0.55779999999999996</c:v>
                </c:pt>
                <c:pt idx="5579">
                  <c:v>0.55789999999999995</c:v>
                </c:pt>
                <c:pt idx="5580">
                  <c:v>0.55800000000000005</c:v>
                </c:pt>
                <c:pt idx="5581">
                  <c:v>0.55810000000000004</c:v>
                </c:pt>
                <c:pt idx="5582">
                  <c:v>0.55820000000000003</c:v>
                </c:pt>
                <c:pt idx="5583">
                  <c:v>0.55830000000000002</c:v>
                </c:pt>
                <c:pt idx="5584">
                  <c:v>0.55840000000000001</c:v>
                </c:pt>
                <c:pt idx="5585">
                  <c:v>0.5585</c:v>
                </c:pt>
                <c:pt idx="5586">
                  <c:v>0.55859999999999999</c:v>
                </c:pt>
                <c:pt idx="5587">
                  <c:v>0.55869999999999997</c:v>
                </c:pt>
                <c:pt idx="5588">
                  <c:v>0.55879999999999996</c:v>
                </c:pt>
                <c:pt idx="5589">
                  <c:v>0.55889999999999995</c:v>
                </c:pt>
                <c:pt idx="5590">
                  <c:v>0.55900000000000005</c:v>
                </c:pt>
                <c:pt idx="5591">
                  <c:v>0.55910000000000004</c:v>
                </c:pt>
                <c:pt idx="5592">
                  <c:v>0.55920000000000003</c:v>
                </c:pt>
                <c:pt idx="5593">
                  <c:v>0.55930000000000002</c:v>
                </c:pt>
                <c:pt idx="5594">
                  <c:v>0.55940000000000001</c:v>
                </c:pt>
                <c:pt idx="5595">
                  <c:v>0.5595</c:v>
                </c:pt>
                <c:pt idx="5596">
                  <c:v>0.55959999999999999</c:v>
                </c:pt>
                <c:pt idx="5597">
                  <c:v>0.55969999999999998</c:v>
                </c:pt>
                <c:pt idx="5598">
                  <c:v>0.55979999999999996</c:v>
                </c:pt>
                <c:pt idx="5599">
                  <c:v>0.55989999999999995</c:v>
                </c:pt>
                <c:pt idx="5600">
                  <c:v>0.56000000000000005</c:v>
                </c:pt>
                <c:pt idx="5601">
                  <c:v>0.56010000000000004</c:v>
                </c:pt>
                <c:pt idx="5602">
                  <c:v>0.56020000000000003</c:v>
                </c:pt>
                <c:pt idx="5603">
                  <c:v>0.56030000000000002</c:v>
                </c:pt>
                <c:pt idx="5604">
                  <c:v>0.56040000000000001</c:v>
                </c:pt>
                <c:pt idx="5605">
                  <c:v>0.5605</c:v>
                </c:pt>
                <c:pt idx="5606">
                  <c:v>0.56059999999999999</c:v>
                </c:pt>
                <c:pt idx="5607">
                  <c:v>0.56069999999999998</c:v>
                </c:pt>
                <c:pt idx="5608">
                  <c:v>0.56079999999999997</c:v>
                </c:pt>
                <c:pt idx="5609">
                  <c:v>0.56089999999999995</c:v>
                </c:pt>
                <c:pt idx="5610">
                  <c:v>0.56100000000000005</c:v>
                </c:pt>
                <c:pt idx="5611">
                  <c:v>0.56110000000000004</c:v>
                </c:pt>
                <c:pt idx="5612">
                  <c:v>0.56120000000000003</c:v>
                </c:pt>
                <c:pt idx="5613">
                  <c:v>0.56130000000000002</c:v>
                </c:pt>
                <c:pt idx="5614">
                  <c:v>0.56140000000000001</c:v>
                </c:pt>
                <c:pt idx="5615">
                  <c:v>0.5615</c:v>
                </c:pt>
                <c:pt idx="5616">
                  <c:v>0.56159999999999999</c:v>
                </c:pt>
                <c:pt idx="5617">
                  <c:v>0.56169999999999998</c:v>
                </c:pt>
                <c:pt idx="5618">
                  <c:v>0.56179999999999997</c:v>
                </c:pt>
                <c:pt idx="5619">
                  <c:v>0.56189999999999996</c:v>
                </c:pt>
                <c:pt idx="5620">
                  <c:v>0.56200000000000006</c:v>
                </c:pt>
                <c:pt idx="5621">
                  <c:v>0.56210000000000004</c:v>
                </c:pt>
                <c:pt idx="5622">
                  <c:v>0.56220000000000003</c:v>
                </c:pt>
                <c:pt idx="5623">
                  <c:v>0.56230000000000002</c:v>
                </c:pt>
                <c:pt idx="5624">
                  <c:v>0.56240000000000001</c:v>
                </c:pt>
                <c:pt idx="5625">
                  <c:v>0.5625</c:v>
                </c:pt>
                <c:pt idx="5626">
                  <c:v>0.56259999999999999</c:v>
                </c:pt>
                <c:pt idx="5627">
                  <c:v>0.56269999999999998</c:v>
                </c:pt>
                <c:pt idx="5628">
                  <c:v>0.56279999999999997</c:v>
                </c:pt>
                <c:pt idx="5629">
                  <c:v>0.56289999999999996</c:v>
                </c:pt>
                <c:pt idx="5630">
                  <c:v>0.56299999999999994</c:v>
                </c:pt>
                <c:pt idx="5631">
                  <c:v>0.56310000000000004</c:v>
                </c:pt>
                <c:pt idx="5632">
                  <c:v>0.56320000000000003</c:v>
                </c:pt>
                <c:pt idx="5633">
                  <c:v>0.56330000000000002</c:v>
                </c:pt>
                <c:pt idx="5634">
                  <c:v>0.56340000000000001</c:v>
                </c:pt>
                <c:pt idx="5635">
                  <c:v>0.5635</c:v>
                </c:pt>
                <c:pt idx="5636">
                  <c:v>0.56359999999999999</c:v>
                </c:pt>
                <c:pt idx="5637">
                  <c:v>0.56369999999999998</c:v>
                </c:pt>
                <c:pt idx="5638">
                  <c:v>0.56379999999999997</c:v>
                </c:pt>
                <c:pt idx="5639">
                  <c:v>0.56389999999999996</c:v>
                </c:pt>
                <c:pt idx="5640">
                  <c:v>0.56399999999999995</c:v>
                </c:pt>
                <c:pt idx="5641">
                  <c:v>0.56410000000000005</c:v>
                </c:pt>
                <c:pt idx="5642">
                  <c:v>0.56420000000000003</c:v>
                </c:pt>
                <c:pt idx="5643">
                  <c:v>0.56430000000000002</c:v>
                </c:pt>
                <c:pt idx="5644">
                  <c:v>0.56440000000000001</c:v>
                </c:pt>
                <c:pt idx="5645">
                  <c:v>0.5645</c:v>
                </c:pt>
                <c:pt idx="5646">
                  <c:v>0.56459999999999999</c:v>
                </c:pt>
                <c:pt idx="5647">
                  <c:v>0.56469999999999998</c:v>
                </c:pt>
                <c:pt idx="5648">
                  <c:v>0.56479999999999997</c:v>
                </c:pt>
                <c:pt idx="5649">
                  <c:v>0.56489999999999996</c:v>
                </c:pt>
                <c:pt idx="5650">
                  <c:v>0.56499999999999995</c:v>
                </c:pt>
                <c:pt idx="5651">
                  <c:v>0.56510000000000005</c:v>
                </c:pt>
                <c:pt idx="5652">
                  <c:v>0.56520000000000004</c:v>
                </c:pt>
                <c:pt idx="5653">
                  <c:v>0.56530000000000002</c:v>
                </c:pt>
                <c:pt idx="5654">
                  <c:v>0.56540000000000001</c:v>
                </c:pt>
                <c:pt idx="5655">
                  <c:v>0.5655</c:v>
                </c:pt>
                <c:pt idx="5656">
                  <c:v>0.56559999999999999</c:v>
                </c:pt>
                <c:pt idx="5657">
                  <c:v>0.56569999999999998</c:v>
                </c:pt>
                <c:pt idx="5658">
                  <c:v>0.56579999999999997</c:v>
                </c:pt>
                <c:pt idx="5659">
                  <c:v>0.56589999999999996</c:v>
                </c:pt>
                <c:pt idx="5660">
                  <c:v>0.56599999999999995</c:v>
                </c:pt>
                <c:pt idx="5661">
                  <c:v>0.56610000000000005</c:v>
                </c:pt>
                <c:pt idx="5662">
                  <c:v>0.56620000000000004</c:v>
                </c:pt>
                <c:pt idx="5663">
                  <c:v>0.56630000000000003</c:v>
                </c:pt>
                <c:pt idx="5664">
                  <c:v>0.56640000000000001</c:v>
                </c:pt>
                <c:pt idx="5665">
                  <c:v>0.5665</c:v>
                </c:pt>
                <c:pt idx="5666">
                  <c:v>0.56659999999999999</c:v>
                </c:pt>
                <c:pt idx="5667">
                  <c:v>0.56669999999999998</c:v>
                </c:pt>
                <c:pt idx="5668">
                  <c:v>0.56679999999999997</c:v>
                </c:pt>
                <c:pt idx="5669">
                  <c:v>0.56689999999999996</c:v>
                </c:pt>
                <c:pt idx="5670">
                  <c:v>0.56699999999999995</c:v>
                </c:pt>
                <c:pt idx="5671">
                  <c:v>0.56710000000000005</c:v>
                </c:pt>
                <c:pt idx="5672">
                  <c:v>0.56720000000000004</c:v>
                </c:pt>
                <c:pt idx="5673">
                  <c:v>0.56730000000000003</c:v>
                </c:pt>
                <c:pt idx="5674">
                  <c:v>0.56740000000000002</c:v>
                </c:pt>
                <c:pt idx="5675">
                  <c:v>0.5675</c:v>
                </c:pt>
                <c:pt idx="5676">
                  <c:v>0.56759999999999999</c:v>
                </c:pt>
                <c:pt idx="5677">
                  <c:v>0.56769999999999998</c:v>
                </c:pt>
                <c:pt idx="5678">
                  <c:v>0.56779999999999997</c:v>
                </c:pt>
                <c:pt idx="5679">
                  <c:v>0.56789999999999996</c:v>
                </c:pt>
                <c:pt idx="5680">
                  <c:v>0.56799999999999995</c:v>
                </c:pt>
                <c:pt idx="5681">
                  <c:v>0.56810000000000005</c:v>
                </c:pt>
                <c:pt idx="5682">
                  <c:v>0.56820000000000004</c:v>
                </c:pt>
                <c:pt idx="5683">
                  <c:v>0.56830000000000003</c:v>
                </c:pt>
                <c:pt idx="5684">
                  <c:v>0.56840000000000002</c:v>
                </c:pt>
                <c:pt idx="5685">
                  <c:v>0.56850000000000001</c:v>
                </c:pt>
                <c:pt idx="5686">
                  <c:v>0.56859999999999999</c:v>
                </c:pt>
                <c:pt idx="5687">
                  <c:v>0.56869999999999998</c:v>
                </c:pt>
                <c:pt idx="5688">
                  <c:v>0.56879999999999997</c:v>
                </c:pt>
                <c:pt idx="5689">
                  <c:v>0.56889999999999996</c:v>
                </c:pt>
                <c:pt idx="5690">
                  <c:v>0.56899999999999995</c:v>
                </c:pt>
                <c:pt idx="5691">
                  <c:v>0.56910000000000005</c:v>
                </c:pt>
                <c:pt idx="5692">
                  <c:v>0.56920000000000004</c:v>
                </c:pt>
                <c:pt idx="5693">
                  <c:v>0.56930000000000003</c:v>
                </c:pt>
                <c:pt idx="5694">
                  <c:v>0.56940000000000002</c:v>
                </c:pt>
                <c:pt idx="5695">
                  <c:v>0.56950000000000001</c:v>
                </c:pt>
                <c:pt idx="5696">
                  <c:v>0.5696</c:v>
                </c:pt>
                <c:pt idx="5697">
                  <c:v>0.56969999999999998</c:v>
                </c:pt>
                <c:pt idx="5698">
                  <c:v>0.56979999999999997</c:v>
                </c:pt>
                <c:pt idx="5699">
                  <c:v>0.56989999999999996</c:v>
                </c:pt>
                <c:pt idx="5700">
                  <c:v>0.56999999999999995</c:v>
                </c:pt>
                <c:pt idx="5701">
                  <c:v>0.57010000000000005</c:v>
                </c:pt>
                <c:pt idx="5702">
                  <c:v>0.57020000000000004</c:v>
                </c:pt>
                <c:pt idx="5703">
                  <c:v>0.57030000000000003</c:v>
                </c:pt>
                <c:pt idx="5704">
                  <c:v>0.57040000000000002</c:v>
                </c:pt>
                <c:pt idx="5705">
                  <c:v>0.57050000000000001</c:v>
                </c:pt>
                <c:pt idx="5706">
                  <c:v>0.5706</c:v>
                </c:pt>
                <c:pt idx="5707">
                  <c:v>0.57069999999999999</c:v>
                </c:pt>
                <c:pt idx="5708">
                  <c:v>0.57079999999999997</c:v>
                </c:pt>
                <c:pt idx="5709">
                  <c:v>0.57089999999999996</c:v>
                </c:pt>
                <c:pt idx="5710">
                  <c:v>0.57099999999999995</c:v>
                </c:pt>
                <c:pt idx="5711">
                  <c:v>0.57110000000000005</c:v>
                </c:pt>
                <c:pt idx="5712">
                  <c:v>0.57120000000000004</c:v>
                </c:pt>
                <c:pt idx="5713">
                  <c:v>0.57130000000000003</c:v>
                </c:pt>
                <c:pt idx="5714">
                  <c:v>0.57140000000000002</c:v>
                </c:pt>
                <c:pt idx="5715">
                  <c:v>0.57150000000000001</c:v>
                </c:pt>
                <c:pt idx="5716">
                  <c:v>0.5716</c:v>
                </c:pt>
                <c:pt idx="5717">
                  <c:v>0.57169999999999999</c:v>
                </c:pt>
                <c:pt idx="5718">
                  <c:v>0.57179999999999997</c:v>
                </c:pt>
                <c:pt idx="5719">
                  <c:v>0.57189999999999996</c:v>
                </c:pt>
                <c:pt idx="5720">
                  <c:v>0.57199999999999995</c:v>
                </c:pt>
                <c:pt idx="5721">
                  <c:v>0.57210000000000005</c:v>
                </c:pt>
                <c:pt idx="5722">
                  <c:v>0.57220000000000004</c:v>
                </c:pt>
                <c:pt idx="5723">
                  <c:v>0.57230000000000003</c:v>
                </c:pt>
                <c:pt idx="5724">
                  <c:v>0.57240000000000002</c:v>
                </c:pt>
                <c:pt idx="5725">
                  <c:v>0.57250000000000001</c:v>
                </c:pt>
                <c:pt idx="5726">
                  <c:v>0.5726</c:v>
                </c:pt>
                <c:pt idx="5727">
                  <c:v>0.57269999999999999</c:v>
                </c:pt>
                <c:pt idx="5728">
                  <c:v>0.57279999999999998</c:v>
                </c:pt>
                <c:pt idx="5729">
                  <c:v>0.57289999999999996</c:v>
                </c:pt>
                <c:pt idx="5730">
                  <c:v>0.57299999999999995</c:v>
                </c:pt>
                <c:pt idx="5731">
                  <c:v>0.57310000000000005</c:v>
                </c:pt>
                <c:pt idx="5732">
                  <c:v>0.57320000000000004</c:v>
                </c:pt>
                <c:pt idx="5733">
                  <c:v>0.57330000000000003</c:v>
                </c:pt>
                <c:pt idx="5734">
                  <c:v>0.57340000000000002</c:v>
                </c:pt>
                <c:pt idx="5735">
                  <c:v>0.57350000000000001</c:v>
                </c:pt>
                <c:pt idx="5736">
                  <c:v>0.5736</c:v>
                </c:pt>
                <c:pt idx="5737">
                  <c:v>0.57369999999999999</c:v>
                </c:pt>
                <c:pt idx="5738">
                  <c:v>0.57379999999999998</c:v>
                </c:pt>
                <c:pt idx="5739">
                  <c:v>0.57389999999999997</c:v>
                </c:pt>
                <c:pt idx="5740">
                  <c:v>0.57399999999999995</c:v>
                </c:pt>
                <c:pt idx="5741">
                  <c:v>0.57410000000000005</c:v>
                </c:pt>
                <c:pt idx="5742">
                  <c:v>0.57420000000000004</c:v>
                </c:pt>
                <c:pt idx="5743">
                  <c:v>0.57430000000000003</c:v>
                </c:pt>
                <c:pt idx="5744">
                  <c:v>0.57440000000000002</c:v>
                </c:pt>
                <c:pt idx="5745">
                  <c:v>0.57450000000000001</c:v>
                </c:pt>
                <c:pt idx="5746">
                  <c:v>0.5746</c:v>
                </c:pt>
                <c:pt idx="5747">
                  <c:v>0.57469999999999999</c:v>
                </c:pt>
                <c:pt idx="5748">
                  <c:v>0.57479999999999998</c:v>
                </c:pt>
                <c:pt idx="5749">
                  <c:v>0.57489999999999997</c:v>
                </c:pt>
                <c:pt idx="5750">
                  <c:v>0.57499999999999996</c:v>
                </c:pt>
                <c:pt idx="5751">
                  <c:v>0.57509999999999994</c:v>
                </c:pt>
                <c:pt idx="5752">
                  <c:v>0.57520000000000004</c:v>
                </c:pt>
                <c:pt idx="5753">
                  <c:v>0.57530000000000003</c:v>
                </c:pt>
                <c:pt idx="5754">
                  <c:v>0.57540000000000002</c:v>
                </c:pt>
                <c:pt idx="5755">
                  <c:v>0.57550000000000001</c:v>
                </c:pt>
                <c:pt idx="5756">
                  <c:v>0.5756</c:v>
                </c:pt>
                <c:pt idx="5757">
                  <c:v>0.57569999999999999</c:v>
                </c:pt>
                <c:pt idx="5758">
                  <c:v>0.57579999999999998</c:v>
                </c:pt>
                <c:pt idx="5759">
                  <c:v>0.57589999999999997</c:v>
                </c:pt>
                <c:pt idx="5760">
                  <c:v>0.57599999999999996</c:v>
                </c:pt>
                <c:pt idx="5761">
                  <c:v>0.57609999999999995</c:v>
                </c:pt>
                <c:pt idx="5762">
                  <c:v>0.57620000000000005</c:v>
                </c:pt>
                <c:pt idx="5763">
                  <c:v>0.57630000000000003</c:v>
                </c:pt>
                <c:pt idx="5764">
                  <c:v>0.57640000000000002</c:v>
                </c:pt>
                <c:pt idx="5765">
                  <c:v>0.57650000000000001</c:v>
                </c:pt>
                <c:pt idx="5766">
                  <c:v>0.5766</c:v>
                </c:pt>
                <c:pt idx="5767">
                  <c:v>0.57669999999999999</c:v>
                </c:pt>
                <c:pt idx="5768">
                  <c:v>0.57679999999999998</c:v>
                </c:pt>
                <c:pt idx="5769">
                  <c:v>0.57689999999999997</c:v>
                </c:pt>
                <c:pt idx="5770">
                  <c:v>0.57699999999999996</c:v>
                </c:pt>
                <c:pt idx="5771">
                  <c:v>0.57709999999999995</c:v>
                </c:pt>
                <c:pt idx="5772">
                  <c:v>0.57720000000000005</c:v>
                </c:pt>
                <c:pt idx="5773">
                  <c:v>0.57730000000000004</c:v>
                </c:pt>
                <c:pt idx="5774">
                  <c:v>0.57740000000000002</c:v>
                </c:pt>
                <c:pt idx="5775">
                  <c:v>0.57750000000000001</c:v>
                </c:pt>
                <c:pt idx="5776">
                  <c:v>0.5776</c:v>
                </c:pt>
                <c:pt idx="5777">
                  <c:v>0.57769999999999999</c:v>
                </c:pt>
                <c:pt idx="5778">
                  <c:v>0.57779999999999998</c:v>
                </c:pt>
                <c:pt idx="5779">
                  <c:v>0.57789999999999997</c:v>
                </c:pt>
                <c:pt idx="5780">
                  <c:v>0.57799999999999996</c:v>
                </c:pt>
                <c:pt idx="5781">
                  <c:v>0.57809999999999995</c:v>
                </c:pt>
                <c:pt idx="5782">
                  <c:v>0.57820000000000005</c:v>
                </c:pt>
                <c:pt idx="5783">
                  <c:v>0.57830000000000004</c:v>
                </c:pt>
                <c:pt idx="5784">
                  <c:v>0.57840000000000003</c:v>
                </c:pt>
                <c:pt idx="5785">
                  <c:v>0.57850000000000001</c:v>
                </c:pt>
                <c:pt idx="5786">
                  <c:v>0.5786</c:v>
                </c:pt>
                <c:pt idx="5787">
                  <c:v>0.57869999999999999</c:v>
                </c:pt>
                <c:pt idx="5788">
                  <c:v>0.57879999999999998</c:v>
                </c:pt>
                <c:pt idx="5789">
                  <c:v>0.57889999999999997</c:v>
                </c:pt>
                <c:pt idx="5790">
                  <c:v>0.57899999999999996</c:v>
                </c:pt>
                <c:pt idx="5791">
                  <c:v>0.57909999999999995</c:v>
                </c:pt>
                <c:pt idx="5792">
                  <c:v>0.57920000000000005</c:v>
                </c:pt>
                <c:pt idx="5793">
                  <c:v>0.57930000000000004</c:v>
                </c:pt>
                <c:pt idx="5794">
                  <c:v>0.57940000000000003</c:v>
                </c:pt>
                <c:pt idx="5795">
                  <c:v>0.57950000000000002</c:v>
                </c:pt>
                <c:pt idx="5796">
                  <c:v>0.5796</c:v>
                </c:pt>
                <c:pt idx="5797">
                  <c:v>0.57969999999999999</c:v>
                </c:pt>
                <c:pt idx="5798">
                  <c:v>0.57979999999999998</c:v>
                </c:pt>
                <c:pt idx="5799">
                  <c:v>0.57989999999999997</c:v>
                </c:pt>
                <c:pt idx="5800">
                  <c:v>0.57999999999999996</c:v>
                </c:pt>
                <c:pt idx="5801">
                  <c:v>0.58009999999999995</c:v>
                </c:pt>
                <c:pt idx="5802">
                  <c:v>0.58020000000000005</c:v>
                </c:pt>
                <c:pt idx="5803">
                  <c:v>0.58030000000000004</c:v>
                </c:pt>
                <c:pt idx="5804">
                  <c:v>0.58040000000000003</c:v>
                </c:pt>
                <c:pt idx="5805">
                  <c:v>0.58050000000000002</c:v>
                </c:pt>
                <c:pt idx="5806">
                  <c:v>0.5806</c:v>
                </c:pt>
                <c:pt idx="5807">
                  <c:v>0.58069999999999999</c:v>
                </c:pt>
                <c:pt idx="5808">
                  <c:v>0.58079999999999998</c:v>
                </c:pt>
                <c:pt idx="5809">
                  <c:v>0.58089999999999997</c:v>
                </c:pt>
                <c:pt idx="5810">
                  <c:v>0.58099999999999996</c:v>
                </c:pt>
                <c:pt idx="5811">
                  <c:v>0.58109999999999995</c:v>
                </c:pt>
                <c:pt idx="5812">
                  <c:v>0.58120000000000005</c:v>
                </c:pt>
                <c:pt idx="5813">
                  <c:v>0.58130000000000004</c:v>
                </c:pt>
                <c:pt idx="5814">
                  <c:v>0.58140000000000003</c:v>
                </c:pt>
                <c:pt idx="5815">
                  <c:v>0.58150000000000002</c:v>
                </c:pt>
                <c:pt idx="5816">
                  <c:v>0.58160000000000001</c:v>
                </c:pt>
                <c:pt idx="5817">
                  <c:v>0.58169999999999999</c:v>
                </c:pt>
                <c:pt idx="5818">
                  <c:v>0.58179999999999998</c:v>
                </c:pt>
                <c:pt idx="5819">
                  <c:v>0.58189999999999997</c:v>
                </c:pt>
                <c:pt idx="5820">
                  <c:v>0.58199999999999996</c:v>
                </c:pt>
                <c:pt idx="5821">
                  <c:v>0.58209999999999995</c:v>
                </c:pt>
                <c:pt idx="5822">
                  <c:v>0.58220000000000005</c:v>
                </c:pt>
                <c:pt idx="5823">
                  <c:v>0.58230000000000004</c:v>
                </c:pt>
                <c:pt idx="5824">
                  <c:v>0.58240000000000003</c:v>
                </c:pt>
                <c:pt idx="5825">
                  <c:v>0.58250000000000002</c:v>
                </c:pt>
                <c:pt idx="5826">
                  <c:v>0.58260000000000001</c:v>
                </c:pt>
                <c:pt idx="5827">
                  <c:v>0.5827</c:v>
                </c:pt>
                <c:pt idx="5828">
                  <c:v>0.58279999999999998</c:v>
                </c:pt>
                <c:pt idx="5829">
                  <c:v>0.58289999999999997</c:v>
                </c:pt>
                <c:pt idx="5830">
                  <c:v>0.58299999999999996</c:v>
                </c:pt>
                <c:pt idx="5831">
                  <c:v>0.58309999999999995</c:v>
                </c:pt>
                <c:pt idx="5832">
                  <c:v>0.58320000000000005</c:v>
                </c:pt>
                <c:pt idx="5833">
                  <c:v>0.58330000000000004</c:v>
                </c:pt>
                <c:pt idx="5834">
                  <c:v>0.58340000000000003</c:v>
                </c:pt>
                <c:pt idx="5835">
                  <c:v>0.58350000000000002</c:v>
                </c:pt>
                <c:pt idx="5836">
                  <c:v>0.58360000000000001</c:v>
                </c:pt>
                <c:pt idx="5837">
                  <c:v>0.5837</c:v>
                </c:pt>
                <c:pt idx="5838">
                  <c:v>0.58379999999999999</c:v>
                </c:pt>
                <c:pt idx="5839">
                  <c:v>0.58389999999999997</c:v>
                </c:pt>
                <c:pt idx="5840">
                  <c:v>0.58399999999999996</c:v>
                </c:pt>
                <c:pt idx="5841">
                  <c:v>0.58409999999999995</c:v>
                </c:pt>
                <c:pt idx="5842">
                  <c:v>0.58420000000000005</c:v>
                </c:pt>
                <c:pt idx="5843">
                  <c:v>0.58430000000000004</c:v>
                </c:pt>
                <c:pt idx="5844">
                  <c:v>0.58440000000000003</c:v>
                </c:pt>
                <c:pt idx="5845">
                  <c:v>0.58450000000000002</c:v>
                </c:pt>
                <c:pt idx="5846">
                  <c:v>0.58460000000000001</c:v>
                </c:pt>
                <c:pt idx="5847">
                  <c:v>0.5847</c:v>
                </c:pt>
                <c:pt idx="5848">
                  <c:v>0.58479999999999999</c:v>
                </c:pt>
                <c:pt idx="5849">
                  <c:v>0.58489999999999998</c:v>
                </c:pt>
                <c:pt idx="5850">
                  <c:v>0.58499999999999996</c:v>
                </c:pt>
                <c:pt idx="5851">
                  <c:v>0.58509999999999995</c:v>
                </c:pt>
                <c:pt idx="5852">
                  <c:v>0.58520000000000005</c:v>
                </c:pt>
                <c:pt idx="5853">
                  <c:v>0.58530000000000004</c:v>
                </c:pt>
                <c:pt idx="5854">
                  <c:v>0.58540000000000003</c:v>
                </c:pt>
                <c:pt idx="5855">
                  <c:v>0.58550000000000002</c:v>
                </c:pt>
                <c:pt idx="5856">
                  <c:v>0.58560000000000001</c:v>
                </c:pt>
                <c:pt idx="5857">
                  <c:v>0.5857</c:v>
                </c:pt>
                <c:pt idx="5858">
                  <c:v>0.58579999999999999</c:v>
                </c:pt>
                <c:pt idx="5859">
                  <c:v>0.58589999999999998</c:v>
                </c:pt>
                <c:pt idx="5860">
                  <c:v>0.58599999999999997</c:v>
                </c:pt>
                <c:pt idx="5861">
                  <c:v>0.58609999999999995</c:v>
                </c:pt>
                <c:pt idx="5862">
                  <c:v>0.58620000000000005</c:v>
                </c:pt>
                <c:pt idx="5863">
                  <c:v>0.58630000000000004</c:v>
                </c:pt>
                <c:pt idx="5864">
                  <c:v>0.58640000000000003</c:v>
                </c:pt>
                <c:pt idx="5865">
                  <c:v>0.58650000000000002</c:v>
                </c:pt>
                <c:pt idx="5866">
                  <c:v>0.58660000000000001</c:v>
                </c:pt>
                <c:pt idx="5867">
                  <c:v>0.5867</c:v>
                </c:pt>
                <c:pt idx="5868">
                  <c:v>0.58679999999999999</c:v>
                </c:pt>
                <c:pt idx="5869">
                  <c:v>0.58689999999999998</c:v>
                </c:pt>
                <c:pt idx="5870">
                  <c:v>0.58699999999999997</c:v>
                </c:pt>
                <c:pt idx="5871">
                  <c:v>0.58709999999999996</c:v>
                </c:pt>
                <c:pt idx="5872">
                  <c:v>0.58720000000000006</c:v>
                </c:pt>
                <c:pt idx="5873">
                  <c:v>0.58730000000000004</c:v>
                </c:pt>
                <c:pt idx="5874">
                  <c:v>0.58740000000000003</c:v>
                </c:pt>
                <c:pt idx="5875">
                  <c:v>0.58750000000000002</c:v>
                </c:pt>
                <c:pt idx="5876">
                  <c:v>0.58760000000000001</c:v>
                </c:pt>
                <c:pt idx="5877">
                  <c:v>0.5877</c:v>
                </c:pt>
                <c:pt idx="5878">
                  <c:v>0.58779999999999999</c:v>
                </c:pt>
                <c:pt idx="5879">
                  <c:v>0.58789999999999998</c:v>
                </c:pt>
                <c:pt idx="5880">
                  <c:v>0.58799999999999997</c:v>
                </c:pt>
                <c:pt idx="5881">
                  <c:v>0.58809999999999996</c:v>
                </c:pt>
                <c:pt idx="5882">
                  <c:v>0.58819999999999995</c:v>
                </c:pt>
                <c:pt idx="5883">
                  <c:v>0.58830000000000005</c:v>
                </c:pt>
                <c:pt idx="5884">
                  <c:v>0.58840000000000003</c:v>
                </c:pt>
                <c:pt idx="5885">
                  <c:v>0.58850000000000002</c:v>
                </c:pt>
                <c:pt idx="5886">
                  <c:v>0.58860000000000001</c:v>
                </c:pt>
                <c:pt idx="5887">
                  <c:v>0.5887</c:v>
                </c:pt>
                <c:pt idx="5888">
                  <c:v>0.58879999999999999</c:v>
                </c:pt>
                <c:pt idx="5889">
                  <c:v>0.58889999999999998</c:v>
                </c:pt>
                <c:pt idx="5890">
                  <c:v>0.58899999999999997</c:v>
                </c:pt>
                <c:pt idx="5891">
                  <c:v>0.58909999999999996</c:v>
                </c:pt>
                <c:pt idx="5892">
                  <c:v>0.58919999999999995</c:v>
                </c:pt>
                <c:pt idx="5893">
                  <c:v>0.58930000000000005</c:v>
                </c:pt>
                <c:pt idx="5894">
                  <c:v>0.58940000000000003</c:v>
                </c:pt>
                <c:pt idx="5895">
                  <c:v>0.58950000000000002</c:v>
                </c:pt>
                <c:pt idx="5896">
                  <c:v>0.58960000000000001</c:v>
                </c:pt>
                <c:pt idx="5897">
                  <c:v>0.5897</c:v>
                </c:pt>
                <c:pt idx="5898">
                  <c:v>0.58979999999999999</c:v>
                </c:pt>
                <c:pt idx="5899">
                  <c:v>0.58989999999999998</c:v>
                </c:pt>
                <c:pt idx="5900">
                  <c:v>0.59</c:v>
                </c:pt>
                <c:pt idx="5901">
                  <c:v>0.59009999999999996</c:v>
                </c:pt>
                <c:pt idx="5902">
                  <c:v>0.59019999999999995</c:v>
                </c:pt>
                <c:pt idx="5903">
                  <c:v>0.59030000000000005</c:v>
                </c:pt>
                <c:pt idx="5904">
                  <c:v>0.59040000000000004</c:v>
                </c:pt>
                <c:pt idx="5905">
                  <c:v>0.59050000000000002</c:v>
                </c:pt>
                <c:pt idx="5906">
                  <c:v>0.59060000000000001</c:v>
                </c:pt>
                <c:pt idx="5907">
                  <c:v>0.5907</c:v>
                </c:pt>
                <c:pt idx="5908">
                  <c:v>0.59079999999999999</c:v>
                </c:pt>
                <c:pt idx="5909">
                  <c:v>0.59089999999999998</c:v>
                </c:pt>
                <c:pt idx="5910">
                  <c:v>0.59099999999999997</c:v>
                </c:pt>
                <c:pt idx="5911">
                  <c:v>0.59109999999999996</c:v>
                </c:pt>
                <c:pt idx="5912">
                  <c:v>0.59119999999999995</c:v>
                </c:pt>
                <c:pt idx="5913">
                  <c:v>0.59130000000000005</c:v>
                </c:pt>
                <c:pt idx="5914">
                  <c:v>0.59140000000000004</c:v>
                </c:pt>
                <c:pt idx="5915">
                  <c:v>0.59150000000000003</c:v>
                </c:pt>
                <c:pt idx="5916">
                  <c:v>0.59160000000000001</c:v>
                </c:pt>
                <c:pt idx="5917">
                  <c:v>0.5917</c:v>
                </c:pt>
                <c:pt idx="5918">
                  <c:v>0.59179999999999999</c:v>
                </c:pt>
                <c:pt idx="5919">
                  <c:v>0.59189999999999998</c:v>
                </c:pt>
                <c:pt idx="5920">
                  <c:v>0.59199999999999997</c:v>
                </c:pt>
                <c:pt idx="5921">
                  <c:v>0.59209999999999996</c:v>
                </c:pt>
                <c:pt idx="5922">
                  <c:v>0.59219999999999995</c:v>
                </c:pt>
                <c:pt idx="5923">
                  <c:v>0.59230000000000005</c:v>
                </c:pt>
                <c:pt idx="5924">
                  <c:v>0.59240000000000004</c:v>
                </c:pt>
                <c:pt idx="5925">
                  <c:v>0.59250000000000003</c:v>
                </c:pt>
                <c:pt idx="5926">
                  <c:v>0.59260000000000002</c:v>
                </c:pt>
                <c:pt idx="5927">
                  <c:v>0.5927</c:v>
                </c:pt>
                <c:pt idx="5928">
                  <c:v>0.59279999999999999</c:v>
                </c:pt>
                <c:pt idx="5929">
                  <c:v>0.59289999999999998</c:v>
                </c:pt>
                <c:pt idx="5930">
                  <c:v>0.59299999999999997</c:v>
                </c:pt>
                <c:pt idx="5931">
                  <c:v>0.59309999999999996</c:v>
                </c:pt>
                <c:pt idx="5932">
                  <c:v>0.59319999999999995</c:v>
                </c:pt>
                <c:pt idx="5933">
                  <c:v>0.59330000000000005</c:v>
                </c:pt>
                <c:pt idx="5934">
                  <c:v>0.59340000000000004</c:v>
                </c:pt>
                <c:pt idx="5935">
                  <c:v>0.59350000000000003</c:v>
                </c:pt>
                <c:pt idx="5936">
                  <c:v>0.59360000000000002</c:v>
                </c:pt>
                <c:pt idx="5937">
                  <c:v>0.59370000000000001</c:v>
                </c:pt>
                <c:pt idx="5938">
                  <c:v>0.59379999999999999</c:v>
                </c:pt>
                <c:pt idx="5939">
                  <c:v>0.59389999999999998</c:v>
                </c:pt>
                <c:pt idx="5940">
                  <c:v>0.59399999999999997</c:v>
                </c:pt>
                <c:pt idx="5941">
                  <c:v>0.59409999999999996</c:v>
                </c:pt>
                <c:pt idx="5942">
                  <c:v>0.59419999999999995</c:v>
                </c:pt>
                <c:pt idx="5943">
                  <c:v>0.59430000000000005</c:v>
                </c:pt>
                <c:pt idx="5944">
                  <c:v>0.59440000000000004</c:v>
                </c:pt>
                <c:pt idx="5945">
                  <c:v>0.59450000000000003</c:v>
                </c:pt>
                <c:pt idx="5946">
                  <c:v>0.59460000000000002</c:v>
                </c:pt>
                <c:pt idx="5947">
                  <c:v>0.59470000000000001</c:v>
                </c:pt>
                <c:pt idx="5948">
                  <c:v>0.5948</c:v>
                </c:pt>
                <c:pt idx="5949">
                  <c:v>0.59489999999999998</c:v>
                </c:pt>
                <c:pt idx="5950">
                  <c:v>0.59499999999999997</c:v>
                </c:pt>
                <c:pt idx="5951">
                  <c:v>0.59509999999999996</c:v>
                </c:pt>
                <c:pt idx="5952">
                  <c:v>0.59519999999999995</c:v>
                </c:pt>
                <c:pt idx="5953">
                  <c:v>0.59530000000000005</c:v>
                </c:pt>
                <c:pt idx="5954">
                  <c:v>0.59540000000000004</c:v>
                </c:pt>
                <c:pt idx="5955">
                  <c:v>0.59550000000000003</c:v>
                </c:pt>
                <c:pt idx="5956">
                  <c:v>0.59560000000000002</c:v>
                </c:pt>
                <c:pt idx="5957">
                  <c:v>0.59570000000000001</c:v>
                </c:pt>
                <c:pt idx="5958">
                  <c:v>0.5958</c:v>
                </c:pt>
                <c:pt idx="5959">
                  <c:v>0.59589999999999999</c:v>
                </c:pt>
                <c:pt idx="5960">
                  <c:v>0.59599999999999997</c:v>
                </c:pt>
                <c:pt idx="5961">
                  <c:v>0.59609999999999996</c:v>
                </c:pt>
                <c:pt idx="5962">
                  <c:v>0.59619999999999995</c:v>
                </c:pt>
                <c:pt idx="5963">
                  <c:v>0.59630000000000005</c:v>
                </c:pt>
                <c:pt idx="5964">
                  <c:v>0.59640000000000004</c:v>
                </c:pt>
                <c:pt idx="5965">
                  <c:v>0.59650000000000003</c:v>
                </c:pt>
                <c:pt idx="5966">
                  <c:v>0.59660000000000002</c:v>
                </c:pt>
                <c:pt idx="5967">
                  <c:v>0.59670000000000001</c:v>
                </c:pt>
                <c:pt idx="5968">
                  <c:v>0.5968</c:v>
                </c:pt>
                <c:pt idx="5969">
                  <c:v>0.59689999999999999</c:v>
                </c:pt>
                <c:pt idx="5970">
                  <c:v>0.59699999999999998</c:v>
                </c:pt>
                <c:pt idx="5971">
                  <c:v>0.59709999999999996</c:v>
                </c:pt>
                <c:pt idx="5972">
                  <c:v>0.59719999999999995</c:v>
                </c:pt>
                <c:pt idx="5973">
                  <c:v>0.59730000000000005</c:v>
                </c:pt>
                <c:pt idx="5974">
                  <c:v>0.59740000000000004</c:v>
                </c:pt>
                <c:pt idx="5975">
                  <c:v>0.59750000000000003</c:v>
                </c:pt>
                <c:pt idx="5976">
                  <c:v>0.59760000000000002</c:v>
                </c:pt>
                <c:pt idx="5977">
                  <c:v>0.59770000000000001</c:v>
                </c:pt>
                <c:pt idx="5978">
                  <c:v>0.5978</c:v>
                </c:pt>
                <c:pt idx="5979">
                  <c:v>0.59789999999999999</c:v>
                </c:pt>
                <c:pt idx="5980">
                  <c:v>0.59799999999999998</c:v>
                </c:pt>
                <c:pt idx="5981">
                  <c:v>0.59809999999999997</c:v>
                </c:pt>
                <c:pt idx="5982">
                  <c:v>0.59819999999999995</c:v>
                </c:pt>
                <c:pt idx="5983">
                  <c:v>0.59830000000000005</c:v>
                </c:pt>
                <c:pt idx="5984">
                  <c:v>0.59840000000000004</c:v>
                </c:pt>
                <c:pt idx="5985">
                  <c:v>0.59850000000000003</c:v>
                </c:pt>
                <c:pt idx="5986">
                  <c:v>0.59860000000000002</c:v>
                </c:pt>
                <c:pt idx="5987">
                  <c:v>0.59870000000000001</c:v>
                </c:pt>
                <c:pt idx="5988">
                  <c:v>0.5988</c:v>
                </c:pt>
                <c:pt idx="5989">
                  <c:v>0.59889999999999999</c:v>
                </c:pt>
                <c:pt idx="5990">
                  <c:v>0.59899999999999998</c:v>
                </c:pt>
                <c:pt idx="5991">
                  <c:v>0.59909999999999997</c:v>
                </c:pt>
                <c:pt idx="5992">
                  <c:v>0.59919999999999995</c:v>
                </c:pt>
                <c:pt idx="5993">
                  <c:v>0.59930000000000005</c:v>
                </c:pt>
                <c:pt idx="5994">
                  <c:v>0.59940000000000004</c:v>
                </c:pt>
                <c:pt idx="5995">
                  <c:v>0.59950000000000003</c:v>
                </c:pt>
                <c:pt idx="5996">
                  <c:v>0.59960000000000002</c:v>
                </c:pt>
                <c:pt idx="5997">
                  <c:v>0.59970000000000001</c:v>
                </c:pt>
                <c:pt idx="5998">
                  <c:v>0.5998</c:v>
                </c:pt>
                <c:pt idx="5999">
                  <c:v>0.59989999999999999</c:v>
                </c:pt>
                <c:pt idx="6000">
                  <c:v>0.6</c:v>
                </c:pt>
                <c:pt idx="6001">
                  <c:v>0.60009999999999997</c:v>
                </c:pt>
                <c:pt idx="6002">
                  <c:v>0.60019999999999996</c:v>
                </c:pt>
                <c:pt idx="6003">
                  <c:v>0.60029999999999994</c:v>
                </c:pt>
                <c:pt idx="6004">
                  <c:v>0.60040000000000004</c:v>
                </c:pt>
                <c:pt idx="6005">
                  <c:v>0.60050000000000003</c:v>
                </c:pt>
                <c:pt idx="6006">
                  <c:v>0.60060000000000002</c:v>
                </c:pt>
                <c:pt idx="6007">
                  <c:v>0.60070000000000001</c:v>
                </c:pt>
                <c:pt idx="6008">
                  <c:v>0.6008</c:v>
                </c:pt>
                <c:pt idx="6009">
                  <c:v>0.60089999999999999</c:v>
                </c:pt>
                <c:pt idx="6010">
                  <c:v>0.60099999999999998</c:v>
                </c:pt>
                <c:pt idx="6011">
                  <c:v>0.60109999999999997</c:v>
                </c:pt>
                <c:pt idx="6012">
                  <c:v>0.60119999999999996</c:v>
                </c:pt>
                <c:pt idx="6013">
                  <c:v>0.60129999999999995</c:v>
                </c:pt>
                <c:pt idx="6014">
                  <c:v>0.60140000000000005</c:v>
                </c:pt>
                <c:pt idx="6015">
                  <c:v>0.60150000000000003</c:v>
                </c:pt>
                <c:pt idx="6016">
                  <c:v>0.60160000000000002</c:v>
                </c:pt>
                <c:pt idx="6017">
                  <c:v>0.60170000000000001</c:v>
                </c:pt>
                <c:pt idx="6018">
                  <c:v>0.6018</c:v>
                </c:pt>
                <c:pt idx="6019">
                  <c:v>0.60189999999999999</c:v>
                </c:pt>
                <c:pt idx="6020">
                  <c:v>0.60199999999999998</c:v>
                </c:pt>
                <c:pt idx="6021">
                  <c:v>0.60209999999999997</c:v>
                </c:pt>
                <c:pt idx="6022">
                  <c:v>0.60219999999999996</c:v>
                </c:pt>
                <c:pt idx="6023">
                  <c:v>0.60229999999999995</c:v>
                </c:pt>
                <c:pt idx="6024">
                  <c:v>0.60240000000000005</c:v>
                </c:pt>
                <c:pt idx="6025">
                  <c:v>0.60250000000000004</c:v>
                </c:pt>
                <c:pt idx="6026">
                  <c:v>0.60260000000000002</c:v>
                </c:pt>
                <c:pt idx="6027">
                  <c:v>0.60270000000000001</c:v>
                </c:pt>
                <c:pt idx="6028">
                  <c:v>0.6028</c:v>
                </c:pt>
                <c:pt idx="6029">
                  <c:v>0.60289999999999999</c:v>
                </c:pt>
                <c:pt idx="6030">
                  <c:v>0.60299999999999998</c:v>
                </c:pt>
                <c:pt idx="6031">
                  <c:v>0.60309999999999997</c:v>
                </c:pt>
                <c:pt idx="6032">
                  <c:v>0.60319999999999996</c:v>
                </c:pt>
                <c:pt idx="6033">
                  <c:v>0.60329999999999995</c:v>
                </c:pt>
                <c:pt idx="6034">
                  <c:v>0.60340000000000005</c:v>
                </c:pt>
                <c:pt idx="6035">
                  <c:v>0.60350000000000004</c:v>
                </c:pt>
                <c:pt idx="6036">
                  <c:v>0.60360000000000003</c:v>
                </c:pt>
                <c:pt idx="6037">
                  <c:v>0.60370000000000001</c:v>
                </c:pt>
                <c:pt idx="6038">
                  <c:v>0.6038</c:v>
                </c:pt>
                <c:pt idx="6039">
                  <c:v>0.60389999999999999</c:v>
                </c:pt>
                <c:pt idx="6040">
                  <c:v>0.60399999999999998</c:v>
                </c:pt>
                <c:pt idx="6041">
                  <c:v>0.60409999999999997</c:v>
                </c:pt>
                <c:pt idx="6042">
                  <c:v>0.60419999999999996</c:v>
                </c:pt>
                <c:pt idx="6043">
                  <c:v>0.60429999999999995</c:v>
                </c:pt>
                <c:pt idx="6044">
                  <c:v>0.60440000000000005</c:v>
                </c:pt>
                <c:pt idx="6045">
                  <c:v>0.60450000000000004</c:v>
                </c:pt>
                <c:pt idx="6046">
                  <c:v>0.60460000000000003</c:v>
                </c:pt>
                <c:pt idx="6047">
                  <c:v>0.60470000000000002</c:v>
                </c:pt>
                <c:pt idx="6048">
                  <c:v>0.6048</c:v>
                </c:pt>
                <c:pt idx="6049">
                  <c:v>0.60489999999999999</c:v>
                </c:pt>
                <c:pt idx="6050">
                  <c:v>0.60499999999999998</c:v>
                </c:pt>
                <c:pt idx="6051">
                  <c:v>0.60509999999999997</c:v>
                </c:pt>
                <c:pt idx="6052">
                  <c:v>0.60519999999999996</c:v>
                </c:pt>
                <c:pt idx="6053">
                  <c:v>0.60529999999999995</c:v>
                </c:pt>
                <c:pt idx="6054">
                  <c:v>0.60540000000000005</c:v>
                </c:pt>
                <c:pt idx="6055">
                  <c:v>0.60550000000000004</c:v>
                </c:pt>
                <c:pt idx="6056">
                  <c:v>0.60560000000000003</c:v>
                </c:pt>
                <c:pt idx="6057">
                  <c:v>0.60570000000000002</c:v>
                </c:pt>
                <c:pt idx="6058">
                  <c:v>0.60580000000000001</c:v>
                </c:pt>
                <c:pt idx="6059">
                  <c:v>0.60589999999999999</c:v>
                </c:pt>
                <c:pt idx="6060">
                  <c:v>0.60599999999999998</c:v>
                </c:pt>
                <c:pt idx="6061">
                  <c:v>0.60609999999999997</c:v>
                </c:pt>
                <c:pt idx="6062">
                  <c:v>0.60619999999999996</c:v>
                </c:pt>
                <c:pt idx="6063">
                  <c:v>0.60629999999999995</c:v>
                </c:pt>
                <c:pt idx="6064">
                  <c:v>0.60640000000000005</c:v>
                </c:pt>
                <c:pt idx="6065">
                  <c:v>0.60650000000000004</c:v>
                </c:pt>
                <c:pt idx="6066">
                  <c:v>0.60660000000000003</c:v>
                </c:pt>
                <c:pt idx="6067">
                  <c:v>0.60670000000000002</c:v>
                </c:pt>
                <c:pt idx="6068">
                  <c:v>0.60680000000000001</c:v>
                </c:pt>
                <c:pt idx="6069">
                  <c:v>0.6069</c:v>
                </c:pt>
                <c:pt idx="6070">
                  <c:v>0.60699999999999998</c:v>
                </c:pt>
                <c:pt idx="6071">
                  <c:v>0.60709999999999997</c:v>
                </c:pt>
                <c:pt idx="6072">
                  <c:v>0.60719999999999996</c:v>
                </c:pt>
                <c:pt idx="6073">
                  <c:v>0.60729999999999995</c:v>
                </c:pt>
                <c:pt idx="6074">
                  <c:v>0.60740000000000005</c:v>
                </c:pt>
                <c:pt idx="6075">
                  <c:v>0.60750000000000004</c:v>
                </c:pt>
                <c:pt idx="6076">
                  <c:v>0.60760000000000003</c:v>
                </c:pt>
                <c:pt idx="6077">
                  <c:v>0.60770000000000002</c:v>
                </c:pt>
                <c:pt idx="6078">
                  <c:v>0.60780000000000001</c:v>
                </c:pt>
                <c:pt idx="6079">
                  <c:v>0.6079</c:v>
                </c:pt>
                <c:pt idx="6080">
                  <c:v>0.60799999999999998</c:v>
                </c:pt>
                <c:pt idx="6081">
                  <c:v>0.60809999999999997</c:v>
                </c:pt>
                <c:pt idx="6082">
                  <c:v>0.60819999999999996</c:v>
                </c:pt>
                <c:pt idx="6083">
                  <c:v>0.60829999999999995</c:v>
                </c:pt>
                <c:pt idx="6084">
                  <c:v>0.60840000000000005</c:v>
                </c:pt>
                <c:pt idx="6085">
                  <c:v>0.60850000000000004</c:v>
                </c:pt>
                <c:pt idx="6086">
                  <c:v>0.60860000000000003</c:v>
                </c:pt>
                <c:pt idx="6087">
                  <c:v>0.60870000000000002</c:v>
                </c:pt>
                <c:pt idx="6088">
                  <c:v>0.60880000000000001</c:v>
                </c:pt>
                <c:pt idx="6089">
                  <c:v>0.6089</c:v>
                </c:pt>
                <c:pt idx="6090">
                  <c:v>0.60899999999999999</c:v>
                </c:pt>
                <c:pt idx="6091">
                  <c:v>0.60909999999999997</c:v>
                </c:pt>
                <c:pt idx="6092">
                  <c:v>0.60919999999999996</c:v>
                </c:pt>
                <c:pt idx="6093">
                  <c:v>0.60929999999999995</c:v>
                </c:pt>
                <c:pt idx="6094">
                  <c:v>0.60940000000000005</c:v>
                </c:pt>
                <c:pt idx="6095">
                  <c:v>0.60950000000000004</c:v>
                </c:pt>
                <c:pt idx="6096">
                  <c:v>0.60960000000000003</c:v>
                </c:pt>
                <c:pt idx="6097">
                  <c:v>0.60970000000000002</c:v>
                </c:pt>
                <c:pt idx="6098">
                  <c:v>0.60980000000000001</c:v>
                </c:pt>
                <c:pt idx="6099">
                  <c:v>0.6099</c:v>
                </c:pt>
                <c:pt idx="6100">
                  <c:v>0.61</c:v>
                </c:pt>
                <c:pt idx="6101">
                  <c:v>0.61009999999999998</c:v>
                </c:pt>
                <c:pt idx="6102">
                  <c:v>0.61019999999999996</c:v>
                </c:pt>
                <c:pt idx="6103">
                  <c:v>0.61029999999999995</c:v>
                </c:pt>
                <c:pt idx="6104">
                  <c:v>0.61040000000000005</c:v>
                </c:pt>
                <c:pt idx="6105">
                  <c:v>0.61050000000000004</c:v>
                </c:pt>
                <c:pt idx="6106">
                  <c:v>0.61060000000000003</c:v>
                </c:pt>
                <c:pt idx="6107">
                  <c:v>0.61070000000000002</c:v>
                </c:pt>
                <c:pt idx="6108">
                  <c:v>0.61080000000000001</c:v>
                </c:pt>
                <c:pt idx="6109">
                  <c:v>0.6109</c:v>
                </c:pt>
                <c:pt idx="6110">
                  <c:v>0.61099999999999999</c:v>
                </c:pt>
                <c:pt idx="6111">
                  <c:v>0.61109999999999998</c:v>
                </c:pt>
                <c:pt idx="6112">
                  <c:v>0.61119999999999997</c:v>
                </c:pt>
                <c:pt idx="6113">
                  <c:v>0.61129999999999995</c:v>
                </c:pt>
                <c:pt idx="6114">
                  <c:v>0.61140000000000005</c:v>
                </c:pt>
                <c:pt idx="6115">
                  <c:v>0.61150000000000004</c:v>
                </c:pt>
                <c:pt idx="6116">
                  <c:v>0.61160000000000003</c:v>
                </c:pt>
                <c:pt idx="6117">
                  <c:v>0.61170000000000002</c:v>
                </c:pt>
                <c:pt idx="6118">
                  <c:v>0.61180000000000001</c:v>
                </c:pt>
                <c:pt idx="6119">
                  <c:v>0.6119</c:v>
                </c:pt>
                <c:pt idx="6120">
                  <c:v>0.61199999999999999</c:v>
                </c:pt>
                <c:pt idx="6121">
                  <c:v>0.61209999999999998</c:v>
                </c:pt>
                <c:pt idx="6122">
                  <c:v>0.61219999999999997</c:v>
                </c:pt>
                <c:pt idx="6123">
                  <c:v>0.61229999999999996</c:v>
                </c:pt>
                <c:pt idx="6124">
                  <c:v>0.61240000000000006</c:v>
                </c:pt>
                <c:pt idx="6125">
                  <c:v>0.61250000000000004</c:v>
                </c:pt>
                <c:pt idx="6126">
                  <c:v>0.61260000000000003</c:v>
                </c:pt>
                <c:pt idx="6127">
                  <c:v>0.61270000000000002</c:v>
                </c:pt>
                <c:pt idx="6128">
                  <c:v>0.61280000000000001</c:v>
                </c:pt>
                <c:pt idx="6129">
                  <c:v>0.6129</c:v>
                </c:pt>
                <c:pt idx="6130">
                  <c:v>0.61299999999999999</c:v>
                </c:pt>
                <c:pt idx="6131">
                  <c:v>0.61309999999999998</c:v>
                </c:pt>
                <c:pt idx="6132">
                  <c:v>0.61319999999999997</c:v>
                </c:pt>
                <c:pt idx="6133">
                  <c:v>0.61329999999999996</c:v>
                </c:pt>
                <c:pt idx="6134">
                  <c:v>0.61339999999999995</c:v>
                </c:pt>
                <c:pt idx="6135">
                  <c:v>0.61350000000000005</c:v>
                </c:pt>
                <c:pt idx="6136">
                  <c:v>0.61360000000000003</c:v>
                </c:pt>
                <c:pt idx="6137">
                  <c:v>0.61370000000000002</c:v>
                </c:pt>
                <c:pt idx="6138">
                  <c:v>0.61380000000000001</c:v>
                </c:pt>
                <c:pt idx="6139">
                  <c:v>0.6139</c:v>
                </c:pt>
                <c:pt idx="6140">
                  <c:v>0.61399999999999999</c:v>
                </c:pt>
                <c:pt idx="6141">
                  <c:v>0.61409999999999998</c:v>
                </c:pt>
                <c:pt idx="6142">
                  <c:v>0.61419999999999997</c:v>
                </c:pt>
                <c:pt idx="6143">
                  <c:v>0.61429999999999996</c:v>
                </c:pt>
                <c:pt idx="6144">
                  <c:v>0.61439999999999995</c:v>
                </c:pt>
                <c:pt idx="6145">
                  <c:v>0.61450000000000005</c:v>
                </c:pt>
                <c:pt idx="6146">
                  <c:v>0.61460000000000004</c:v>
                </c:pt>
                <c:pt idx="6147">
                  <c:v>0.61470000000000002</c:v>
                </c:pt>
                <c:pt idx="6148">
                  <c:v>0.61480000000000001</c:v>
                </c:pt>
                <c:pt idx="6149">
                  <c:v>0.6149</c:v>
                </c:pt>
                <c:pt idx="6150">
                  <c:v>0.61499999999999999</c:v>
                </c:pt>
                <c:pt idx="6151">
                  <c:v>0.61509999999999998</c:v>
                </c:pt>
                <c:pt idx="6152">
                  <c:v>0.61519999999999997</c:v>
                </c:pt>
                <c:pt idx="6153">
                  <c:v>0.61529999999999996</c:v>
                </c:pt>
                <c:pt idx="6154">
                  <c:v>0.61539999999999995</c:v>
                </c:pt>
                <c:pt idx="6155">
                  <c:v>0.61550000000000005</c:v>
                </c:pt>
                <c:pt idx="6156">
                  <c:v>0.61560000000000004</c:v>
                </c:pt>
                <c:pt idx="6157">
                  <c:v>0.61570000000000003</c:v>
                </c:pt>
                <c:pt idx="6158">
                  <c:v>0.61580000000000001</c:v>
                </c:pt>
                <c:pt idx="6159">
                  <c:v>0.6159</c:v>
                </c:pt>
                <c:pt idx="6160">
                  <c:v>0.61599999999999999</c:v>
                </c:pt>
                <c:pt idx="6161">
                  <c:v>0.61609999999999998</c:v>
                </c:pt>
                <c:pt idx="6162">
                  <c:v>0.61619999999999997</c:v>
                </c:pt>
                <c:pt idx="6163">
                  <c:v>0.61629999999999996</c:v>
                </c:pt>
                <c:pt idx="6164">
                  <c:v>0.61639999999999995</c:v>
                </c:pt>
                <c:pt idx="6165">
                  <c:v>0.61650000000000005</c:v>
                </c:pt>
                <c:pt idx="6166">
                  <c:v>0.61660000000000004</c:v>
                </c:pt>
                <c:pt idx="6167">
                  <c:v>0.61670000000000003</c:v>
                </c:pt>
                <c:pt idx="6168">
                  <c:v>0.61680000000000001</c:v>
                </c:pt>
                <c:pt idx="6169">
                  <c:v>0.6169</c:v>
                </c:pt>
                <c:pt idx="6170">
                  <c:v>0.61699999999999999</c:v>
                </c:pt>
                <c:pt idx="6171">
                  <c:v>0.61709999999999998</c:v>
                </c:pt>
                <c:pt idx="6172">
                  <c:v>0.61719999999999997</c:v>
                </c:pt>
                <c:pt idx="6173">
                  <c:v>0.61729999999999996</c:v>
                </c:pt>
                <c:pt idx="6174">
                  <c:v>0.61739999999999995</c:v>
                </c:pt>
                <c:pt idx="6175">
                  <c:v>0.61750000000000005</c:v>
                </c:pt>
                <c:pt idx="6176">
                  <c:v>0.61760000000000004</c:v>
                </c:pt>
                <c:pt idx="6177">
                  <c:v>0.61770000000000003</c:v>
                </c:pt>
                <c:pt idx="6178">
                  <c:v>0.61780000000000002</c:v>
                </c:pt>
                <c:pt idx="6179">
                  <c:v>0.6179</c:v>
                </c:pt>
                <c:pt idx="6180">
                  <c:v>0.61799999999999999</c:v>
                </c:pt>
                <c:pt idx="6181">
                  <c:v>0.61809999999999998</c:v>
                </c:pt>
                <c:pt idx="6182">
                  <c:v>0.61819999999999997</c:v>
                </c:pt>
                <c:pt idx="6183">
                  <c:v>0.61829999999999996</c:v>
                </c:pt>
                <c:pt idx="6184">
                  <c:v>0.61839999999999995</c:v>
                </c:pt>
                <c:pt idx="6185">
                  <c:v>0.61850000000000005</c:v>
                </c:pt>
                <c:pt idx="6186">
                  <c:v>0.61860000000000004</c:v>
                </c:pt>
                <c:pt idx="6187">
                  <c:v>0.61870000000000003</c:v>
                </c:pt>
                <c:pt idx="6188">
                  <c:v>0.61880000000000002</c:v>
                </c:pt>
                <c:pt idx="6189">
                  <c:v>0.61890000000000001</c:v>
                </c:pt>
                <c:pt idx="6190">
                  <c:v>0.61899999999999999</c:v>
                </c:pt>
                <c:pt idx="6191">
                  <c:v>0.61909999999999998</c:v>
                </c:pt>
                <c:pt idx="6192">
                  <c:v>0.61919999999999997</c:v>
                </c:pt>
                <c:pt idx="6193">
                  <c:v>0.61929999999999996</c:v>
                </c:pt>
                <c:pt idx="6194">
                  <c:v>0.61939999999999995</c:v>
                </c:pt>
                <c:pt idx="6195">
                  <c:v>0.61950000000000005</c:v>
                </c:pt>
                <c:pt idx="6196">
                  <c:v>0.61960000000000004</c:v>
                </c:pt>
                <c:pt idx="6197">
                  <c:v>0.61970000000000003</c:v>
                </c:pt>
                <c:pt idx="6198">
                  <c:v>0.61980000000000002</c:v>
                </c:pt>
                <c:pt idx="6199">
                  <c:v>0.61990000000000001</c:v>
                </c:pt>
                <c:pt idx="6200">
                  <c:v>0.62</c:v>
                </c:pt>
                <c:pt idx="6201">
                  <c:v>0.62009999999999998</c:v>
                </c:pt>
                <c:pt idx="6202">
                  <c:v>0.62019999999999997</c:v>
                </c:pt>
                <c:pt idx="6203">
                  <c:v>0.62029999999999996</c:v>
                </c:pt>
                <c:pt idx="6204">
                  <c:v>0.62039999999999995</c:v>
                </c:pt>
                <c:pt idx="6205">
                  <c:v>0.62050000000000005</c:v>
                </c:pt>
                <c:pt idx="6206">
                  <c:v>0.62060000000000004</c:v>
                </c:pt>
                <c:pt idx="6207">
                  <c:v>0.62070000000000003</c:v>
                </c:pt>
                <c:pt idx="6208">
                  <c:v>0.62080000000000002</c:v>
                </c:pt>
                <c:pt idx="6209">
                  <c:v>0.62090000000000001</c:v>
                </c:pt>
                <c:pt idx="6210">
                  <c:v>0.621</c:v>
                </c:pt>
                <c:pt idx="6211">
                  <c:v>0.62109999999999999</c:v>
                </c:pt>
                <c:pt idx="6212">
                  <c:v>0.62119999999999997</c:v>
                </c:pt>
                <c:pt idx="6213">
                  <c:v>0.62129999999999996</c:v>
                </c:pt>
                <c:pt idx="6214">
                  <c:v>0.62139999999999995</c:v>
                </c:pt>
                <c:pt idx="6215">
                  <c:v>0.62150000000000005</c:v>
                </c:pt>
                <c:pt idx="6216">
                  <c:v>0.62160000000000004</c:v>
                </c:pt>
                <c:pt idx="6217">
                  <c:v>0.62170000000000003</c:v>
                </c:pt>
                <c:pt idx="6218">
                  <c:v>0.62180000000000002</c:v>
                </c:pt>
                <c:pt idx="6219">
                  <c:v>0.62190000000000001</c:v>
                </c:pt>
                <c:pt idx="6220">
                  <c:v>0.622</c:v>
                </c:pt>
                <c:pt idx="6221">
                  <c:v>0.62209999999999999</c:v>
                </c:pt>
                <c:pt idx="6222">
                  <c:v>0.62219999999999998</c:v>
                </c:pt>
                <c:pt idx="6223">
                  <c:v>0.62229999999999996</c:v>
                </c:pt>
                <c:pt idx="6224">
                  <c:v>0.62239999999999995</c:v>
                </c:pt>
                <c:pt idx="6225">
                  <c:v>0.62250000000000005</c:v>
                </c:pt>
                <c:pt idx="6226">
                  <c:v>0.62260000000000004</c:v>
                </c:pt>
                <c:pt idx="6227">
                  <c:v>0.62270000000000003</c:v>
                </c:pt>
                <c:pt idx="6228">
                  <c:v>0.62280000000000002</c:v>
                </c:pt>
                <c:pt idx="6229">
                  <c:v>0.62290000000000001</c:v>
                </c:pt>
                <c:pt idx="6230">
                  <c:v>0.623</c:v>
                </c:pt>
                <c:pt idx="6231">
                  <c:v>0.62309999999999999</c:v>
                </c:pt>
                <c:pt idx="6232">
                  <c:v>0.62319999999999998</c:v>
                </c:pt>
                <c:pt idx="6233">
                  <c:v>0.62329999999999997</c:v>
                </c:pt>
                <c:pt idx="6234">
                  <c:v>0.62339999999999995</c:v>
                </c:pt>
                <c:pt idx="6235">
                  <c:v>0.62350000000000005</c:v>
                </c:pt>
                <c:pt idx="6236">
                  <c:v>0.62360000000000004</c:v>
                </c:pt>
                <c:pt idx="6237">
                  <c:v>0.62370000000000003</c:v>
                </c:pt>
                <c:pt idx="6238">
                  <c:v>0.62380000000000002</c:v>
                </c:pt>
                <c:pt idx="6239">
                  <c:v>0.62390000000000001</c:v>
                </c:pt>
                <c:pt idx="6240">
                  <c:v>0.624</c:v>
                </c:pt>
                <c:pt idx="6241">
                  <c:v>0.62409999999999999</c:v>
                </c:pt>
                <c:pt idx="6242">
                  <c:v>0.62419999999999998</c:v>
                </c:pt>
                <c:pt idx="6243">
                  <c:v>0.62429999999999997</c:v>
                </c:pt>
                <c:pt idx="6244">
                  <c:v>0.62439999999999996</c:v>
                </c:pt>
                <c:pt idx="6245">
                  <c:v>0.62450000000000006</c:v>
                </c:pt>
                <c:pt idx="6246">
                  <c:v>0.62460000000000004</c:v>
                </c:pt>
                <c:pt idx="6247">
                  <c:v>0.62470000000000003</c:v>
                </c:pt>
                <c:pt idx="6248">
                  <c:v>0.62480000000000002</c:v>
                </c:pt>
                <c:pt idx="6249">
                  <c:v>0.62490000000000001</c:v>
                </c:pt>
                <c:pt idx="6250">
                  <c:v>0.625</c:v>
                </c:pt>
                <c:pt idx="6251">
                  <c:v>0.62509999999999999</c:v>
                </c:pt>
                <c:pt idx="6252">
                  <c:v>0.62519999999999998</c:v>
                </c:pt>
                <c:pt idx="6253">
                  <c:v>0.62529999999999997</c:v>
                </c:pt>
                <c:pt idx="6254">
                  <c:v>0.62539999999999996</c:v>
                </c:pt>
                <c:pt idx="6255">
                  <c:v>0.62549999999999994</c:v>
                </c:pt>
                <c:pt idx="6256">
                  <c:v>0.62560000000000004</c:v>
                </c:pt>
                <c:pt idx="6257">
                  <c:v>0.62570000000000003</c:v>
                </c:pt>
                <c:pt idx="6258">
                  <c:v>0.62580000000000002</c:v>
                </c:pt>
                <c:pt idx="6259">
                  <c:v>0.62590000000000001</c:v>
                </c:pt>
                <c:pt idx="6260">
                  <c:v>0.626</c:v>
                </c:pt>
                <c:pt idx="6261">
                  <c:v>0.62609999999999999</c:v>
                </c:pt>
                <c:pt idx="6262">
                  <c:v>0.62619999999999998</c:v>
                </c:pt>
                <c:pt idx="6263">
                  <c:v>0.62629999999999997</c:v>
                </c:pt>
                <c:pt idx="6264">
                  <c:v>0.62639999999999996</c:v>
                </c:pt>
                <c:pt idx="6265">
                  <c:v>0.62649999999999995</c:v>
                </c:pt>
                <c:pt idx="6266">
                  <c:v>0.62660000000000005</c:v>
                </c:pt>
                <c:pt idx="6267">
                  <c:v>0.62670000000000003</c:v>
                </c:pt>
                <c:pt idx="6268">
                  <c:v>0.62680000000000002</c:v>
                </c:pt>
                <c:pt idx="6269">
                  <c:v>0.62690000000000001</c:v>
                </c:pt>
                <c:pt idx="6270">
                  <c:v>0.627</c:v>
                </c:pt>
                <c:pt idx="6271">
                  <c:v>0.62709999999999999</c:v>
                </c:pt>
                <c:pt idx="6272">
                  <c:v>0.62719999999999998</c:v>
                </c:pt>
                <c:pt idx="6273">
                  <c:v>0.62729999999999997</c:v>
                </c:pt>
                <c:pt idx="6274">
                  <c:v>0.62739999999999996</c:v>
                </c:pt>
                <c:pt idx="6275">
                  <c:v>0.62749999999999995</c:v>
                </c:pt>
                <c:pt idx="6276">
                  <c:v>0.62760000000000005</c:v>
                </c:pt>
                <c:pt idx="6277">
                  <c:v>0.62770000000000004</c:v>
                </c:pt>
                <c:pt idx="6278">
                  <c:v>0.62780000000000002</c:v>
                </c:pt>
                <c:pt idx="6279">
                  <c:v>0.62790000000000001</c:v>
                </c:pt>
                <c:pt idx="6280">
                  <c:v>0.628</c:v>
                </c:pt>
                <c:pt idx="6281">
                  <c:v>0.62809999999999999</c:v>
                </c:pt>
                <c:pt idx="6282">
                  <c:v>0.62819999999999998</c:v>
                </c:pt>
                <c:pt idx="6283">
                  <c:v>0.62829999999999997</c:v>
                </c:pt>
                <c:pt idx="6284">
                  <c:v>0.62839999999999996</c:v>
                </c:pt>
                <c:pt idx="6285">
                  <c:v>0.62849999999999995</c:v>
                </c:pt>
                <c:pt idx="6286">
                  <c:v>0.62860000000000005</c:v>
                </c:pt>
                <c:pt idx="6287">
                  <c:v>0.62870000000000004</c:v>
                </c:pt>
                <c:pt idx="6288">
                  <c:v>0.62880000000000003</c:v>
                </c:pt>
                <c:pt idx="6289">
                  <c:v>0.62890000000000001</c:v>
                </c:pt>
                <c:pt idx="6290">
                  <c:v>0.629</c:v>
                </c:pt>
                <c:pt idx="6291">
                  <c:v>0.62909999999999999</c:v>
                </c:pt>
                <c:pt idx="6292">
                  <c:v>0.62919999999999998</c:v>
                </c:pt>
                <c:pt idx="6293">
                  <c:v>0.62929999999999997</c:v>
                </c:pt>
                <c:pt idx="6294">
                  <c:v>0.62939999999999996</c:v>
                </c:pt>
                <c:pt idx="6295">
                  <c:v>0.62949999999999995</c:v>
                </c:pt>
                <c:pt idx="6296">
                  <c:v>0.62960000000000005</c:v>
                </c:pt>
                <c:pt idx="6297">
                  <c:v>0.62970000000000004</c:v>
                </c:pt>
                <c:pt idx="6298">
                  <c:v>0.62980000000000003</c:v>
                </c:pt>
                <c:pt idx="6299">
                  <c:v>0.62990000000000002</c:v>
                </c:pt>
                <c:pt idx="6300">
                  <c:v>0.63</c:v>
                </c:pt>
                <c:pt idx="6301">
                  <c:v>0.63009999999999999</c:v>
                </c:pt>
                <c:pt idx="6302">
                  <c:v>0.63019999999999998</c:v>
                </c:pt>
                <c:pt idx="6303">
                  <c:v>0.63029999999999997</c:v>
                </c:pt>
                <c:pt idx="6304">
                  <c:v>0.63039999999999996</c:v>
                </c:pt>
                <c:pt idx="6305">
                  <c:v>0.63049999999999995</c:v>
                </c:pt>
                <c:pt idx="6306">
                  <c:v>0.63060000000000005</c:v>
                </c:pt>
                <c:pt idx="6307">
                  <c:v>0.63070000000000004</c:v>
                </c:pt>
                <c:pt idx="6308">
                  <c:v>0.63080000000000003</c:v>
                </c:pt>
                <c:pt idx="6309">
                  <c:v>0.63090000000000002</c:v>
                </c:pt>
                <c:pt idx="6310">
                  <c:v>0.63100000000000001</c:v>
                </c:pt>
                <c:pt idx="6311">
                  <c:v>0.63109999999999999</c:v>
                </c:pt>
                <c:pt idx="6312">
                  <c:v>0.63119999999999998</c:v>
                </c:pt>
                <c:pt idx="6313">
                  <c:v>0.63129999999999997</c:v>
                </c:pt>
                <c:pt idx="6314">
                  <c:v>0.63139999999999996</c:v>
                </c:pt>
                <c:pt idx="6315">
                  <c:v>0.63149999999999995</c:v>
                </c:pt>
                <c:pt idx="6316">
                  <c:v>0.63160000000000005</c:v>
                </c:pt>
                <c:pt idx="6317">
                  <c:v>0.63170000000000004</c:v>
                </c:pt>
                <c:pt idx="6318">
                  <c:v>0.63180000000000003</c:v>
                </c:pt>
                <c:pt idx="6319">
                  <c:v>0.63190000000000002</c:v>
                </c:pt>
                <c:pt idx="6320">
                  <c:v>0.63200000000000001</c:v>
                </c:pt>
                <c:pt idx="6321">
                  <c:v>0.6321</c:v>
                </c:pt>
                <c:pt idx="6322">
                  <c:v>0.63219999999999998</c:v>
                </c:pt>
                <c:pt idx="6323">
                  <c:v>0.63229999999999997</c:v>
                </c:pt>
                <c:pt idx="6324">
                  <c:v>0.63239999999999996</c:v>
                </c:pt>
                <c:pt idx="6325">
                  <c:v>0.63249999999999995</c:v>
                </c:pt>
                <c:pt idx="6326">
                  <c:v>0.63260000000000005</c:v>
                </c:pt>
                <c:pt idx="6327">
                  <c:v>0.63270000000000004</c:v>
                </c:pt>
                <c:pt idx="6328">
                  <c:v>0.63280000000000003</c:v>
                </c:pt>
                <c:pt idx="6329">
                  <c:v>0.63290000000000002</c:v>
                </c:pt>
                <c:pt idx="6330">
                  <c:v>0.63300000000000001</c:v>
                </c:pt>
                <c:pt idx="6331">
                  <c:v>0.6331</c:v>
                </c:pt>
                <c:pt idx="6332">
                  <c:v>0.63319999999999999</c:v>
                </c:pt>
                <c:pt idx="6333">
                  <c:v>0.63329999999999997</c:v>
                </c:pt>
                <c:pt idx="6334">
                  <c:v>0.63339999999999996</c:v>
                </c:pt>
                <c:pt idx="6335">
                  <c:v>0.63349999999999995</c:v>
                </c:pt>
                <c:pt idx="6336">
                  <c:v>0.63360000000000005</c:v>
                </c:pt>
                <c:pt idx="6337">
                  <c:v>0.63370000000000004</c:v>
                </c:pt>
                <c:pt idx="6338">
                  <c:v>0.63380000000000003</c:v>
                </c:pt>
                <c:pt idx="6339">
                  <c:v>0.63390000000000002</c:v>
                </c:pt>
                <c:pt idx="6340">
                  <c:v>0.63400000000000001</c:v>
                </c:pt>
                <c:pt idx="6341">
                  <c:v>0.6341</c:v>
                </c:pt>
                <c:pt idx="6342">
                  <c:v>0.63419999999999999</c:v>
                </c:pt>
                <c:pt idx="6343">
                  <c:v>0.63429999999999997</c:v>
                </c:pt>
                <c:pt idx="6344">
                  <c:v>0.63439999999999996</c:v>
                </c:pt>
                <c:pt idx="6345">
                  <c:v>0.63449999999999995</c:v>
                </c:pt>
                <c:pt idx="6346">
                  <c:v>0.63460000000000005</c:v>
                </c:pt>
                <c:pt idx="6347">
                  <c:v>0.63470000000000004</c:v>
                </c:pt>
                <c:pt idx="6348">
                  <c:v>0.63480000000000003</c:v>
                </c:pt>
                <c:pt idx="6349">
                  <c:v>0.63490000000000002</c:v>
                </c:pt>
                <c:pt idx="6350">
                  <c:v>0.63500000000000001</c:v>
                </c:pt>
                <c:pt idx="6351">
                  <c:v>0.6351</c:v>
                </c:pt>
                <c:pt idx="6352">
                  <c:v>0.63519999999999999</c:v>
                </c:pt>
                <c:pt idx="6353">
                  <c:v>0.63529999999999998</c:v>
                </c:pt>
                <c:pt idx="6354">
                  <c:v>0.63539999999999996</c:v>
                </c:pt>
                <c:pt idx="6355">
                  <c:v>0.63549999999999995</c:v>
                </c:pt>
                <c:pt idx="6356">
                  <c:v>0.63560000000000005</c:v>
                </c:pt>
                <c:pt idx="6357">
                  <c:v>0.63570000000000004</c:v>
                </c:pt>
                <c:pt idx="6358">
                  <c:v>0.63580000000000003</c:v>
                </c:pt>
                <c:pt idx="6359">
                  <c:v>0.63590000000000002</c:v>
                </c:pt>
                <c:pt idx="6360">
                  <c:v>0.63600000000000001</c:v>
                </c:pt>
                <c:pt idx="6361">
                  <c:v>0.6361</c:v>
                </c:pt>
                <c:pt idx="6362">
                  <c:v>0.63619999999999999</c:v>
                </c:pt>
                <c:pt idx="6363">
                  <c:v>0.63629999999999998</c:v>
                </c:pt>
                <c:pt idx="6364">
                  <c:v>0.63639999999999997</c:v>
                </c:pt>
                <c:pt idx="6365">
                  <c:v>0.63649999999999995</c:v>
                </c:pt>
                <c:pt idx="6366">
                  <c:v>0.63660000000000005</c:v>
                </c:pt>
                <c:pt idx="6367">
                  <c:v>0.63670000000000004</c:v>
                </c:pt>
                <c:pt idx="6368">
                  <c:v>0.63680000000000003</c:v>
                </c:pt>
                <c:pt idx="6369">
                  <c:v>0.63690000000000002</c:v>
                </c:pt>
                <c:pt idx="6370">
                  <c:v>0.63700000000000001</c:v>
                </c:pt>
                <c:pt idx="6371">
                  <c:v>0.6371</c:v>
                </c:pt>
                <c:pt idx="6372">
                  <c:v>0.63719999999999999</c:v>
                </c:pt>
                <c:pt idx="6373">
                  <c:v>0.63729999999999998</c:v>
                </c:pt>
                <c:pt idx="6374">
                  <c:v>0.63739999999999997</c:v>
                </c:pt>
                <c:pt idx="6375">
                  <c:v>0.63749999999999996</c:v>
                </c:pt>
                <c:pt idx="6376">
                  <c:v>0.63759999999999994</c:v>
                </c:pt>
                <c:pt idx="6377">
                  <c:v>0.63770000000000004</c:v>
                </c:pt>
                <c:pt idx="6378">
                  <c:v>0.63780000000000003</c:v>
                </c:pt>
                <c:pt idx="6379">
                  <c:v>0.63790000000000002</c:v>
                </c:pt>
                <c:pt idx="6380">
                  <c:v>0.63800000000000001</c:v>
                </c:pt>
                <c:pt idx="6381">
                  <c:v>0.6381</c:v>
                </c:pt>
                <c:pt idx="6382">
                  <c:v>0.63819999999999999</c:v>
                </c:pt>
                <c:pt idx="6383">
                  <c:v>0.63829999999999998</c:v>
                </c:pt>
                <c:pt idx="6384">
                  <c:v>0.63839999999999997</c:v>
                </c:pt>
                <c:pt idx="6385">
                  <c:v>0.63849999999999996</c:v>
                </c:pt>
                <c:pt idx="6386">
                  <c:v>0.63859999999999995</c:v>
                </c:pt>
                <c:pt idx="6387">
                  <c:v>0.63870000000000005</c:v>
                </c:pt>
                <c:pt idx="6388">
                  <c:v>0.63880000000000003</c:v>
                </c:pt>
                <c:pt idx="6389">
                  <c:v>0.63890000000000002</c:v>
                </c:pt>
                <c:pt idx="6390">
                  <c:v>0.63900000000000001</c:v>
                </c:pt>
                <c:pt idx="6391">
                  <c:v>0.6391</c:v>
                </c:pt>
                <c:pt idx="6392">
                  <c:v>0.63919999999999999</c:v>
                </c:pt>
                <c:pt idx="6393">
                  <c:v>0.63929999999999998</c:v>
                </c:pt>
                <c:pt idx="6394">
                  <c:v>0.63939999999999997</c:v>
                </c:pt>
                <c:pt idx="6395">
                  <c:v>0.63949999999999996</c:v>
                </c:pt>
                <c:pt idx="6396">
                  <c:v>0.63959999999999995</c:v>
                </c:pt>
                <c:pt idx="6397">
                  <c:v>0.63970000000000005</c:v>
                </c:pt>
                <c:pt idx="6398">
                  <c:v>0.63980000000000004</c:v>
                </c:pt>
                <c:pt idx="6399">
                  <c:v>0.63990000000000002</c:v>
                </c:pt>
                <c:pt idx="6400">
                  <c:v>0.64</c:v>
                </c:pt>
                <c:pt idx="6401">
                  <c:v>0.6401</c:v>
                </c:pt>
                <c:pt idx="6402">
                  <c:v>0.64019999999999999</c:v>
                </c:pt>
                <c:pt idx="6403">
                  <c:v>0.64029999999999998</c:v>
                </c:pt>
                <c:pt idx="6404">
                  <c:v>0.64039999999999997</c:v>
                </c:pt>
                <c:pt idx="6405">
                  <c:v>0.64049999999999996</c:v>
                </c:pt>
                <c:pt idx="6406">
                  <c:v>0.64059999999999995</c:v>
                </c:pt>
                <c:pt idx="6407">
                  <c:v>0.64070000000000005</c:v>
                </c:pt>
                <c:pt idx="6408">
                  <c:v>0.64080000000000004</c:v>
                </c:pt>
                <c:pt idx="6409">
                  <c:v>0.64090000000000003</c:v>
                </c:pt>
                <c:pt idx="6410">
                  <c:v>0.64100000000000001</c:v>
                </c:pt>
                <c:pt idx="6411">
                  <c:v>0.6411</c:v>
                </c:pt>
                <c:pt idx="6412">
                  <c:v>0.64119999999999999</c:v>
                </c:pt>
                <c:pt idx="6413">
                  <c:v>0.64129999999999998</c:v>
                </c:pt>
                <c:pt idx="6414">
                  <c:v>0.64139999999999997</c:v>
                </c:pt>
                <c:pt idx="6415">
                  <c:v>0.64149999999999996</c:v>
                </c:pt>
                <c:pt idx="6416">
                  <c:v>0.64159999999999995</c:v>
                </c:pt>
                <c:pt idx="6417">
                  <c:v>0.64170000000000005</c:v>
                </c:pt>
                <c:pt idx="6418">
                  <c:v>0.64180000000000004</c:v>
                </c:pt>
                <c:pt idx="6419">
                  <c:v>0.64190000000000003</c:v>
                </c:pt>
                <c:pt idx="6420">
                  <c:v>0.64200000000000002</c:v>
                </c:pt>
                <c:pt idx="6421">
                  <c:v>0.6421</c:v>
                </c:pt>
                <c:pt idx="6422">
                  <c:v>0.64219999999999999</c:v>
                </c:pt>
                <c:pt idx="6423">
                  <c:v>0.64229999999999998</c:v>
                </c:pt>
                <c:pt idx="6424">
                  <c:v>0.64239999999999997</c:v>
                </c:pt>
                <c:pt idx="6425">
                  <c:v>0.64249999999999996</c:v>
                </c:pt>
                <c:pt idx="6426">
                  <c:v>0.64259999999999995</c:v>
                </c:pt>
                <c:pt idx="6427">
                  <c:v>0.64270000000000005</c:v>
                </c:pt>
                <c:pt idx="6428">
                  <c:v>0.64280000000000004</c:v>
                </c:pt>
                <c:pt idx="6429">
                  <c:v>0.64290000000000003</c:v>
                </c:pt>
                <c:pt idx="6430">
                  <c:v>0.64300000000000002</c:v>
                </c:pt>
                <c:pt idx="6431">
                  <c:v>0.6431</c:v>
                </c:pt>
                <c:pt idx="6432">
                  <c:v>0.64319999999999999</c:v>
                </c:pt>
                <c:pt idx="6433">
                  <c:v>0.64329999999999998</c:v>
                </c:pt>
                <c:pt idx="6434">
                  <c:v>0.64339999999999997</c:v>
                </c:pt>
                <c:pt idx="6435">
                  <c:v>0.64349999999999996</c:v>
                </c:pt>
                <c:pt idx="6436">
                  <c:v>0.64359999999999995</c:v>
                </c:pt>
                <c:pt idx="6437">
                  <c:v>0.64370000000000005</c:v>
                </c:pt>
                <c:pt idx="6438">
                  <c:v>0.64380000000000004</c:v>
                </c:pt>
                <c:pt idx="6439">
                  <c:v>0.64390000000000003</c:v>
                </c:pt>
                <c:pt idx="6440">
                  <c:v>0.64400000000000002</c:v>
                </c:pt>
                <c:pt idx="6441">
                  <c:v>0.64410000000000001</c:v>
                </c:pt>
                <c:pt idx="6442">
                  <c:v>0.64419999999999999</c:v>
                </c:pt>
                <c:pt idx="6443">
                  <c:v>0.64429999999999998</c:v>
                </c:pt>
                <c:pt idx="6444">
                  <c:v>0.64439999999999997</c:v>
                </c:pt>
                <c:pt idx="6445">
                  <c:v>0.64449999999999996</c:v>
                </c:pt>
                <c:pt idx="6446">
                  <c:v>0.64459999999999995</c:v>
                </c:pt>
                <c:pt idx="6447">
                  <c:v>0.64470000000000005</c:v>
                </c:pt>
                <c:pt idx="6448">
                  <c:v>0.64480000000000004</c:v>
                </c:pt>
                <c:pt idx="6449">
                  <c:v>0.64490000000000003</c:v>
                </c:pt>
                <c:pt idx="6450">
                  <c:v>0.64500000000000002</c:v>
                </c:pt>
                <c:pt idx="6451">
                  <c:v>0.64510000000000001</c:v>
                </c:pt>
                <c:pt idx="6452">
                  <c:v>0.6452</c:v>
                </c:pt>
                <c:pt idx="6453">
                  <c:v>0.64529999999999998</c:v>
                </c:pt>
                <c:pt idx="6454">
                  <c:v>0.64539999999999997</c:v>
                </c:pt>
                <c:pt idx="6455">
                  <c:v>0.64549999999999996</c:v>
                </c:pt>
                <c:pt idx="6456">
                  <c:v>0.64559999999999995</c:v>
                </c:pt>
                <c:pt idx="6457">
                  <c:v>0.64570000000000005</c:v>
                </c:pt>
                <c:pt idx="6458">
                  <c:v>0.64580000000000004</c:v>
                </c:pt>
                <c:pt idx="6459">
                  <c:v>0.64590000000000003</c:v>
                </c:pt>
                <c:pt idx="6460">
                  <c:v>0.64600000000000002</c:v>
                </c:pt>
                <c:pt idx="6461">
                  <c:v>0.64610000000000001</c:v>
                </c:pt>
                <c:pt idx="6462">
                  <c:v>0.6462</c:v>
                </c:pt>
                <c:pt idx="6463">
                  <c:v>0.64629999999999999</c:v>
                </c:pt>
                <c:pt idx="6464">
                  <c:v>0.64639999999999997</c:v>
                </c:pt>
                <c:pt idx="6465">
                  <c:v>0.64649999999999996</c:v>
                </c:pt>
                <c:pt idx="6466">
                  <c:v>0.64659999999999995</c:v>
                </c:pt>
                <c:pt idx="6467">
                  <c:v>0.64670000000000005</c:v>
                </c:pt>
                <c:pt idx="6468">
                  <c:v>0.64680000000000004</c:v>
                </c:pt>
                <c:pt idx="6469">
                  <c:v>0.64690000000000003</c:v>
                </c:pt>
                <c:pt idx="6470">
                  <c:v>0.64700000000000002</c:v>
                </c:pt>
                <c:pt idx="6471">
                  <c:v>0.64710000000000001</c:v>
                </c:pt>
                <c:pt idx="6472">
                  <c:v>0.6472</c:v>
                </c:pt>
                <c:pt idx="6473">
                  <c:v>0.64729999999999999</c:v>
                </c:pt>
                <c:pt idx="6474">
                  <c:v>0.64739999999999998</c:v>
                </c:pt>
                <c:pt idx="6475">
                  <c:v>0.64749999999999996</c:v>
                </c:pt>
                <c:pt idx="6476">
                  <c:v>0.64759999999999995</c:v>
                </c:pt>
                <c:pt idx="6477">
                  <c:v>0.64770000000000005</c:v>
                </c:pt>
                <c:pt idx="6478">
                  <c:v>0.64780000000000004</c:v>
                </c:pt>
                <c:pt idx="6479">
                  <c:v>0.64790000000000003</c:v>
                </c:pt>
                <c:pt idx="6480">
                  <c:v>0.64800000000000002</c:v>
                </c:pt>
                <c:pt idx="6481">
                  <c:v>0.64810000000000001</c:v>
                </c:pt>
                <c:pt idx="6482">
                  <c:v>0.6482</c:v>
                </c:pt>
                <c:pt idx="6483">
                  <c:v>0.64829999999999999</c:v>
                </c:pt>
                <c:pt idx="6484">
                  <c:v>0.64839999999999998</c:v>
                </c:pt>
                <c:pt idx="6485">
                  <c:v>0.64849999999999997</c:v>
                </c:pt>
                <c:pt idx="6486">
                  <c:v>0.64859999999999995</c:v>
                </c:pt>
                <c:pt idx="6487">
                  <c:v>0.64870000000000005</c:v>
                </c:pt>
                <c:pt idx="6488">
                  <c:v>0.64880000000000004</c:v>
                </c:pt>
                <c:pt idx="6489">
                  <c:v>0.64890000000000003</c:v>
                </c:pt>
                <c:pt idx="6490">
                  <c:v>0.64900000000000002</c:v>
                </c:pt>
                <c:pt idx="6491">
                  <c:v>0.64910000000000001</c:v>
                </c:pt>
                <c:pt idx="6492">
                  <c:v>0.6492</c:v>
                </c:pt>
                <c:pt idx="6493">
                  <c:v>0.64929999999999999</c:v>
                </c:pt>
                <c:pt idx="6494">
                  <c:v>0.64939999999999998</c:v>
                </c:pt>
                <c:pt idx="6495">
                  <c:v>0.64949999999999997</c:v>
                </c:pt>
                <c:pt idx="6496">
                  <c:v>0.64959999999999996</c:v>
                </c:pt>
                <c:pt idx="6497">
                  <c:v>0.64970000000000006</c:v>
                </c:pt>
                <c:pt idx="6498">
                  <c:v>0.64980000000000004</c:v>
                </c:pt>
                <c:pt idx="6499">
                  <c:v>0.64990000000000003</c:v>
                </c:pt>
                <c:pt idx="6500">
                  <c:v>0.65</c:v>
                </c:pt>
                <c:pt idx="6501">
                  <c:v>0.65010000000000001</c:v>
                </c:pt>
                <c:pt idx="6502">
                  <c:v>0.6502</c:v>
                </c:pt>
                <c:pt idx="6503">
                  <c:v>0.65029999999999999</c:v>
                </c:pt>
                <c:pt idx="6504">
                  <c:v>0.65039999999999998</c:v>
                </c:pt>
                <c:pt idx="6505">
                  <c:v>0.65049999999999997</c:v>
                </c:pt>
                <c:pt idx="6506">
                  <c:v>0.65059999999999996</c:v>
                </c:pt>
                <c:pt idx="6507">
                  <c:v>0.65069999999999995</c:v>
                </c:pt>
                <c:pt idx="6508">
                  <c:v>0.65080000000000005</c:v>
                </c:pt>
                <c:pt idx="6509">
                  <c:v>0.65090000000000003</c:v>
                </c:pt>
                <c:pt idx="6510">
                  <c:v>0.65100000000000002</c:v>
                </c:pt>
                <c:pt idx="6511">
                  <c:v>0.65110000000000001</c:v>
                </c:pt>
                <c:pt idx="6512">
                  <c:v>0.6512</c:v>
                </c:pt>
                <c:pt idx="6513">
                  <c:v>0.65129999999999999</c:v>
                </c:pt>
                <c:pt idx="6514">
                  <c:v>0.65139999999999998</c:v>
                </c:pt>
                <c:pt idx="6515">
                  <c:v>0.65149999999999997</c:v>
                </c:pt>
                <c:pt idx="6516">
                  <c:v>0.65159999999999996</c:v>
                </c:pt>
                <c:pt idx="6517">
                  <c:v>0.65169999999999995</c:v>
                </c:pt>
                <c:pt idx="6518">
                  <c:v>0.65180000000000005</c:v>
                </c:pt>
                <c:pt idx="6519">
                  <c:v>0.65190000000000003</c:v>
                </c:pt>
                <c:pt idx="6520">
                  <c:v>0.65200000000000002</c:v>
                </c:pt>
                <c:pt idx="6521">
                  <c:v>0.65210000000000001</c:v>
                </c:pt>
                <c:pt idx="6522">
                  <c:v>0.6522</c:v>
                </c:pt>
                <c:pt idx="6523">
                  <c:v>0.65229999999999999</c:v>
                </c:pt>
                <c:pt idx="6524">
                  <c:v>0.65239999999999998</c:v>
                </c:pt>
                <c:pt idx="6525">
                  <c:v>0.65249999999999997</c:v>
                </c:pt>
                <c:pt idx="6526">
                  <c:v>0.65259999999999996</c:v>
                </c:pt>
                <c:pt idx="6527">
                  <c:v>0.65269999999999995</c:v>
                </c:pt>
                <c:pt idx="6528">
                  <c:v>0.65280000000000005</c:v>
                </c:pt>
                <c:pt idx="6529">
                  <c:v>0.65290000000000004</c:v>
                </c:pt>
                <c:pt idx="6530">
                  <c:v>0.65300000000000002</c:v>
                </c:pt>
                <c:pt idx="6531">
                  <c:v>0.65310000000000001</c:v>
                </c:pt>
                <c:pt idx="6532">
                  <c:v>0.6532</c:v>
                </c:pt>
                <c:pt idx="6533">
                  <c:v>0.65329999999999999</c:v>
                </c:pt>
                <c:pt idx="6534">
                  <c:v>0.65339999999999998</c:v>
                </c:pt>
                <c:pt idx="6535">
                  <c:v>0.65349999999999997</c:v>
                </c:pt>
                <c:pt idx="6536">
                  <c:v>0.65359999999999996</c:v>
                </c:pt>
                <c:pt idx="6537">
                  <c:v>0.65369999999999995</c:v>
                </c:pt>
                <c:pt idx="6538">
                  <c:v>0.65380000000000005</c:v>
                </c:pt>
                <c:pt idx="6539">
                  <c:v>0.65390000000000004</c:v>
                </c:pt>
                <c:pt idx="6540">
                  <c:v>0.65400000000000003</c:v>
                </c:pt>
                <c:pt idx="6541">
                  <c:v>0.65410000000000001</c:v>
                </c:pt>
                <c:pt idx="6542">
                  <c:v>0.6542</c:v>
                </c:pt>
                <c:pt idx="6543">
                  <c:v>0.65429999999999999</c:v>
                </c:pt>
                <c:pt idx="6544">
                  <c:v>0.65439999999999998</c:v>
                </c:pt>
                <c:pt idx="6545">
                  <c:v>0.65449999999999997</c:v>
                </c:pt>
                <c:pt idx="6546">
                  <c:v>0.65459999999999996</c:v>
                </c:pt>
                <c:pt idx="6547">
                  <c:v>0.65469999999999995</c:v>
                </c:pt>
                <c:pt idx="6548">
                  <c:v>0.65480000000000005</c:v>
                </c:pt>
                <c:pt idx="6549">
                  <c:v>0.65490000000000004</c:v>
                </c:pt>
                <c:pt idx="6550">
                  <c:v>0.65500000000000003</c:v>
                </c:pt>
                <c:pt idx="6551">
                  <c:v>0.65510000000000002</c:v>
                </c:pt>
                <c:pt idx="6552">
                  <c:v>0.6552</c:v>
                </c:pt>
                <c:pt idx="6553">
                  <c:v>0.65529999999999999</c:v>
                </c:pt>
                <c:pt idx="6554">
                  <c:v>0.65539999999999998</c:v>
                </c:pt>
                <c:pt idx="6555">
                  <c:v>0.65549999999999997</c:v>
                </c:pt>
                <c:pt idx="6556">
                  <c:v>0.65559999999999996</c:v>
                </c:pt>
                <c:pt idx="6557">
                  <c:v>0.65569999999999995</c:v>
                </c:pt>
                <c:pt idx="6558">
                  <c:v>0.65580000000000005</c:v>
                </c:pt>
                <c:pt idx="6559">
                  <c:v>0.65590000000000004</c:v>
                </c:pt>
                <c:pt idx="6560">
                  <c:v>0.65600000000000003</c:v>
                </c:pt>
                <c:pt idx="6561">
                  <c:v>0.65610000000000002</c:v>
                </c:pt>
                <c:pt idx="6562">
                  <c:v>0.65620000000000001</c:v>
                </c:pt>
                <c:pt idx="6563">
                  <c:v>0.65629999999999999</c:v>
                </c:pt>
                <c:pt idx="6564">
                  <c:v>0.65639999999999998</c:v>
                </c:pt>
                <c:pt idx="6565">
                  <c:v>0.65649999999999997</c:v>
                </c:pt>
                <c:pt idx="6566">
                  <c:v>0.65659999999999996</c:v>
                </c:pt>
                <c:pt idx="6567">
                  <c:v>0.65669999999999995</c:v>
                </c:pt>
                <c:pt idx="6568">
                  <c:v>0.65680000000000005</c:v>
                </c:pt>
                <c:pt idx="6569">
                  <c:v>0.65690000000000004</c:v>
                </c:pt>
                <c:pt idx="6570">
                  <c:v>0.65700000000000003</c:v>
                </c:pt>
                <c:pt idx="6571">
                  <c:v>0.65710000000000002</c:v>
                </c:pt>
                <c:pt idx="6572">
                  <c:v>0.65720000000000001</c:v>
                </c:pt>
                <c:pt idx="6573">
                  <c:v>0.6573</c:v>
                </c:pt>
                <c:pt idx="6574">
                  <c:v>0.65739999999999998</c:v>
                </c:pt>
                <c:pt idx="6575">
                  <c:v>0.65749999999999997</c:v>
                </c:pt>
                <c:pt idx="6576">
                  <c:v>0.65759999999999996</c:v>
                </c:pt>
                <c:pt idx="6577">
                  <c:v>0.65769999999999995</c:v>
                </c:pt>
                <c:pt idx="6578">
                  <c:v>0.65780000000000005</c:v>
                </c:pt>
                <c:pt idx="6579">
                  <c:v>0.65790000000000004</c:v>
                </c:pt>
                <c:pt idx="6580">
                  <c:v>0.65800000000000003</c:v>
                </c:pt>
                <c:pt idx="6581">
                  <c:v>0.65810000000000002</c:v>
                </c:pt>
                <c:pt idx="6582">
                  <c:v>0.65820000000000001</c:v>
                </c:pt>
                <c:pt idx="6583">
                  <c:v>0.6583</c:v>
                </c:pt>
                <c:pt idx="6584">
                  <c:v>0.65839999999999999</c:v>
                </c:pt>
                <c:pt idx="6585">
                  <c:v>0.65849999999999997</c:v>
                </c:pt>
                <c:pt idx="6586">
                  <c:v>0.65859999999999996</c:v>
                </c:pt>
                <c:pt idx="6587">
                  <c:v>0.65869999999999995</c:v>
                </c:pt>
                <c:pt idx="6588">
                  <c:v>0.65880000000000005</c:v>
                </c:pt>
                <c:pt idx="6589">
                  <c:v>0.65890000000000004</c:v>
                </c:pt>
                <c:pt idx="6590">
                  <c:v>0.65900000000000003</c:v>
                </c:pt>
                <c:pt idx="6591">
                  <c:v>0.65910000000000002</c:v>
                </c:pt>
                <c:pt idx="6592">
                  <c:v>0.65920000000000001</c:v>
                </c:pt>
                <c:pt idx="6593">
                  <c:v>0.6593</c:v>
                </c:pt>
                <c:pt idx="6594">
                  <c:v>0.65939999999999999</c:v>
                </c:pt>
                <c:pt idx="6595">
                  <c:v>0.65949999999999998</c:v>
                </c:pt>
                <c:pt idx="6596">
                  <c:v>0.65959999999999996</c:v>
                </c:pt>
                <c:pt idx="6597">
                  <c:v>0.65969999999999995</c:v>
                </c:pt>
                <c:pt idx="6598">
                  <c:v>0.65980000000000005</c:v>
                </c:pt>
                <c:pt idx="6599">
                  <c:v>0.65990000000000004</c:v>
                </c:pt>
                <c:pt idx="6600">
                  <c:v>0.66</c:v>
                </c:pt>
                <c:pt idx="6601">
                  <c:v>0.66010000000000002</c:v>
                </c:pt>
                <c:pt idx="6602">
                  <c:v>0.66020000000000001</c:v>
                </c:pt>
                <c:pt idx="6603">
                  <c:v>0.6603</c:v>
                </c:pt>
                <c:pt idx="6604">
                  <c:v>0.66039999999999999</c:v>
                </c:pt>
                <c:pt idx="6605">
                  <c:v>0.66049999999999998</c:v>
                </c:pt>
                <c:pt idx="6606">
                  <c:v>0.66059999999999997</c:v>
                </c:pt>
                <c:pt idx="6607">
                  <c:v>0.66069999999999995</c:v>
                </c:pt>
                <c:pt idx="6608">
                  <c:v>0.66080000000000005</c:v>
                </c:pt>
                <c:pt idx="6609">
                  <c:v>0.66090000000000004</c:v>
                </c:pt>
                <c:pt idx="6610">
                  <c:v>0.66100000000000003</c:v>
                </c:pt>
                <c:pt idx="6611">
                  <c:v>0.66110000000000002</c:v>
                </c:pt>
                <c:pt idx="6612">
                  <c:v>0.66120000000000001</c:v>
                </c:pt>
                <c:pt idx="6613">
                  <c:v>0.6613</c:v>
                </c:pt>
                <c:pt idx="6614">
                  <c:v>0.66139999999999999</c:v>
                </c:pt>
                <c:pt idx="6615">
                  <c:v>0.66149999999999998</c:v>
                </c:pt>
                <c:pt idx="6616">
                  <c:v>0.66159999999999997</c:v>
                </c:pt>
                <c:pt idx="6617">
                  <c:v>0.66169999999999995</c:v>
                </c:pt>
                <c:pt idx="6618">
                  <c:v>0.66180000000000005</c:v>
                </c:pt>
                <c:pt idx="6619">
                  <c:v>0.66190000000000004</c:v>
                </c:pt>
                <c:pt idx="6620">
                  <c:v>0.66200000000000003</c:v>
                </c:pt>
                <c:pt idx="6621">
                  <c:v>0.66210000000000002</c:v>
                </c:pt>
                <c:pt idx="6622">
                  <c:v>0.66220000000000001</c:v>
                </c:pt>
                <c:pt idx="6623">
                  <c:v>0.6623</c:v>
                </c:pt>
                <c:pt idx="6624">
                  <c:v>0.66239999999999999</c:v>
                </c:pt>
                <c:pt idx="6625">
                  <c:v>0.66249999999999998</c:v>
                </c:pt>
                <c:pt idx="6626">
                  <c:v>0.66259999999999997</c:v>
                </c:pt>
                <c:pt idx="6627">
                  <c:v>0.66269999999999996</c:v>
                </c:pt>
                <c:pt idx="6628">
                  <c:v>0.66279999999999994</c:v>
                </c:pt>
                <c:pt idx="6629">
                  <c:v>0.66290000000000004</c:v>
                </c:pt>
                <c:pt idx="6630">
                  <c:v>0.66300000000000003</c:v>
                </c:pt>
                <c:pt idx="6631">
                  <c:v>0.66310000000000002</c:v>
                </c:pt>
                <c:pt idx="6632">
                  <c:v>0.66320000000000001</c:v>
                </c:pt>
                <c:pt idx="6633">
                  <c:v>0.6633</c:v>
                </c:pt>
                <c:pt idx="6634">
                  <c:v>0.66339999999999999</c:v>
                </c:pt>
                <c:pt idx="6635">
                  <c:v>0.66349999999999998</c:v>
                </c:pt>
                <c:pt idx="6636">
                  <c:v>0.66359999999999997</c:v>
                </c:pt>
                <c:pt idx="6637">
                  <c:v>0.66369999999999996</c:v>
                </c:pt>
                <c:pt idx="6638">
                  <c:v>0.66379999999999995</c:v>
                </c:pt>
                <c:pt idx="6639">
                  <c:v>0.66390000000000005</c:v>
                </c:pt>
                <c:pt idx="6640">
                  <c:v>0.66400000000000003</c:v>
                </c:pt>
                <c:pt idx="6641">
                  <c:v>0.66410000000000002</c:v>
                </c:pt>
                <c:pt idx="6642">
                  <c:v>0.66420000000000001</c:v>
                </c:pt>
                <c:pt idx="6643">
                  <c:v>0.6643</c:v>
                </c:pt>
                <c:pt idx="6644">
                  <c:v>0.66439999999999999</c:v>
                </c:pt>
                <c:pt idx="6645">
                  <c:v>0.66449999999999998</c:v>
                </c:pt>
                <c:pt idx="6646">
                  <c:v>0.66459999999999997</c:v>
                </c:pt>
                <c:pt idx="6647">
                  <c:v>0.66469999999999996</c:v>
                </c:pt>
                <c:pt idx="6648">
                  <c:v>0.66479999999999995</c:v>
                </c:pt>
                <c:pt idx="6649">
                  <c:v>0.66490000000000005</c:v>
                </c:pt>
                <c:pt idx="6650">
                  <c:v>0.66500000000000004</c:v>
                </c:pt>
                <c:pt idx="6651">
                  <c:v>0.66510000000000002</c:v>
                </c:pt>
                <c:pt idx="6652">
                  <c:v>0.66520000000000001</c:v>
                </c:pt>
                <c:pt idx="6653">
                  <c:v>0.6653</c:v>
                </c:pt>
                <c:pt idx="6654">
                  <c:v>0.66539999999999999</c:v>
                </c:pt>
                <c:pt idx="6655">
                  <c:v>0.66549999999999998</c:v>
                </c:pt>
                <c:pt idx="6656">
                  <c:v>0.66559999999999997</c:v>
                </c:pt>
                <c:pt idx="6657">
                  <c:v>0.66569999999999996</c:v>
                </c:pt>
                <c:pt idx="6658">
                  <c:v>0.66579999999999995</c:v>
                </c:pt>
                <c:pt idx="6659">
                  <c:v>0.66590000000000005</c:v>
                </c:pt>
                <c:pt idx="6660">
                  <c:v>0.66600000000000004</c:v>
                </c:pt>
                <c:pt idx="6661">
                  <c:v>0.66610000000000003</c:v>
                </c:pt>
                <c:pt idx="6662">
                  <c:v>0.66620000000000001</c:v>
                </c:pt>
                <c:pt idx="6663">
                  <c:v>0.6663</c:v>
                </c:pt>
                <c:pt idx="6664">
                  <c:v>0.66639999999999999</c:v>
                </c:pt>
                <c:pt idx="6665">
                  <c:v>0.66649999999999998</c:v>
                </c:pt>
                <c:pt idx="6666">
                  <c:v>0.66659999999999997</c:v>
                </c:pt>
                <c:pt idx="6667">
                  <c:v>0.66669999999999996</c:v>
                </c:pt>
                <c:pt idx="6668">
                  <c:v>0.66679999999999995</c:v>
                </c:pt>
                <c:pt idx="6669">
                  <c:v>0.66690000000000005</c:v>
                </c:pt>
                <c:pt idx="6670">
                  <c:v>0.66700000000000004</c:v>
                </c:pt>
                <c:pt idx="6671">
                  <c:v>0.66710000000000003</c:v>
                </c:pt>
                <c:pt idx="6672">
                  <c:v>0.66720000000000002</c:v>
                </c:pt>
                <c:pt idx="6673">
                  <c:v>0.6673</c:v>
                </c:pt>
                <c:pt idx="6674">
                  <c:v>0.66739999999999999</c:v>
                </c:pt>
                <c:pt idx="6675">
                  <c:v>0.66749999999999998</c:v>
                </c:pt>
                <c:pt idx="6676">
                  <c:v>0.66759999999999997</c:v>
                </c:pt>
                <c:pt idx="6677">
                  <c:v>0.66769999999999996</c:v>
                </c:pt>
                <c:pt idx="6678">
                  <c:v>0.66779999999999995</c:v>
                </c:pt>
                <c:pt idx="6679">
                  <c:v>0.66790000000000005</c:v>
                </c:pt>
                <c:pt idx="6680">
                  <c:v>0.66800000000000004</c:v>
                </c:pt>
                <c:pt idx="6681">
                  <c:v>0.66810000000000003</c:v>
                </c:pt>
                <c:pt idx="6682">
                  <c:v>0.66820000000000002</c:v>
                </c:pt>
                <c:pt idx="6683">
                  <c:v>0.66830000000000001</c:v>
                </c:pt>
                <c:pt idx="6684">
                  <c:v>0.66839999999999999</c:v>
                </c:pt>
                <c:pt idx="6685">
                  <c:v>0.66849999999999998</c:v>
                </c:pt>
                <c:pt idx="6686">
                  <c:v>0.66859999999999997</c:v>
                </c:pt>
                <c:pt idx="6687">
                  <c:v>0.66869999999999996</c:v>
                </c:pt>
                <c:pt idx="6688">
                  <c:v>0.66879999999999995</c:v>
                </c:pt>
                <c:pt idx="6689">
                  <c:v>0.66890000000000005</c:v>
                </c:pt>
                <c:pt idx="6690">
                  <c:v>0.66900000000000004</c:v>
                </c:pt>
                <c:pt idx="6691">
                  <c:v>0.66910000000000003</c:v>
                </c:pt>
                <c:pt idx="6692">
                  <c:v>0.66920000000000002</c:v>
                </c:pt>
                <c:pt idx="6693">
                  <c:v>0.66930000000000001</c:v>
                </c:pt>
                <c:pt idx="6694">
                  <c:v>0.6694</c:v>
                </c:pt>
                <c:pt idx="6695">
                  <c:v>0.66949999999999998</c:v>
                </c:pt>
                <c:pt idx="6696">
                  <c:v>0.66959999999999997</c:v>
                </c:pt>
                <c:pt idx="6697">
                  <c:v>0.66969999999999996</c:v>
                </c:pt>
                <c:pt idx="6698">
                  <c:v>0.66979999999999995</c:v>
                </c:pt>
                <c:pt idx="6699">
                  <c:v>0.66990000000000005</c:v>
                </c:pt>
                <c:pt idx="6700">
                  <c:v>0.67</c:v>
                </c:pt>
                <c:pt idx="6701">
                  <c:v>0.67010000000000003</c:v>
                </c:pt>
                <c:pt idx="6702">
                  <c:v>0.67020000000000002</c:v>
                </c:pt>
                <c:pt idx="6703">
                  <c:v>0.67030000000000001</c:v>
                </c:pt>
                <c:pt idx="6704">
                  <c:v>0.6704</c:v>
                </c:pt>
                <c:pt idx="6705">
                  <c:v>0.67049999999999998</c:v>
                </c:pt>
                <c:pt idx="6706">
                  <c:v>0.67059999999999997</c:v>
                </c:pt>
                <c:pt idx="6707">
                  <c:v>0.67069999999999996</c:v>
                </c:pt>
                <c:pt idx="6708">
                  <c:v>0.67079999999999995</c:v>
                </c:pt>
                <c:pt idx="6709">
                  <c:v>0.67090000000000005</c:v>
                </c:pt>
                <c:pt idx="6710">
                  <c:v>0.67100000000000004</c:v>
                </c:pt>
                <c:pt idx="6711">
                  <c:v>0.67110000000000003</c:v>
                </c:pt>
                <c:pt idx="6712">
                  <c:v>0.67120000000000002</c:v>
                </c:pt>
                <c:pt idx="6713">
                  <c:v>0.67130000000000001</c:v>
                </c:pt>
                <c:pt idx="6714">
                  <c:v>0.6714</c:v>
                </c:pt>
                <c:pt idx="6715">
                  <c:v>0.67149999999999999</c:v>
                </c:pt>
                <c:pt idx="6716">
                  <c:v>0.67159999999999997</c:v>
                </c:pt>
                <c:pt idx="6717">
                  <c:v>0.67169999999999996</c:v>
                </c:pt>
                <c:pt idx="6718">
                  <c:v>0.67179999999999995</c:v>
                </c:pt>
                <c:pt idx="6719">
                  <c:v>0.67190000000000005</c:v>
                </c:pt>
                <c:pt idx="6720">
                  <c:v>0.67200000000000004</c:v>
                </c:pt>
                <c:pt idx="6721">
                  <c:v>0.67210000000000003</c:v>
                </c:pt>
                <c:pt idx="6722">
                  <c:v>0.67220000000000002</c:v>
                </c:pt>
                <c:pt idx="6723">
                  <c:v>0.67230000000000001</c:v>
                </c:pt>
                <c:pt idx="6724">
                  <c:v>0.6724</c:v>
                </c:pt>
                <c:pt idx="6725">
                  <c:v>0.67249999999999999</c:v>
                </c:pt>
                <c:pt idx="6726">
                  <c:v>0.67259999999999998</c:v>
                </c:pt>
                <c:pt idx="6727">
                  <c:v>0.67269999999999996</c:v>
                </c:pt>
                <c:pt idx="6728">
                  <c:v>0.67279999999999995</c:v>
                </c:pt>
                <c:pt idx="6729">
                  <c:v>0.67290000000000005</c:v>
                </c:pt>
                <c:pt idx="6730">
                  <c:v>0.67300000000000004</c:v>
                </c:pt>
                <c:pt idx="6731">
                  <c:v>0.67310000000000003</c:v>
                </c:pt>
                <c:pt idx="6732">
                  <c:v>0.67320000000000002</c:v>
                </c:pt>
                <c:pt idx="6733">
                  <c:v>0.67330000000000001</c:v>
                </c:pt>
                <c:pt idx="6734">
                  <c:v>0.6734</c:v>
                </c:pt>
                <c:pt idx="6735">
                  <c:v>0.67349999999999999</c:v>
                </c:pt>
                <c:pt idx="6736">
                  <c:v>0.67359999999999998</c:v>
                </c:pt>
                <c:pt idx="6737">
                  <c:v>0.67369999999999997</c:v>
                </c:pt>
                <c:pt idx="6738">
                  <c:v>0.67379999999999995</c:v>
                </c:pt>
                <c:pt idx="6739">
                  <c:v>0.67390000000000005</c:v>
                </c:pt>
                <c:pt idx="6740">
                  <c:v>0.67400000000000004</c:v>
                </c:pt>
                <c:pt idx="6741">
                  <c:v>0.67410000000000003</c:v>
                </c:pt>
                <c:pt idx="6742">
                  <c:v>0.67420000000000002</c:v>
                </c:pt>
                <c:pt idx="6743">
                  <c:v>0.67430000000000001</c:v>
                </c:pt>
                <c:pt idx="6744">
                  <c:v>0.6744</c:v>
                </c:pt>
                <c:pt idx="6745">
                  <c:v>0.67449999999999999</c:v>
                </c:pt>
                <c:pt idx="6746">
                  <c:v>0.67459999999999998</c:v>
                </c:pt>
                <c:pt idx="6747">
                  <c:v>0.67469999999999997</c:v>
                </c:pt>
                <c:pt idx="6748">
                  <c:v>0.67479999999999996</c:v>
                </c:pt>
                <c:pt idx="6749">
                  <c:v>0.67490000000000006</c:v>
                </c:pt>
                <c:pt idx="6750">
                  <c:v>0.67500000000000004</c:v>
                </c:pt>
                <c:pt idx="6751">
                  <c:v>0.67510000000000003</c:v>
                </c:pt>
                <c:pt idx="6752">
                  <c:v>0.67520000000000002</c:v>
                </c:pt>
                <c:pt idx="6753">
                  <c:v>0.67530000000000001</c:v>
                </c:pt>
                <c:pt idx="6754">
                  <c:v>0.6754</c:v>
                </c:pt>
                <c:pt idx="6755">
                  <c:v>0.67549999999999999</c:v>
                </c:pt>
                <c:pt idx="6756">
                  <c:v>0.67559999999999998</c:v>
                </c:pt>
                <c:pt idx="6757">
                  <c:v>0.67569999999999997</c:v>
                </c:pt>
                <c:pt idx="6758">
                  <c:v>0.67579999999999996</c:v>
                </c:pt>
                <c:pt idx="6759">
                  <c:v>0.67589999999999995</c:v>
                </c:pt>
                <c:pt idx="6760">
                  <c:v>0.67600000000000005</c:v>
                </c:pt>
                <c:pt idx="6761">
                  <c:v>0.67610000000000003</c:v>
                </c:pt>
                <c:pt idx="6762">
                  <c:v>0.67620000000000002</c:v>
                </c:pt>
                <c:pt idx="6763">
                  <c:v>0.67630000000000001</c:v>
                </c:pt>
                <c:pt idx="6764">
                  <c:v>0.6764</c:v>
                </c:pt>
                <c:pt idx="6765">
                  <c:v>0.67649999999999999</c:v>
                </c:pt>
                <c:pt idx="6766">
                  <c:v>0.67659999999999998</c:v>
                </c:pt>
                <c:pt idx="6767">
                  <c:v>0.67669999999999997</c:v>
                </c:pt>
                <c:pt idx="6768">
                  <c:v>0.67679999999999996</c:v>
                </c:pt>
                <c:pt idx="6769">
                  <c:v>0.67689999999999995</c:v>
                </c:pt>
                <c:pt idx="6770">
                  <c:v>0.67700000000000005</c:v>
                </c:pt>
                <c:pt idx="6771">
                  <c:v>0.67710000000000004</c:v>
                </c:pt>
                <c:pt idx="6772">
                  <c:v>0.67720000000000002</c:v>
                </c:pt>
                <c:pt idx="6773">
                  <c:v>0.67730000000000001</c:v>
                </c:pt>
                <c:pt idx="6774">
                  <c:v>0.6774</c:v>
                </c:pt>
                <c:pt idx="6775">
                  <c:v>0.67749999999999999</c:v>
                </c:pt>
                <c:pt idx="6776">
                  <c:v>0.67759999999999998</c:v>
                </c:pt>
                <c:pt idx="6777">
                  <c:v>0.67769999999999997</c:v>
                </c:pt>
                <c:pt idx="6778">
                  <c:v>0.67779999999999996</c:v>
                </c:pt>
                <c:pt idx="6779">
                  <c:v>0.67789999999999995</c:v>
                </c:pt>
                <c:pt idx="6780">
                  <c:v>0.67800000000000005</c:v>
                </c:pt>
                <c:pt idx="6781">
                  <c:v>0.67810000000000004</c:v>
                </c:pt>
                <c:pt idx="6782">
                  <c:v>0.67820000000000003</c:v>
                </c:pt>
                <c:pt idx="6783">
                  <c:v>0.67830000000000001</c:v>
                </c:pt>
                <c:pt idx="6784">
                  <c:v>0.6784</c:v>
                </c:pt>
                <c:pt idx="6785">
                  <c:v>0.67849999999999999</c:v>
                </c:pt>
                <c:pt idx="6786">
                  <c:v>0.67859999999999998</c:v>
                </c:pt>
                <c:pt idx="6787">
                  <c:v>0.67869999999999997</c:v>
                </c:pt>
                <c:pt idx="6788">
                  <c:v>0.67879999999999996</c:v>
                </c:pt>
                <c:pt idx="6789">
                  <c:v>0.67889999999999995</c:v>
                </c:pt>
                <c:pt idx="6790">
                  <c:v>0.67900000000000005</c:v>
                </c:pt>
                <c:pt idx="6791">
                  <c:v>0.67910000000000004</c:v>
                </c:pt>
                <c:pt idx="6792">
                  <c:v>0.67920000000000003</c:v>
                </c:pt>
                <c:pt idx="6793">
                  <c:v>0.67930000000000001</c:v>
                </c:pt>
                <c:pt idx="6794">
                  <c:v>0.6794</c:v>
                </c:pt>
                <c:pt idx="6795">
                  <c:v>0.67949999999999999</c:v>
                </c:pt>
                <c:pt idx="6796">
                  <c:v>0.67959999999999998</c:v>
                </c:pt>
                <c:pt idx="6797">
                  <c:v>0.67969999999999997</c:v>
                </c:pt>
                <c:pt idx="6798">
                  <c:v>0.67979999999999996</c:v>
                </c:pt>
                <c:pt idx="6799">
                  <c:v>0.67989999999999995</c:v>
                </c:pt>
                <c:pt idx="6800">
                  <c:v>0.68</c:v>
                </c:pt>
                <c:pt idx="6801">
                  <c:v>0.68010000000000004</c:v>
                </c:pt>
                <c:pt idx="6802">
                  <c:v>0.68020000000000003</c:v>
                </c:pt>
                <c:pt idx="6803">
                  <c:v>0.68030000000000002</c:v>
                </c:pt>
                <c:pt idx="6804">
                  <c:v>0.6804</c:v>
                </c:pt>
                <c:pt idx="6805">
                  <c:v>0.68049999999999999</c:v>
                </c:pt>
                <c:pt idx="6806">
                  <c:v>0.68059999999999998</c:v>
                </c:pt>
                <c:pt idx="6807">
                  <c:v>0.68069999999999997</c:v>
                </c:pt>
                <c:pt idx="6808">
                  <c:v>0.68079999999999996</c:v>
                </c:pt>
                <c:pt idx="6809">
                  <c:v>0.68089999999999995</c:v>
                </c:pt>
                <c:pt idx="6810">
                  <c:v>0.68100000000000005</c:v>
                </c:pt>
                <c:pt idx="6811">
                  <c:v>0.68110000000000004</c:v>
                </c:pt>
                <c:pt idx="6812">
                  <c:v>0.68120000000000003</c:v>
                </c:pt>
                <c:pt idx="6813">
                  <c:v>0.68130000000000002</c:v>
                </c:pt>
                <c:pt idx="6814">
                  <c:v>0.68140000000000001</c:v>
                </c:pt>
                <c:pt idx="6815">
                  <c:v>0.68149999999999999</c:v>
                </c:pt>
                <c:pt idx="6816">
                  <c:v>0.68159999999999998</c:v>
                </c:pt>
                <c:pt idx="6817">
                  <c:v>0.68169999999999997</c:v>
                </c:pt>
                <c:pt idx="6818">
                  <c:v>0.68179999999999996</c:v>
                </c:pt>
                <c:pt idx="6819">
                  <c:v>0.68189999999999995</c:v>
                </c:pt>
                <c:pt idx="6820">
                  <c:v>0.68200000000000005</c:v>
                </c:pt>
                <c:pt idx="6821">
                  <c:v>0.68210000000000004</c:v>
                </c:pt>
                <c:pt idx="6822">
                  <c:v>0.68220000000000003</c:v>
                </c:pt>
                <c:pt idx="6823">
                  <c:v>0.68230000000000002</c:v>
                </c:pt>
                <c:pt idx="6824">
                  <c:v>0.68240000000000001</c:v>
                </c:pt>
                <c:pt idx="6825">
                  <c:v>0.6825</c:v>
                </c:pt>
                <c:pt idx="6826">
                  <c:v>0.68259999999999998</c:v>
                </c:pt>
                <c:pt idx="6827">
                  <c:v>0.68269999999999997</c:v>
                </c:pt>
                <c:pt idx="6828">
                  <c:v>0.68279999999999996</c:v>
                </c:pt>
                <c:pt idx="6829">
                  <c:v>0.68289999999999995</c:v>
                </c:pt>
                <c:pt idx="6830">
                  <c:v>0.68300000000000005</c:v>
                </c:pt>
                <c:pt idx="6831">
                  <c:v>0.68310000000000004</c:v>
                </c:pt>
                <c:pt idx="6832">
                  <c:v>0.68320000000000003</c:v>
                </c:pt>
                <c:pt idx="6833">
                  <c:v>0.68330000000000002</c:v>
                </c:pt>
                <c:pt idx="6834">
                  <c:v>0.68340000000000001</c:v>
                </c:pt>
                <c:pt idx="6835">
                  <c:v>0.6835</c:v>
                </c:pt>
                <c:pt idx="6836">
                  <c:v>0.68359999999999999</c:v>
                </c:pt>
                <c:pt idx="6837">
                  <c:v>0.68369999999999997</c:v>
                </c:pt>
                <c:pt idx="6838">
                  <c:v>0.68379999999999996</c:v>
                </c:pt>
                <c:pt idx="6839">
                  <c:v>0.68389999999999995</c:v>
                </c:pt>
                <c:pt idx="6840">
                  <c:v>0.68400000000000005</c:v>
                </c:pt>
                <c:pt idx="6841">
                  <c:v>0.68410000000000004</c:v>
                </c:pt>
                <c:pt idx="6842">
                  <c:v>0.68420000000000003</c:v>
                </c:pt>
                <c:pt idx="6843">
                  <c:v>0.68430000000000002</c:v>
                </c:pt>
                <c:pt idx="6844">
                  <c:v>0.68440000000000001</c:v>
                </c:pt>
                <c:pt idx="6845">
                  <c:v>0.6845</c:v>
                </c:pt>
                <c:pt idx="6846">
                  <c:v>0.68459999999999999</c:v>
                </c:pt>
                <c:pt idx="6847">
                  <c:v>0.68469999999999998</c:v>
                </c:pt>
                <c:pt idx="6848">
                  <c:v>0.68479999999999996</c:v>
                </c:pt>
                <c:pt idx="6849">
                  <c:v>0.68489999999999995</c:v>
                </c:pt>
                <c:pt idx="6850">
                  <c:v>0.68500000000000005</c:v>
                </c:pt>
                <c:pt idx="6851">
                  <c:v>0.68510000000000004</c:v>
                </c:pt>
                <c:pt idx="6852">
                  <c:v>0.68520000000000003</c:v>
                </c:pt>
                <c:pt idx="6853">
                  <c:v>0.68530000000000002</c:v>
                </c:pt>
                <c:pt idx="6854">
                  <c:v>0.68540000000000001</c:v>
                </c:pt>
                <c:pt idx="6855">
                  <c:v>0.6855</c:v>
                </c:pt>
                <c:pt idx="6856">
                  <c:v>0.68559999999999999</c:v>
                </c:pt>
                <c:pt idx="6857">
                  <c:v>0.68569999999999998</c:v>
                </c:pt>
                <c:pt idx="6858">
                  <c:v>0.68579999999999997</c:v>
                </c:pt>
                <c:pt idx="6859">
                  <c:v>0.68589999999999995</c:v>
                </c:pt>
                <c:pt idx="6860">
                  <c:v>0.68600000000000005</c:v>
                </c:pt>
                <c:pt idx="6861">
                  <c:v>0.68610000000000004</c:v>
                </c:pt>
                <c:pt idx="6862">
                  <c:v>0.68620000000000003</c:v>
                </c:pt>
                <c:pt idx="6863">
                  <c:v>0.68630000000000002</c:v>
                </c:pt>
                <c:pt idx="6864">
                  <c:v>0.68640000000000001</c:v>
                </c:pt>
                <c:pt idx="6865">
                  <c:v>0.6865</c:v>
                </c:pt>
                <c:pt idx="6866">
                  <c:v>0.68659999999999999</c:v>
                </c:pt>
                <c:pt idx="6867">
                  <c:v>0.68669999999999998</c:v>
                </c:pt>
                <c:pt idx="6868">
                  <c:v>0.68679999999999997</c:v>
                </c:pt>
                <c:pt idx="6869">
                  <c:v>0.68689999999999996</c:v>
                </c:pt>
                <c:pt idx="6870">
                  <c:v>0.68700000000000006</c:v>
                </c:pt>
                <c:pt idx="6871">
                  <c:v>0.68710000000000004</c:v>
                </c:pt>
                <c:pt idx="6872">
                  <c:v>0.68720000000000003</c:v>
                </c:pt>
                <c:pt idx="6873">
                  <c:v>0.68730000000000002</c:v>
                </c:pt>
                <c:pt idx="6874">
                  <c:v>0.68740000000000001</c:v>
                </c:pt>
                <c:pt idx="6875">
                  <c:v>0.6875</c:v>
                </c:pt>
                <c:pt idx="6876">
                  <c:v>0.68759999999999999</c:v>
                </c:pt>
                <c:pt idx="6877">
                  <c:v>0.68769999999999998</c:v>
                </c:pt>
                <c:pt idx="6878">
                  <c:v>0.68779999999999997</c:v>
                </c:pt>
                <c:pt idx="6879">
                  <c:v>0.68789999999999996</c:v>
                </c:pt>
                <c:pt idx="6880">
                  <c:v>0.68799999999999994</c:v>
                </c:pt>
                <c:pt idx="6881">
                  <c:v>0.68810000000000004</c:v>
                </c:pt>
                <c:pt idx="6882">
                  <c:v>0.68820000000000003</c:v>
                </c:pt>
                <c:pt idx="6883">
                  <c:v>0.68830000000000002</c:v>
                </c:pt>
                <c:pt idx="6884">
                  <c:v>0.68840000000000001</c:v>
                </c:pt>
                <c:pt idx="6885">
                  <c:v>0.6885</c:v>
                </c:pt>
                <c:pt idx="6886">
                  <c:v>0.68859999999999999</c:v>
                </c:pt>
                <c:pt idx="6887">
                  <c:v>0.68869999999999998</c:v>
                </c:pt>
                <c:pt idx="6888">
                  <c:v>0.68879999999999997</c:v>
                </c:pt>
                <c:pt idx="6889">
                  <c:v>0.68889999999999996</c:v>
                </c:pt>
                <c:pt idx="6890">
                  <c:v>0.68899999999999995</c:v>
                </c:pt>
                <c:pt idx="6891">
                  <c:v>0.68910000000000005</c:v>
                </c:pt>
                <c:pt idx="6892">
                  <c:v>0.68920000000000003</c:v>
                </c:pt>
                <c:pt idx="6893">
                  <c:v>0.68930000000000002</c:v>
                </c:pt>
                <c:pt idx="6894">
                  <c:v>0.68940000000000001</c:v>
                </c:pt>
                <c:pt idx="6895">
                  <c:v>0.6895</c:v>
                </c:pt>
                <c:pt idx="6896">
                  <c:v>0.68959999999999999</c:v>
                </c:pt>
                <c:pt idx="6897">
                  <c:v>0.68969999999999998</c:v>
                </c:pt>
                <c:pt idx="6898">
                  <c:v>0.68979999999999997</c:v>
                </c:pt>
                <c:pt idx="6899">
                  <c:v>0.68989999999999996</c:v>
                </c:pt>
                <c:pt idx="6900">
                  <c:v>0.69</c:v>
                </c:pt>
                <c:pt idx="6901">
                  <c:v>0.69010000000000005</c:v>
                </c:pt>
                <c:pt idx="6902">
                  <c:v>0.69020000000000004</c:v>
                </c:pt>
                <c:pt idx="6903">
                  <c:v>0.69030000000000002</c:v>
                </c:pt>
                <c:pt idx="6904">
                  <c:v>0.69040000000000001</c:v>
                </c:pt>
                <c:pt idx="6905">
                  <c:v>0.6905</c:v>
                </c:pt>
                <c:pt idx="6906">
                  <c:v>0.69059999999999999</c:v>
                </c:pt>
                <c:pt idx="6907">
                  <c:v>0.69069999999999998</c:v>
                </c:pt>
                <c:pt idx="6908">
                  <c:v>0.69079999999999997</c:v>
                </c:pt>
                <c:pt idx="6909">
                  <c:v>0.69089999999999996</c:v>
                </c:pt>
                <c:pt idx="6910">
                  <c:v>0.69099999999999995</c:v>
                </c:pt>
                <c:pt idx="6911">
                  <c:v>0.69110000000000005</c:v>
                </c:pt>
                <c:pt idx="6912">
                  <c:v>0.69120000000000004</c:v>
                </c:pt>
                <c:pt idx="6913">
                  <c:v>0.69130000000000003</c:v>
                </c:pt>
                <c:pt idx="6914">
                  <c:v>0.69140000000000001</c:v>
                </c:pt>
                <c:pt idx="6915">
                  <c:v>0.6915</c:v>
                </c:pt>
                <c:pt idx="6916">
                  <c:v>0.69159999999999999</c:v>
                </c:pt>
                <c:pt idx="6917">
                  <c:v>0.69169999999999998</c:v>
                </c:pt>
                <c:pt idx="6918">
                  <c:v>0.69179999999999997</c:v>
                </c:pt>
                <c:pt idx="6919">
                  <c:v>0.69189999999999996</c:v>
                </c:pt>
                <c:pt idx="6920">
                  <c:v>0.69199999999999995</c:v>
                </c:pt>
                <c:pt idx="6921">
                  <c:v>0.69210000000000005</c:v>
                </c:pt>
                <c:pt idx="6922">
                  <c:v>0.69220000000000004</c:v>
                </c:pt>
                <c:pt idx="6923">
                  <c:v>0.69230000000000003</c:v>
                </c:pt>
                <c:pt idx="6924">
                  <c:v>0.69240000000000002</c:v>
                </c:pt>
                <c:pt idx="6925">
                  <c:v>0.6925</c:v>
                </c:pt>
                <c:pt idx="6926">
                  <c:v>0.69259999999999999</c:v>
                </c:pt>
                <c:pt idx="6927">
                  <c:v>0.69269999999999998</c:v>
                </c:pt>
                <c:pt idx="6928">
                  <c:v>0.69279999999999997</c:v>
                </c:pt>
                <c:pt idx="6929">
                  <c:v>0.69289999999999996</c:v>
                </c:pt>
                <c:pt idx="6930">
                  <c:v>0.69299999999999995</c:v>
                </c:pt>
                <c:pt idx="6931">
                  <c:v>0.69310000000000005</c:v>
                </c:pt>
                <c:pt idx="6932">
                  <c:v>0.69320000000000004</c:v>
                </c:pt>
                <c:pt idx="6933">
                  <c:v>0.69330000000000003</c:v>
                </c:pt>
                <c:pt idx="6934">
                  <c:v>0.69340000000000002</c:v>
                </c:pt>
                <c:pt idx="6935">
                  <c:v>0.69350000000000001</c:v>
                </c:pt>
                <c:pt idx="6936">
                  <c:v>0.69359999999999999</c:v>
                </c:pt>
                <c:pt idx="6937">
                  <c:v>0.69369999999999998</c:v>
                </c:pt>
                <c:pt idx="6938">
                  <c:v>0.69379999999999997</c:v>
                </c:pt>
                <c:pt idx="6939">
                  <c:v>0.69389999999999996</c:v>
                </c:pt>
                <c:pt idx="6940">
                  <c:v>0.69399999999999995</c:v>
                </c:pt>
                <c:pt idx="6941">
                  <c:v>0.69410000000000005</c:v>
                </c:pt>
                <c:pt idx="6942">
                  <c:v>0.69420000000000004</c:v>
                </c:pt>
                <c:pt idx="6943">
                  <c:v>0.69430000000000003</c:v>
                </c:pt>
                <c:pt idx="6944">
                  <c:v>0.69440000000000002</c:v>
                </c:pt>
                <c:pt idx="6945">
                  <c:v>0.69450000000000001</c:v>
                </c:pt>
                <c:pt idx="6946">
                  <c:v>0.6946</c:v>
                </c:pt>
                <c:pt idx="6947">
                  <c:v>0.69469999999999998</c:v>
                </c:pt>
                <c:pt idx="6948">
                  <c:v>0.69479999999999997</c:v>
                </c:pt>
                <c:pt idx="6949">
                  <c:v>0.69489999999999996</c:v>
                </c:pt>
                <c:pt idx="6950">
                  <c:v>0.69499999999999995</c:v>
                </c:pt>
                <c:pt idx="6951">
                  <c:v>0.69510000000000005</c:v>
                </c:pt>
                <c:pt idx="6952">
                  <c:v>0.69520000000000004</c:v>
                </c:pt>
                <c:pt idx="6953">
                  <c:v>0.69530000000000003</c:v>
                </c:pt>
                <c:pt idx="6954">
                  <c:v>0.69540000000000002</c:v>
                </c:pt>
                <c:pt idx="6955">
                  <c:v>0.69550000000000001</c:v>
                </c:pt>
                <c:pt idx="6956">
                  <c:v>0.6956</c:v>
                </c:pt>
                <c:pt idx="6957">
                  <c:v>0.69569999999999999</c:v>
                </c:pt>
                <c:pt idx="6958">
                  <c:v>0.69579999999999997</c:v>
                </c:pt>
                <c:pt idx="6959">
                  <c:v>0.69589999999999996</c:v>
                </c:pt>
                <c:pt idx="6960">
                  <c:v>0.69599999999999995</c:v>
                </c:pt>
                <c:pt idx="6961">
                  <c:v>0.69610000000000005</c:v>
                </c:pt>
                <c:pt idx="6962">
                  <c:v>0.69620000000000004</c:v>
                </c:pt>
                <c:pt idx="6963">
                  <c:v>0.69630000000000003</c:v>
                </c:pt>
                <c:pt idx="6964">
                  <c:v>0.69640000000000002</c:v>
                </c:pt>
                <c:pt idx="6965">
                  <c:v>0.69650000000000001</c:v>
                </c:pt>
                <c:pt idx="6966">
                  <c:v>0.6966</c:v>
                </c:pt>
                <c:pt idx="6967">
                  <c:v>0.69669999999999999</c:v>
                </c:pt>
                <c:pt idx="6968">
                  <c:v>0.69679999999999997</c:v>
                </c:pt>
                <c:pt idx="6969">
                  <c:v>0.69689999999999996</c:v>
                </c:pt>
                <c:pt idx="6970">
                  <c:v>0.69699999999999995</c:v>
                </c:pt>
                <c:pt idx="6971">
                  <c:v>0.69710000000000005</c:v>
                </c:pt>
                <c:pt idx="6972">
                  <c:v>0.69720000000000004</c:v>
                </c:pt>
                <c:pt idx="6973">
                  <c:v>0.69730000000000003</c:v>
                </c:pt>
                <c:pt idx="6974">
                  <c:v>0.69740000000000002</c:v>
                </c:pt>
                <c:pt idx="6975">
                  <c:v>0.69750000000000001</c:v>
                </c:pt>
                <c:pt idx="6976">
                  <c:v>0.6976</c:v>
                </c:pt>
                <c:pt idx="6977">
                  <c:v>0.69769999999999999</c:v>
                </c:pt>
                <c:pt idx="6978">
                  <c:v>0.69779999999999998</c:v>
                </c:pt>
                <c:pt idx="6979">
                  <c:v>0.69789999999999996</c:v>
                </c:pt>
                <c:pt idx="6980">
                  <c:v>0.69799999999999995</c:v>
                </c:pt>
                <c:pt idx="6981">
                  <c:v>0.69810000000000005</c:v>
                </c:pt>
                <c:pt idx="6982">
                  <c:v>0.69820000000000004</c:v>
                </c:pt>
                <c:pt idx="6983">
                  <c:v>0.69830000000000003</c:v>
                </c:pt>
                <c:pt idx="6984">
                  <c:v>0.69840000000000002</c:v>
                </c:pt>
                <c:pt idx="6985">
                  <c:v>0.69850000000000001</c:v>
                </c:pt>
                <c:pt idx="6986">
                  <c:v>0.6986</c:v>
                </c:pt>
                <c:pt idx="6987">
                  <c:v>0.69869999999999999</c:v>
                </c:pt>
                <c:pt idx="6988">
                  <c:v>0.69879999999999998</c:v>
                </c:pt>
                <c:pt idx="6989">
                  <c:v>0.69889999999999997</c:v>
                </c:pt>
                <c:pt idx="6990">
                  <c:v>0.69899999999999995</c:v>
                </c:pt>
                <c:pt idx="6991">
                  <c:v>0.69910000000000005</c:v>
                </c:pt>
                <c:pt idx="6992">
                  <c:v>0.69920000000000004</c:v>
                </c:pt>
                <c:pt idx="6993">
                  <c:v>0.69930000000000003</c:v>
                </c:pt>
                <c:pt idx="6994">
                  <c:v>0.69940000000000002</c:v>
                </c:pt>
                <c:pt idx="6995">
                  <c:v>0.69950000000000001</c:v>
                </c:pt>
                <c:pt idx="6996">
                  <c:v>0.6996</c:v>
                </c:pt>
                <c:pt idx="6997">
                  <c:v>0.69969999999999999</c:v>
                </c:pt>
                <c:pt idx="6998">
                  <c:v>0.69979999999999998</c:v>
                </c:pt>
                <c:pt idx="6999">
                  <c:v>0.69989999999999997</c:v>
                </c:pt>
                <c:pt idx="7000">
                  <c:v>0.7</c:v>
                </c:pt>
                <c:pt idx="7001">
                  <c:v>0.70009999999999994</c:v>
                </c:pt>
                <c:pt idx="7002">
                  <c:v>0.70020000000000004</c:v>
                </c:pt>
                <c:pt idx="7003">
                  <c:v>0.70030000000000003</c:v>
                </c:pt>
                <c:pt idx="7004">
                  <c:v>0.70040000000000002</c:v>
                </c:pt>
                <c:pt idx="7005">
                  <c:v>0.70050000000000001</c:v>
                </c:pt>
                <c:pt idx="7006">
                  <c:v>0.7006</c:v>
                </c:pt>
                <c:pt idx="7007">
                  <c:v>0.70069999999999999</c:v>
                </c:pt>
                <c:pt idx="7008">
                  <c:v>0.70079999999999998</c:v>
                </c:pt>
                <c:pt idx="7009">
                  <c:v>0.70089999999999997</c:v>
                </c:pt>
                <c:pt idx="7010">
                  <c:v>0.70099999999999996</c:v>
                </c:pt>
                <c:pt idx="7011">
                  <c:v>0.70109999999999995</c:v>
                </c:pt>
                <c:pt idx="7012">
                  <c:v>0.70120000000000005</c:v>
                </c:pt>
                <c:pt idx="7013">
                  <c:v>0.70130000000000003</c:v>
                </c:pt>
                <c:pt idx="7014">
                  <c:v>0.70140000000000002</c:v>
                </c:pt>
                <c:pt idx="7015">
                  <c:v>0.70150000000000001</c:v>
                </c:pt>
                <c:pt idx="7016">
                  <c:v>0.7016</c:v>
                </c:pt>
                <c:pt idx="7017">
                  <c:v>0.70169999999999999</c:v>
                </c:pt>
                <c:pt idx="7018">
                  <c:v>0.70179999999999998</c:v>
                </c:pt>
                <c:pt idx="7019">
                  <c:v>0.70189999999999997</c:v>
                </c:pt>
                <c:pt idx="7020">
                  <c:v>0.70199999999999996</c:v>
                </c:pt>
                <c:pt idx="7021">
                  <c:v>0.70209999999999995</c:v>
                </c:pt>
                <c:pt idx="7022">
                  <c:v>0.70220000000000005</c:v>
                </c:pt>
                <c:pt idx="7023">
                  <c:v>0.70230000000000004</c:v>
                </c:pt>
                <c:pt idx="7024">
                  <c:v>0.70240000000000002</c:v>
                </c:pt>
                <c:pt idx="7025">
                  <c:v>0.70250000000000001</c:v>
                </c:pt>
                <c:pt idx="7026">
                  <c:v>0.7026</c:v>
                </c:pt>
                <c:pt idx="7027">
                  <c:v>0.70269999999999999</c:v>
                </c:pt>
                <c:pt idx="7028">
                  <c:v>0.70279999999999998</c:v>
                </c:pt>
                <c:pt idx="7029">
                  <c:v>0.70289999999999997</c:v>
                </c:pt>
                <c:pt idx="7030">
                  <c:v>0.70299999999999996</c:v>
                </c:pt>
                <c:pt idx="7031">
                  <c:v>0.70309999999999995</c:v>
                </c:pt>
                <c:pt idx="7032">
                  <c:v>0.70320000000000005</c:v>
                </c:pt>
                <c:pt idx="7033">
                  <c:v>0.70330000000000004</c:v>
                </c:pt>
                <c:pt idx="7034">
                  <c:v>0.70340000000000003</c:v>
                </c:pt>
                <c:pt idx="7035">
                  <c:v>0.70350000000000001</c:v>
                </c:pt>
                <c:pt idx="7036">
                  <c:v>0.7036</c:v>
                </c:pt>
                <c:pt idx="7037">
                  <c:v>0.70369999999999999</c:v>
                </c:pt>
                <c:pt idx="7038">
                  <c:v>0.70379999999999998</c:v>
                </c:pt>
                <c:pt idx="7039">
                  <c:v>0.70389999999999997</c:v>
                </c:pt>
                <c:pt idx="7040">
                  <c:v>0.70399999999999996</c:v>
                </c:pt>
                <c:pt idx="7041">
                  <c:v>0.70409999999999995</c:v>
                </c:pt>
                <c:pt idx="7042">
                  <c:v>0.70420000000000005</c:v>
                </c:pt>
                <c:pt idx="7043">
                  <c:v>0.70430000000000004</c:v>
                </c:pt>
                <c:pt idx="7044">
                  <c:v>0.70440000000000003</c:v>
                </c:pt>
                <c:pt idx="7045">
                  <c:v>0.70450000000000002</c:v>
                </c:pt>
                <c:pt idx="7046">
                  <c:v>0.7046</c:v>
                </c:pt>
                <c:pt idx="7047">
                  <c:v>0.70469999999999999</c:v>
                </c:pt>
                <c:pt idx="7048">
                  <c:v>0.70479999999999998</c:v>
                </c:pt>
                <c:pt idx="7049">
                  <c:v>0.70489999999999997</c:v>
                </c:pt>
                <c:pt idx="7050">
                  <c:v>0.70499999999999996</c:v>
                </c:pt>
                <c:pt idx="7051">
                  <c:v>0.70509999999999995</c:v>
                </c:pt>
                <c:pt idx="7052">
                  <c:v>0.70520000000000005</c:v>
                </c:pt>
                <c:pt idx="7053">
                  <c:v>0.70530000000000004</c:v>
                </c:pt>
                <c:pt idx="7054">
                  <c:v>0.70540000000000003</c:v>
                </c:pt>
                <c:pt idx="7055">
                  <c:v>0.70550000000000002</c:v>
                </c:pt>
                <c:pt idx="7056">
                  <c:v>0.7056</c:v>
                </c:pt>
                <c:pt idx="7057">
                  <c:v>0.70569999999999999</c:v>
                </c:pt>
                <c:pt idx="7058">
                  <c:v>0.70579999999999998</c:v>
                </c:pt>
                <c:pt idx="7059">
                  <c:v>0.70589999999999997</c:v>
                </c:pt>
                <c:pt idx="7060">
                  <c:v>0.70599999999999996</c:v>
                </c:pt>
                <c:pt idx="7061">
                  <c:v>0.70609999999999995</c:v>
                </c:pt>
                <c:pt idx="7062">
                  <c:v>0.70620000000000005</c:v>
                </c:pt>
                <c:pt idx="7063">
                  <c:v>0.70630000000000004</c:v>
                </c:pt>
                <c:pt idx="7064">
                  <c:v>0.70640000000000003</c:v>
                </c:pt>
                <c:pt idx="7065">
                  <c:v>0.70650000000000002</c:v>
                </c:pt>
                <c:pt idx="7066">
                  <c:v>0.70660000000000001</c:v>
                </c:pt>
                <c:pt idx="7067">
                  <c:v>0.70669999999999999</c:v>
                </c:pt>
                <c:pt idx="7068">
                  <c:v>0.70679999999999998</c:v>
                </c:pt>
                <c:pt idx="7069">
                  <c:v>0.70689999999999997</c:v>
                </c:pt>
                <c:pt idx="7070">
                  <c:v>0.70699999999999996</c:v>
                </c:pt>
                <c:pt idx="7071">
                  <c:v>0.70709999999999995</c:v>
                </c:pt>
                <c:pt idx="7072">
                  <c:v>0.70720000000000005</c:v>
                </c:pt>
                <c:pt idx="7073">
                  <c:v>0.70730000000000004</c:v>
                </c:pt>
                <c:pt idx="7074">
                  <c:v>0.70740000000000003</c:v>
                </c:pt>
                <c:pt idx="7075">
                  <c:v>0.70750000000000002</c:v>
                </c:pt>
                <c:pt idx="7076">
                  <c:v>0.70760000000000001</c:v>
                </c:pt>
                <c:pt idx="7077">
                  <c:v>0.7077</c:v>
                </c:pt>
                <c:pt idx="7078">
                  <c:v>0.70779999999999998</c:v>
                </c:pt>
                <c:pt idx="7079">
                  <c:v>0.70789999999999997</c:v>
                </c:pt>
                <c:pt idx="7080">
                  <c:v>0.70799999999999996</c:v>
                </c:pt>
                <c:pt idx="7081">
                  <c:v>0.70809999999999995</c:v>
                </c:pt>
                <c:pt idx="7082">
                  <c:v>0.70820000000000005</c:v>
                </c:pt>
                <c:pt idx="7083">
                  <c:v>0.70830000000000004</c:v>
                </c:pt>
                <c:pt idx="7084">
                  <c:v>0.70840000000000003</c:v>
                </c:pt>
                <c:pt idx="7085">
                  <c:v>0.70850000000000002</c:v>
                </c:pt>
                <c:pt idx="7086">
                  <c:v>0.70860000000000001</c:v>
                </c:pt>
                <c:pt idx="7087">
                  <c:v>0.7087</c:v>
                </c:pt>
                <c:pt idx="7088">
                  <c:v>0.70879999999999999</c:v>
                </c:pt>
                <c:pt idx="7089">
                  <c:v>0.70889999999999997</c:v>
                </c:pt>
                <c:pt idx="7090">
                  <c:v>0.70899999999999996</c:v>
                </c:pt>
                <c:pt idx="7091">
                  <c:v>0.70909999999999995</c:v>
                </c:pt>
                <c:pt idx="7092">
                  <c:v>0.70920000000000005</c:v>
                </c:pt>
                <c:pt idx="7093">
                  <c:v>0.70930000000000004</c:v>
                </c:pt>
                <c:pt idx="7094">
                  <c:v>0.70940000000000003</c:v>
                </c:pt>
                <c:pt idx="7095">
                  <c:v>0.70950000000000002</c:v>
                </c:pt>
                <c:pt idx="7096">
                  <c:v>0.70960000000000001</c:v>
                </c:pt>
                <c:pt idx="7097">
                  <c:v>0.7097</c:v>
                </c:pt>
                <c:pt idx="7098">
                  <c:v>0.70979999999999999</c:v>
                </c:pt>
                <c:pt idx="7099">
                  <c:v>0.70989999999999998</c:v>
                </c:pt>
                <c:pt idx="7100">
                  <c:v>0.71</c:v>
                </c:pt>
                <c:pt idx="7101">
                  <c:v>0.71009999999999995</c:v>
                </c:pt>
                <c:pt idx="7102">
                  <c:v>0.71020000000000005</c:v>
                </c:pt>
                <c:pt idx="7103">
                  <c:v>0.71030000000000004</c:v>
                </c:pt>
                <c:pt idx="7104">
                  <c:v>0.71040000000000003</c:v>
                </c:pt>
                <c:pt idx="7105">
                  <c:v>0.71050000000000002</c:v>
                </c:pt>
                <c:pt idx="7106">
                  <c:v>0.71060000000000001</c:v>
                </c:pt>
                <c:pt idx="7107">
                  <c:v>0.7107</c:v>
                </c:pt>
                <c:pt idx="7108">
                  <c:v>0.71079999999999999</c:v>
                </c:pt>
                <c:pt idx="7109">
                  <c:v>0.71089999999999998</c:v>
                </c:pt>
                <c:pt idx="7110">
                  <c:v>0.71099999999999997</c:v>
                </c:pt>
                <c:pt idx="7111">
                  <c:v>0.71109999999999995</c:v>
                </c:pt>
                <c:pt idx="7112">
                  <c:v>0.71120000000000005</c:v>
                </c:pt>
                <c:pt idx="7113">
                  <c:v>0.71130000000000004</c:v>
                </c:pt>
                <c:pt idx="7114">
                  <c:v>0.71140000000000003</c:v>
                </c:pt>
                <c:pt idx="7115">
                  <c:v>0.71150000000000002</c:v>
                </c:pt>
                <c:pt idx="7116">
                  <c:v>0.71160000000000001</c:v>
                </c:pt>
                <c:pt idx="7117">
                  <c:v>0.7117</c:v>
                </c:pt>
                <c:pt idx="7118">
                  <c:v>0.71179999999999999</c:v>
                </c:pt>
                <c:pt idx="7119">
                  <c:v>0.71189999999999998</c:v>
                </c:pt>
                <c:pt idx="7120">
                  <c:v>0.71199999999999997</c:v>
                </c:pt>
                <c:pt idx="7121">
                  <c:v>0.71209999999999996</c:v>
                </c:pt>
                <c:pt idx="7122">
                  <c:v>0.71220000000000006</c:v>
                </c:pt>
                <c:pt idx="7123">
                  <c:v>0.71230000000000004</c:v>
                </c:pt>
                <c:pt idx="7124">
                  <c:v>0.71240000000000003</c:v>
                </c:pt>
                <c:pt idx="7125">
                  <c:v>0.71250000000000002</c:v>
                </c:pt>
                <c:pt idx="7126">
                  <c:v>0.71260000000000001</c:v>
                </c:pt>
                <c:pt idx="7127">
                  <c:v>0.7127</c:v>
                </c:pt>
                <c:pt idx="7128">
                  <c:v>0.71279999999999999</c:v>
                </c:pt>
                <c:pt idx="7129">
                  <c:v>0.71289999999999998</c:v>
                </c:pt>
                <c:pt idx="7130">
                  <c:v>0.71299999999999997</c:v>
                </c:pt>
                <c:pt idx="7131">
                  <c:v>0.71309999999999996</c:v>
                </c:pt>
                <c:pt idx="7132">
                  <c:v>0.71319999999999995</c:v>
                </c:pt>
                <c:pt idx="7133">
                  <c:v>0.71330000000000005</c:v>
                </c:pt>
                <c:pt idx="7134">
                  <c:v>0.71340000000000003</c:v>
                </c:pt>
                <c:pt idx="7135">
                  <c:v>0.71350000000000002</c:v>
                </c:pt>
                <c:pt idx="7136">
                  <c:v>0.71360000000000001</c:v>
                </c:pt>
                <c:pt idx="7137">
                  <c:v>0.7137</c:v>
                </c:pt>
                <c:pt idx="7138">
                  <c:v>0.71379999999999999</c:v>
                </c:pt>
                <c:pt idx="7139">
                  <c:v>0.71389999999999998</c:v>
                </c:pt>
                <c:pt idx="7140">
                  <c:v>0.71399999999999997</c:v>
                </c:pt>
                <c:pt idx="7141">
                  <c:v>0.71409999999999996</c:v>
                </c:pt>
                <c:pt idx="7142">
                  <c:v>0.71419999999999995</c:v>
                </c:pt>
                <c:pt idx="7143">
                  <c:v>0.71430000000000005</c:v>
                </c:pt>
                <c:pt idx="7144">
                  <c:v>0.71440000000000003</c:v>
                </c:pt>
                <c:pt idx="7145">
                  <c:v>0.71450000000000002</c:v>
                </c:pt>
                <c:pt idx="7146">
                  <c:v>0.71460000000000001</c:v>
                </c:pt>
                <c:pt idx="7147">
                  <c:v>0.7147</c:v>
                </c:pt>
                <c:pt idx="7148">
                  <c:v>0.71479999999999999</c:v>
                </c:pt>
                <c:pt idx="7149">
                  <c:v>0.71489999999999998</c:v>
                </c:pt>
                <c:pt idx="7150">
                  <c:v>0.71499999999999997</c:v>
                </c:pt>
                <c:pt idx="7151">
                  <c:v>0.71509999999999996</c:v>
                </c:pt>
                <c:pt idx="7152">
                  <c:v>0.71519999999999995</c:v>
                </c:pt>
                <c:pt idx="7153">
                  <c:v>0.71530000000000005</c:v>
                </c:pt>
                <c:pt idx="7154">
                  <c:v>0.71540000000000004</c:v>
                </c:pt>
                <c:pt idx="7155">
                  <c:v>0.71550000000000002</c:v>
                </c:pt>
                <c:pt idx="7156">
                  <c:v>0.71560000000000001</c:v>
                </c:pt>
                <c:pt idx="7157">
                  <c:v>0.7157</c:v>
                </c:pt>
                <c:pt idx="7158">
                  <c:v>0.71579999999999999</c:v>
                </c:pt>
                <c:pt idx="7159">
                  <c:v>0.71589999999999998</c:v>
                </c:pt>
                <c:pt idx="7160">
                  <c:v>0.71599999999999997</c:v>
                </c:pt>
                <c:pt idx="7161">
                  <c:v>0.71609999999999996</c:v>
                </c:pt>
                <c:pt idx="7162">
                  <c:v>0.71619999999999995</c:v>
                </c:pt>
                <c:pt idx="7163">
                  <c:v>0.71630000000000005</c:v>
                </c:pt>
                <c:pt idx="7164">
                  <c:v>0.71640000000000004</c:v>
                </c:pt>
                <c:pt idx="7165">
                  <c:v>0.71650000000000003</c:v>
                </c:pt>
                <c:pt idx="7166">
                  <c:v>0.71660000000000001</c:v>
                </c:pt>
                <c:pt idx="7167">
                  <c:v>0.7167</c:v>
                </c:pt>
                <c:pt idx="7168">
                  <c:v>0.71679999999999999</c:v>
                </c:pt>
                <c:pt idx="7169">
                  <c:v>0.71689999999999998</c:v>
                </c:pt>
                <c:pt idx="7170">
                  <c:v>0.71699999999999997</c:v>
                </c:pt>
                <c:pt idx="7171">
                  <c:v>0.71709999999999996</c:v>
                </c:pt>
                <c:pt idx="7172">
                  <c:v>0.71719999999999995</c:v>
                </c:pt>
                <c:pt idx="7173">
                  <c:v>0.71730000000000005</c:v>
                </c:pt>
                <c:pt idx="7174">
                  <c:v>0.71740000000000004</c:v>
                </c:pt>
                <c:pt idx="7175">
                  <c:v>0.71750000000000003</c:v>
                </c:pt>
                <c:pt idx="7176">
                  <c:v>0.71760000000000002</c:v>
                </c:pt>
                <c:pt idx="7177">
                  <c:v>0.7177</c:v>
                </c:pt>
                <c:pt idx="7178">
                  <c:v>0.71779999999999999</c:v>
                </c:pt>
                <c:pt idx="7179">
                  <c:v>0.71789999999999998</c:v>
                </c:pt>
                <c:pt idx="7180">
                  <c:v>0.71799999999999997</c:v>
                </c:pt>
                <c:pt idx="7181">
                  <c:v>0.71809999999999996</c:v>
                </c:pt>
                <c:pt idx="7182">
                  <c:v>0.71819999999999995</c:v>
                </c:pt>
                <c:pt idx="7183">
                  <c:v>0.71830000000000005</c:v>
                </c:pt>
                <c:pt idx="7184">
                  <c:v>0.71840000000000004</c:v>
                </c:pt>
                <c:pt idx="7185">
                  <c:v>0.71850000000000003</c:v>
                </c:pt>
                <c:pt idx="7186">
                  <c:v>0.71860000000000002</c:v>
                </c:pt>
                <c:pt idx="7187">
                  <c:v>0.71870000000000001</c:v>
                </c:pt>
                <c:pt idx="7188">
                  <c:v>0.71879999999999999</c:v>
                </c:pt>
                <c:pt idx="7189">
                  <c:v>0.71889999999999998</c:v>
                </c:pt>
                <c:pt idx="7190">
                  <c:v>0.71899999999999997</c:v>
                </c:pt>
                <c:pt idx="7191">
                  <c:v>0.71909999999999996</c:v>
                </c:pt>
                <c:pt idx="7192">
                  <c:v>0.71919999999999995</c:v>
                </c:pt>
                <c:pt idx="7193">
                  <c:v>0.71930000000000005</c:v>
                </c:pt>
                <c:pt idx="7194">
                  <c:v>0.71940000000000004</c:v>
                </c:pt>
                <c:pt idx="7195">
                  <c:v>0.71950000000000003</c:v>
                </c:pt>
                <c:pt idx="7196">
                  <c:v>0.71960000000000002</c:v>
                </c:pt>
                <c:pt idx="7197">
                  <c:v>0.71970000000000001</c:v>
                </c:pt>
                <c:pt idx="7198">
                  <c:v>0.7198</c:v>
                </c:pt>
                <c:pt idx="7199">
                  <c:v>0.71989999999999998</c:v>
                </c:pt>
                <c:pt idx="7200">
                  <c:v>0.72</c:v>
                </c:pt>
                <c:pt idx="7201">
                  <c:v>0.72009999999999996</c:v>
                </c:pt>
                <c:pt idx="7202">
                  <c:v>0.72019999999999995</c:v>
                </c:pt>
                <c:pt idx="7203">
                  <c:v>0.72030000000000005</c:v>
                </c:pt>
                <c:pt idx="7204">
                  <c:v>0.72040000000000004</c:v>
                </c:pt>
                <c:pt idx="7205">
                  <c:v>0.72050000000000003</c:v>
                </c:pt>
                <c:pt idx="7206">
                  <c:v>0.72060000000000002</c:v>
                </c:pt>
                <c:pt idx="7207">
                  <c:v>0.72070000000000001</c:v>
                </c:pt>
                <c:pt idx="7208">
                  <c:v>0.7208</c:v>
                </c:pt>
                <c:pt idx="7209">
                  <c:v>0.72089999999999999</c:v>
                </c:pt>
                <c:pt idx="7210">
                  <c:v>0.72099999999999997</c:v>
                </c:pt>
                <c:pt idx="7211">
                  <c:v>0.72109999999999996</c:v>
                </c:pt>
                <c:pt idx="7212">
                  <c:v>0.72119999999999995</c:v>
                </c:pt>
                <c:pt idx="7213">
                  <c:v>0.72130000000000005</c:v>
                </c:pt>
                <c:pt idx="7214">
                  <c:v>0.72140000000000004</c:v>
                </c:pt>
                <c:pt idx="7215">
                  <c:v>0.72150000000000003</c:v>
                </c:pt>
                <c:pt idx="7216">
                  <c:v>0.72160000000000002</c:v>
                </c:pt>
                <c:pt idx="7217">
                  <c:v>0.72170000000000001</c:v>
                </c:pt>
                <c:pt idx="7218">
                  <c:v>0.7218</c:v>
                </c:pt>
                <c:pt idx="7219">
                  <c:v>0.72189999999999999</c:v>
                </c:pt>
                <c:pt idx="7220">
                  <c:v>0.72199999999999998</c:v>
                </c:pt>
                <c:pt idx="7221">
                  <c:v>0.72209999999999996</c:v>
                </c:pt>
                <c:pt idx="7222">
                  <c:v>0.72219999999999995</c:v>
                </c:pt>
                <c:pt idx="7223">
                  <c:v>0.72230000000000005</c:v>
                </c:pt>
                <c:pt idx="7224">
                  <c:v>0.72240000000000004</c:v>
                </c:pt>
                <c:pt idx="7225">
                  <c:v>0.72250000000000003</c:v>
                </c:pt>
                <c:pt idx="7226">
                  <c:v>0.72260000000000002</c:v>
                </c:pt>
                <c:pt idx="7227">
                  <c:v>0.72270000000000001</c:v>
                </c:pt>
                <c:pt idx="7228">
                  <c:v>0.7228</c:v>
                </c:pt>
                <c:pt idx="7229">
                  <c:v>0.72289999999999999</c:v>
                </c:pt>
                <c:pt idx="7230">
                  <c:v>0.72299999999999998</c:v>
                </c:pt>
                <c:pt idx="7231">
                  <c:v>0.72309999999999997</c:v>
                </c:pt>
                <c:pt idx="7232">
                  <c:v>0.72319999999999995</c:v>
                </c:pt>
                <c:pt idx="7233">
                  <c:v>0.72330000000000005</c:v>
                </c:pt>
                <c:pt idx="7234">
                  <c:v>0.72340000000000004</c:v>
                </c:pt>
                <c:pt idx="7235">
                  <c:v>0.72350000000000003</c:v>
                </c:pt>
                <c:pt idx="7236">
                  <c:v>0.72360000000000002</c:v>
                </c:pt>
                <c:pt idx="7237">
                  <c:v>0.72370000000000001</c:v>
                </c:pt>
                <c:pt idx="7238">
                  <c:v>0.7238</c:v>
                </c:pt>
                <c:pt idx="7239">
                  <c:v>0.72389999999999999</c:v>
                </c:pt>
                <c:pt idx="7240">
                  <c:v>0.72399999999999998</c:v>
                </c:pt>
                <c:pt idx="7241">
                  <c:v>0.72409999999999997</c:v>
                </c:pt>
                <c:pt idx="7242">
                  <c:v>0.72419999999999995</c:v>
                </c:pt>
                <c:pt idx="7243">
                  <c:v>0.72430000000000005</c:v>
                </c:pt>
                <c:pt idx="7244">
                  <c:v>0.72440000000000004</c:v>
                </c:pt>
                <c:pt idx="7245">
                  <c:v>0.72450000000000003</c:v>
                </c:pt>
                <c:pt idx="7246">
                  <c:v>0.72460000000000002</c:v>
                </c:pt>
                <c:pt idx="7247">
                  <c:v>0.72470000000000001</c:v>
                </c:pt>
                <c:pt idx="7248">
                  <c:v>0.7248</c:v>
                </c:pt>
                <c:pt idx="7249">
                  <c:v>0.72489999999999999</c:v>
                </c:pt>
                <c:pt idx="7250">
                  <c:v>0.72499999999999998</c:v>
                </c:pt>
                <c:pt idx="7251">
                  <c:v>0.72509999999999997</c:v>
                </c:pt>
                <c:pt idx="7252">
                  <c:v>0.72519999999999996</c:v>
                </c:pt>
                <c:pt idx="7253">
                  <c:v>0.72529999999999994</c:v>
                </c:pt>
                <c:pt idx="7254">
                  <c:v>0.72540000000000004</c:v>
                </c:pt>
                <c:pt idx="7255">
                  <c:v>0.72550000000000003</c:v>
                </c:pt>
                <c:pt idx="7256">
                  <c:v>0.72560000000000002</c:v>
                </c:pt>
                <c:pt idx="7257">
                  <c:v>0.72570000000000001</c:v>
                </c:pt>
                <c:pt idx="7258">
                  <c:v>0.7258</c:v>
                </c:pt>
                <c:pt idx="7259">
                  <c:v>0.72589999999999999</c:v>
                </c:pt>
                <c:pt idx="7260">
                  <c:v>0.72599999999999998</c:v>
                </c:pt>
                <c:pt idx="7261">
                  <c:v>0.72609999999999997</c:v>
                </c:pt>
                <c:pt idx="7262">
                  <c:v>0.72619999999999996</c:v>
                </c:pt>
                <c:pt idx="7263">
                  <c:v>0.72629999999999995</c:v>
                </c:pt>
                <c:pt idx="7264">
                  <c:v>0.72640000000000005</c:v>
                </c:pt>
                <c:pt idx="7265">
                  <c:v>0.72650000000000003</c:v>
                </c:pt>
                <c:pt idx="7266">
                  <c:v>0.72660000000000002</c:v>
                </c:pt>
                <c:pt idx="7267">
                  <c:v>0.72670000000000001</c:v>
                </c:pt>
                <c:pt idx="7268">
                  <c:v>0.7268</c:v>
                </c:pt>
                <c:pt idx="7269">
                  <c:v>0.72689999999999999</c:v>
                </c:pt>
                <c:pt idx="7270">
                  <c:v>0.72699999999999998</c:v>
                </c:pt>
                <c:pt idx="7271">
                  <c:v>0.72709999999999997</c:v>
                </c:pt>
                <c:pt idx="7272">
                  <c:v>0.72719999999999996</c:v>
                </c:pt>
                <c:pt idx="7273">
                  <c:v>0.72729999999999995</c:v>
                </c:pt>
                <c:pt idx="7274">
                  <c:v>0.72740000000000005</c:v>
                </c:pt>
                <c:pt idx="7275">
                  <c:v>0.72750000000000004</c:v>
                </c:pt>
                <c:pt idx="7276">
                  <c:v>0.72760000000000002</c:v>
                </c:pt>
                <c:pt idx="7277">
                  <c:v>0.72770000000000001</c:v>
                </c:pt>
                <c:pt idx="7278">
                  <c:v>0.7278</c:v>
                </c:pt>
                <c:pt idx="7279">
                  <c:v>0.72789999999999999</c:v>
                </c:pt>
                <c:pt idx="7280">
                  <c:v>0.72799999999999998</c:v>
                </c:pt>
                <c:pt idx="7281">
                  <c:v>0.72809999999999997</c:v>
                </c:pt>
                <c:pt idx="7282">
                  <c:v>0.72819999999999996</c:v>
                </c:pt>
                <c:pt idx="7283">
                  <c:v>0.72829999999999995</c:v>
                </c:pt>
                <c:pt idx="7284">
                  <c:v>0.72840000000000005</c:v>
                </c:pt>
                <c:pt idx="7285">
                  <c:v>0.72850000000000004</c:v>
                </c:pt>
                <c:pt idx="7286">
                  <c:v>0.72860000000000003</c:v>
                </c:pt>
                <c:pt idx="7287">
                  <c:v>0.72870000000000001</c:v>
                </c:pt>
                <c:pt idx="7288">
                  <c:v>0.7288</c:v>
                </c:pt>
                <c:pt idx="7289">
                  <c:v>0.72889999999999999</c:v>
                </c:pt>
                <c:pt idx="7290">
                  <c:v>0.72899999999999998</c:v>
                </c:pt>
                <c:pt idx="7291">
                  <c:v>0.72909999999999997</c:v>
                </c:pt>
                <c:pt idx="7292">
                  <c:v>0.72919999999999996</c:v>
                </c:pt>
                <c:pt idx="7293">
                  <c:v>0.72929999999999995</c:v>
                </c:pt>
                <c:pt idx="7294">
                  <c:v>0.72940000000000005</c:v>
                </c:pt>
                <c:pt idx="7295">
                  <c:v>0.72950000000000004</c:v>
                </c:pt>
                <c:pt idx="7296">
                  <c:v>0.72960000000000003</c:v>
                </c:pt>
                <c:pt idx="7297">
                  <c:v>0.72970000000000002</c:v>
                </c:pt>
                <c:pt idx="7298">
                  <c:v>0.7298</c:v>
                </c:pt>
                <c:pt idx="7299">
                  <c:v>0.72989999999999999</c:v>
                </c:pt>
                <c:pt idx="7300">
                  <c:v>0.73</c:v>
                </c:pt>
                <c:pt idx="7301">
                  <c:v>0.73009999999999997</c:v>
                </c:pt>
                <c:pt idx="7302">
                  <c:v>0.73019999999999996</c:v>
                </c:pt>
                <c:pt idx="7303">
                  <c:v>0.73029999999999995</c:v>
                </c:pt>
                <c:pt idx="7304">
                  <c:v>0.73040000000000005</c:v>
                </c:pt>
                <c:pt idx="7305">
                  <c:v>0.73050000000000004</c:v>
                </c:pt>
                <c:pt idx="7306">
                  <c:v>0.73060000000000003</c:v>
                </c:pt>
                <c:pt idx="7307">
                  <c:v>0.73070000000000002</c:v>
                </c:pt>
                <c:pt idx="7308">
                  <c:v>0.73080000000000001</c:v>
                </c:pt>
                <c:pt idx="7309">
                  <c:v>0.73089999999999999</c:v>
                </c:pt>
                <c:pt idx="7310">
                  <c:v>0.73099999999999998</c:v>
                </c:pt>
                <c:pt idx="7311">
                  <c:v>0.73109999999999997</c:v>
                </c:pt>
                <c:pt idx="7312">
                  <c:v>0.73119999999999996</c:v>
                </c:pt>
                <c:pt idx="7313">
                  <c:v>0.73129999999999995</c:v>
                </c:pt>
                <c:pt idx="7314">
                  <c:v>0.73140000000000005</c:v>
                </c:pt>
                <c:pt idx="7315">
                  <c:v>0.73150000000000004</c:v>
                </c:pt>
                <c:pt idx="7316">
                  <c:v>0.73160000000000003</c:v>
                </c:pt>
                <c:pt idx="7317">
                  <c:v>0.73170000000000002</c:v>
                </c:pt>
                <c:pt idx="7318">
                  <c:v>0.73180000000000001</c:v>
                </c:pt>
                <c:pt idx="7319">
                  <c:v>0.7319</c:v>
                </c:pt>
                <c:pt idx="7320">
                  <c:v>0.73199999999999998</c:v>
                </c:pt>
                <c:pt idx="7321">
                  <c:v>0.73209999999999997</c:v>
                </c:pt>
                <c:pt idx="7322">
                  <c:v>0.73219999999999996</c:v>
                </c:pt>
                <c:pt idx="7323">
                  <c:v>0.73229999999999995</c:v>
                </c:pt>
                <c:pt idx="7324">
                  <c:v>0.73240000000000005</c:v>
                </c:pt>
                <c:pt idx="7325">
                  <c:v>0.73250000000000004</c:v>
                </c:pt>
                <c:pt idx="7326">
                  <c:v>0.73260000000000003</c:v>
                </c:pt>
                <c:pt idx="7327">
                  <c:v>0.73270000000000002</c:v>
                </c:pt>
                <c:pt idx="7328">
                  <c:v>0.73280000000000001</c:v>
                </c:pt>
                <c:pt idx="7329">
                  <c:v>0.7329</c:v>
                </c:pt>
                <c:pt idx="7330">
                  <c:v>0.73299999999999998</c:v>
                </c:pt>
                <c:pt idx="7331">
                  <c:v>0.73309999999999997</c:v>
                </c:pt>
                <c:pt idx="7332">
                  <c:v>0.73319999999999996</c:v>
                </c:pt>
                <c:pt idx="7333">
                  <c:v>0.73329999999999995</c:v>
                </c:pt>
                <c:pt idx="7334">
                  <c:v>0.73340000000000005</c:v>
                </c:pt>
                <c:pt idx="7335">
                  <c:v>0.73350000000000004</c:v>
                </c:pt>
                <c:pt idx="7336">
                  <c:v>0.73360000000000003</c:v>
                </c:pt>
                <c:pt idx="7337">
                  <c:v>0.73370000000000002</c:v>
                </c:pt>
                <c:pt idx="7338">
                  <c:v>0.73380000000000001</c:v>
                </c:pt>
                <c:pt idx="7339">
                  <c:v>0.7339</c:v>
                </c:pt>
                <c:pt idx="7340">
                  <c:v>0.73399999999999999</c:v>
                </c:pt>
                <c:pt idx="7341">
                  <c:v>0.73409999999999997</c:v>
                </c:pt>
                <c:pt idx="7342">
                  <c:v>0.73419999999999996</c:v>
                </c:pt>
                <c:pt idx="7343">
                  <c:v>0.73429999999999995</c:v>
                </c:pt>
                <c:pt idx="7344">
                  <c:v>0.73440000000000005</c:v>
                </c:pt>
                <c:pt idx="7345">
                  <c:v>0.73450000000000004</c:v>
                </c:pt>
                <c:pt idx="7346">
                  <c:v>0.73460000000000003</c:v>
                </c:pt>
                <c:pt idx="7347">
                  <c:v>0.73470000000000002</c:v>
                </c:pt>
                <c:pt idx="7348">
                  <c:v>0.73480000000000001</c:v>
                </c:pt>
                <c:pt idx="7349">
                  <c:v>0.7349</c:v>
                </c:pt>
                <c:pt idx="7350">
                  <c:v>0.73499999999999999</c:v>
                </c:pt>
                <c:pt idx="7351">
                  <c:v>0.73509999999999998</c:v>
                </c:pt>
                <c:pt idx="7352">
                  <c:v>0.73519999999999996</c:v>
                </c:pt>
                <c:pt idx="7353">
                  <c:v>0.73529999999999995</c:v>
                </c:pt>
                <c:pt idx="7354">
                  <c:v>0.73540000000000005</c:v>
                </c:pt>
                <c:pt idx="7355">
                  <c:v>0.73550000000000004</c:v>
                </c:pt>
                <c:pt idx="7356">
                  <c:v>0.73560000000000003</c:v>
                </c:pt>
                <c:pt idx="7357">
                  <c:v>0.73570000000000002</c:v>
                </c:pt>
                <c:pt idx="7358">
                  <c:v>0.73580000000000001</c:v>
                </c:pt>
                <c:pt idx="7359">
                  <c:v>0.7359</c:v>
                </c:pt>
                <c:pt idx="7360">
                  <c:v>0.73599999999999999</c:v>
                </c:pt>
                <c:pt idx="7361">
                  <c:v>0.73609999999999998</c:v>
                </c:pt>
                <c:pt idx="7362">
                  <c:v>0.73619999999999997</c:v>
                </c:pt>
                <c:pt idx="7363">
                  <c:v>0.73629999999999995</c:v>
                </c:pt>
                <c:pt idx="7364">
                  <c:v>0.73640000000000005</c:v>
                </c:pt>
                <c:pt idx="7365">
                  <c:v>0.73650000000000004</c:v>
                </c:pt>
                <c:pt idx="7366">
                  <c:v>0.73660000000000003</c:v>
                </c:pt>
                <c:pt idx="7367">
                  <c:v>0.73670000000000002</c:v>
                </c:pt>
                <c:pt idx="7368">
                  <c:v>0.73680000000000001</c:v>
                </c:pt>
                <c:pt idx="7369">
                  <c:v>0.7369</c:v>
                </c:pt>
                <c:pt idx="7370">
                  <c:v>0.73699999999999999</c:v>
                </c:pt>
                <c:pt idx="7371">
                  <c:v>0.73709999999999998</c:v>
                </c:pt>
                <c:pt idx="7372">
                  <c:v>0.73719999999999997</c:v>
                </c:pt>
                <c:pt idx="7373">
                  <c:v>0.73729999999999996</c:v>
                </c:pt>
                <c:pt idx="7374">
                  <c:v>0.73740000000000006</c:v>
                </c:pt>
                <c:pt idx="7375">
                  <c:v>0.73750000000000004</c:v>
                </c:pt>
                <c:pt idx="7376">
                  <c:v>0.73760000000000003</c:v>
                </c:pt>
                <c:pt idx="7377">
                  <c:v>0.73770000000000002</c:v>
                </c:pt>
                <c:pt idx="7378">
                  <c:v>0.73780000000000001</c:v>
                </c:pt>
                <c:pt idx="7379">
                  <c:v>0.7379</c:v>
                </c:pt>
                <c:pt idx="7380">
                  <c:v>0.73799999999999999</c:v>
                </c:pt>
                <c:pt idx="7381">
                  <c:v>0.73809999999999998</c:v>
                </c:pt>
                <c:pt idx="7382">
                  <c:v>0.73819999999999997</c:v>
                </c:pt>
                <c:pt idx="7383">
                  <c:v>0.73829999999999996</c:v>
                </c:pt>
                <c:pt idx="7384">
                  <c:v>0.73839999999999995</c:v>
                </c:pt>
                <c:pt idx="7385">
                  <c:v>0.73850000000000005</c:v>
                </c:pt>
                <c:pt idx="7386">
                  <c:v>0.73860000000000003</c:v>
                </c:pt>
                <c:pt idx="7387">
                  <c:v>0.73870000000000002</c:v>
                </c:pt>
                <c:pt idx="7388">
                  <c:v>0.73880000000000001</c:v>
                </c:pt>
                <c:pt idx="7389">
                  <c:v>0.7389</c:v>
                </c:pt>
                <c:pt idx="7390">
                  <c:v>0.73899999999999999</c:v>
                </c:pt>
                <c:pt idx="7391">
                  <c:v>0.73909999999999998</c:v>
                </c:pt>
                <c:pt idx="7392">
                  <c:v>0.73919999999999997</c:v>
                </c:pt>
                <c:pt idx="7393">
                  <c:v>0.73929999999999996</c:v>
                </c:pt>
                <c:pt idx="7394">
                  <c:v>0.73939999999999995</c:v>
                </c:pt>
                <c:pt idx="7395">
                  <c:v>0.73950000000000005</c:v>
                </c:pt>
                <c:pt idx="7396">
                  <c:v>0.73960000000000004</c:v>
                </c:pt>
                <c:pt idx="7397">
                  <c:v>0.73970000000000002</c:v>
                </c:pt>
                <c:pt idx="7398">
                  <c:v>0.73980000000000001</c:v>
                </c:pt>
                <c:pt idx="7399">
                  <c:v>0.7399</c:v>
                </c:pt>
                <c:pt idx="7400">
                  <c:v>0.74</c:v>
                </c:pt>
                <c:pt idx="7401">
                  <c:v>0.74009999999999998</c:v>
                </c:pt>
                <c:pt idx="7402">
                  <c:v>0.74019999999999997</c:v>
                </c:pt>
                <c:pt idx="7403">
                  <c:v>0.74029999999999996</c:v>
                </c:pt>
                <c:pt idx="7404">
                  <c:v>0.74039999999999995</c:v>
                </c:pt>
                <c:pt idx="7405">
                  <c:v>0.74050000000000005</c:v>
                </c:pt>
                <c:pt idx="7406">
                  <c:v>0.74060000000000004</c:v>
                </c:pt>
                <c:pt idx="7407">
                  <c:v>0.74070000000000003</c:v>
                </c:pt>
                <c:pt idx="7408">
                  <c:v>0.74080000000000001</c:v>
                </c:pt>
                <c:pt idx="7409">
                  <c:v>0.7409</c:v>
                </c:pt>
                <c:pt idx="7410">
                  <c:v>0.74099999999999999</c:v>
                </c:pt>
                <c:pt idx="7411">
                  <c:v>0.74109999999999998</c:v>
                </c:pt>
                <c:pt idx="7412">
                  <c:v>0.74119999999999997</c:v>
                </c:pt>
                <c:pt idx="7413">
                  <c:v>0.74129999999999996</c:v>
                </c:pt>
                <c:pt idx="7414">
                  <c:v>0.74139999999999995</c:v>
                </c:pt>
                <c:pt idx="7415">
                  <c:v>0.74150000000000005</c:v>
                </c:pt>
                <c:pt idx="7416">
                  <c:v>0.74160000000000004</c:v>
                </c:pt>
                <c:pt idx="7417">
                  <c:v>0.74170000000000003</c:v>
                </c:pt>
                <c:pt idx="7418">
                  <c:v>0.74180000000000001</c:v>
                </c:pt>
                <c:pt idx="7419">
                  <c:v>0.7419</c:v>
                </c:pt>
                <c:pt idx="7420">
                  <c:v>0.74199999999999999</c:v>
                </c:pt>
                <c:pt idx="7421">
                  <c:v>0.74209999999999998</c:v>
                </c:pt>
                <c:pt idx="7422">
                  <c:v>0.74219999999999997</c:v>
                </c:pt>
                <c:pt idx="7423">
                  <c:v>0.74229999999999996</c:v>
                </c:pt>
                <c:pt idx="7424">
                  <c:v>0.74239999999999995</c:v>
                </c:pt>
                <c:pt idx="7425">
                  <c:v>0.74250000000000005</c:v>
                </c:pt>
                <c:pt idx="7426">
                  <c:v>0.74260000000000004</c:v>
                </c:pt>
                <c:pt idx="7427">
                  <c:v>0.74270000000000003</c:v>
                </c:pt>
                <c:pt idx="7428">
                  <c:v>0.74280000000000002</c:v>
                </c:pt>
                <c:pt idx="7429">
                  <c:v>0.7429</c:v>
                </c:pt>
                <c:pt idx="7430">
                  <c:v>0.74299999999999999</c:v>
                </c:pt>
                <c:pt idx="7431">
                  <c:v>0.74309999999999998</c:v>
                </c:pt>
                <c:pt idx="7432">
                  <c:v>0.74319999999999997</c:v>
                </c:pt>
                <c:pt idx="7433">
                  <c:v>0.74329999999999996</c:v>
                </c:pt>
                <c:pt idx="7434">
                  <c:v>0.74339999999999995</c:v>
                </c:pt>
                <c:pt idx="7435">
                  <c:v>0.74350000000000005</c:v>
                </c:pt>
                <c:pt idx="7436">
                  <c:v>0.74360000000000004</c:v>
                </c:pt>
                <c:pt idx="7437">
                  <c:v>0.74370000000000003</c:v>
                </c:pt>
                <c:pt idx="7438">
                  <c:v>0.74380000000000002</c:v>
                </c:pt>
                <c:pt idx="7439">
                  <c:v>0.74390000000000001</c:v>
                </c:pt>
                <c:pt idx="7440">
                  <c:v>0.74399999999999999</c:v>
                </c:pt>
                <c:pt idx="7441">
                  <c:v>0.74409999999999998</c:v>
                </c:pt>
                <c:pt idx="7442">
                  <c:v>0.74419999999999997</c:v>
                </c:pt>
                <c:pt idx="7443">
                  <c:v>0.74429999999999996</c:v>
                </c:pt>
                <c:pt idx="7444">
                  <c:v>0.74439999999999995</c:v>
                </c:pt>
                <c:pt idx="7445">
                  <c:v>0.74450000000000005</c:v>
                </c:pt>
                <c:pt idx="7446">
                  <c:v>0.74460000000000004</c:v>
                </c:pt>
                <c:pt idx="7447">
                  <c:v>0.74470000000000003</c:v>
                </c:pt>
                <c:pt idx="7448">
                  <c:v>0.74480000000000002</c:v>
                </c:pt>
                <c:pt idx="7449">
                  <c:v>0.74490000000000001</c:v>
                </c:pt>
                <c:pt idx="7450">
                  <c:v>0.745</c:v>
                </c:pt>
                <c:pt idx="7451">
                  <c:v>0.74509999999999998</c:v>
                </c:pt>
                <c:pt idx="7452">
                  <c:v>0.74519999999999997</c:v>
                </c:pt>
                <c:pt idx="7453">
                  <c:v>0.74529999999999996</c:v>
                </c:pt>
                <c:pt idx="7454">
                  <c:v>0.74539999999999995</c:v>
                </c:pt>
                <c:pt idx="7455">
                  <c:v>0.74550000000000005</c:v>
                </c:pt>
                <c:pt idx="7456">
                  <c:v>0.74560000000000004</c:v>
                </c:pt>
                <c:pt idx="7457">
                  <c:v>0.74570000000000003</c:v>
                </c:pt>
                <c:pt idx="7458">
                  <c:v>0.74580000000000002</c:v>
                </c:pt>
                <c:pt idx="7459">
                  <c:v>0.74590000000000001</c:v>
                </c:pt>
                <c:pt idx="7460">
                  <c:v>0.746</c:v>
                </c:pt>
                <c:pt idx="7461">
                  <c:v>0.74609999999999999</c:v>
                </c:pt>
                <c:pt idx="7462">
                  <c:v>0.74619999999999997</c:v>
                </c:pt>
                <c:pt idx="7463">
                  <c:v>0.74629999999999996</c:v>
                </c:pt>
                <c:pt idx="7464">
                  <c:v>0.74639999999999995</c:v>
                </c:pt>
                <c:pt idx="7465">
                  <c:v>0.74650000000000005</c:v>
                </c:pt>
                <c:pt idx="7466">
                  <c:v>0.74660000000000004</c:v>
                </c:pt>
                <c:pt idx="7467">
                  <c:v>0.74670000000000003</c:v>
                </c:pt>
                <c:pt idx="7468">
                  <c:v>0.74680000000000002</c:v>
                </c:pt>
                <c:pt idx="7469">
                  <c:v>0.74690000000000001</c:v>
                </c:pt>
                <c:pt idx="7470">
                  <c:v>0.747</c:v>
                </c:pt>
                <c:pt idx="7471">
                  <c:v>0.74709999999999999</c:v>
                </c:pt>
                <c:pt idx="7472">
                  <c:v>0.74719999999999998</c:v>
                </c:pt>
                <c:pt idx="7473">
                  <c:v>0.74729999999999996</c:v>
                </c:pt>
                <c:pt idx="7474">
                  <c:v>0.74739999999999995</c:v>
                </c:pt>
                <c:pt idx="7475">
                  <c:v>0.74750000000000005</c:v>
                </c:pt>
                <c:pt idx="7476">
                  <c:v>0.74760000000000004</c:v>
                </c:pt>
                <c:pt idx="7477">
                  <c:v>0.74770000000000003</c:v>
                </c:pt>
                <c:pt idx="7478">
                  <c:v>0.74780000000000002</c:v>
                </c:pt>
                <c:pt idx="7479">
                  <c:v>0.74790000000000001</c:v>
                </c:pt>
                <c:pt idx="7480">
                  <c:v>0.748</c:v>
                </c:pt>
                <c:pt idx="7481">
                  <c:v>0.74809999999999999</c:v>
                </c:pt>
                <c:pt idx="7482">
                  <c:v>0.74819999999999998</c:v>
                </c:pt>
                <c:pt idx="7483">
                  <c:v>0.74829999999999997</c:v>
                </c:pt>
                <c:pt idx="7484">
                  <c:v>0.74839999999999995</c:v>
                </c:pt>
                <c:pt idx="7485">
                  <c:v>0.74850000000000005</c:v>
                </c:pt>
                <c:pt idx="7486">
                  <c:v>0.74860000000000004</c:v>
                </c:pt>
                <c:pt idx="7487">
                  <c:v>0.74870000000000003</c:v>
                </c:pt>
                <c:pt idx="7488">
                  <c:v>0.74880000000000002</c:v>
                </c:pt>
                <c:pt idx="7489">
                  <c:v>0.74890000000000001</c:v>
                </c:pt>
                <c:pt idx="7490">
                  <c:v>0.749</c:v>
                </c:pt>
                <c:pt idx="7491">
                  <c:v>0.74909999999999999</c:v>
                </c:pt>
                <c:pt idx="7492">
                  <c:v>0.74919999999999998</c:v>
                </c:pt>
                <c:pt idx="7493">
                  <c:v>0.74929999999999997</c:v>
                </c:pt>
                <c:pt idx="7494">
                  <c:v>0.74939999999999996</c:v>
                </c:pt>
                <c:pt idx="7495">
                  <c:v>0.74950000000000006</c:v>
                </c:pt>
                <c:pt idx="7496">
                  <c:v>0.74960000000000004</c:v>
                </c:pt>
                <c:pt idx="7497">
                  <c:v>0.74970000000000003</c:v>
                </c:pt>
                <c:pt idx="7498">
                  <c:v>0.74980000000000002</c:v>
                </c:pt>
                <c:pt idx="7499">
                  <c:v>0.74990000000000001</c:v>
                </c:pt>
                <c:pt idx="7500">
                  <c:v>0.75</c:v>
                </c:pt>
                <c:pt idx="7501">
                  <c:v>0.75009999999999999</c:v>
                </c:pt>
                <c:pt idx="7502">
                  <c:v>0.75019999999999998</c:v>
                </c:pt>
                <c:pt idx="7503">
                  <c:v>0.75029999999999997</c:v>
                </c:pt>
                <c:pt idx="7504">
                  <c:v>0.75039999999999996</c:v>
                </c:pt>
                <c:pt idx="7505">
                  <c:v>0.75049999999999994</c:v>
                </c:pt>
                <c:pt idx="7506">
                  <c:v>0.75060000000000004</c:v>
                </c:pt>
                <c:pt idx="7507">
                  <c:v>0.75070000000000003</c:v>
                </c:pt>
                <c:pt idx="7508">
                  <c:v>0.75080000000000002</c:v>
                </c:pt>
                <c:pt idx="7509">
                  <c:v>0.75090000000000001</c:v>
                </c:pt>
                <c:pt idx="7510">
                  <c:v>0.751</c:v>
                </c:pt>
                <c:pt idx="7511">
                  <c:v>0.75109999999999999</c:v>
                </c:pt>
                <c:pt idx="7512">
                  <c:v>0.75119999999999998</c:v>
                </c:pt>
                <c:pt idx="7513">
                  <c:v>0.75129999999999997</c:v>
                </c:pt>
                <c:pt idx="7514">
                  <c:v>0.75139999999999996</c:v>
                </c:pt>
                <c:pt idx="7515">
                  <c:v>0.75149999999999995</c:v>
                </c:pt>
                <c:pt idx="7516">
                  <c:v>0.75160000000000005</c:v>
                </c:pt>
                <c:pt idx="7517">
                  <c:v>0.75170000000000003</c:v>
                </c:pt>
                <c:pt idx="7518">
                  <c:v>0.75180000000000002</c:v>
                </c:pt>
                <c:pt idx="7519">
                  <c:v>0.75190000000000001</c:v>
                </c:pt>
                <c:pt idx="7520">
                  <c:v>0.752</c:v>
                </c:pt>
                <c:pt idx="7521">
                  <c:v>0.75209999999999999</c:v>
                </c:pt>
                <c:pt idx="7522">
                  <c:v>0.75219999999999998</c:v>
                </c:pt>
                <c:pt idx="7523">
                  <c:v>0.75229999999999997</c:v>
                </c:pt>
                <c:pt idx="7524">
                  <c:v>0.75239999999999996</c:v>
                </c:pt>
                <c:pt idx="7525">
                  <c:v>0.75249999999999995</c:v>
                </c:pt>
                <c:pt idx="7526">
                  <c:v>0.75260000000000005</c:v>
                </c:pt>
                <c:pt idx="7527">
                  <c:v>0.75270000000000004</c:v>
                </c:pt>
                <c:pt idx="7528">
                  <c:v>0.75280000000000002</c:v>
                </c:pt>
                <c:pt idx="7529">
                  <c:v>0.75290000000000001</c:v>
                </c:pt>
                <c:pt idx="7530">
                  <c:v>0.753</c:v>
                </c:pt>
                <c:pt idx="7531">
                  <c:v>0.75309999999999999</c:v>
                </c:pt>
                <c:pt idx="7532">
                  <c:v>0.75319999999999998</c:v>
                </c:pt>
                <c:pt idx="7533">
                  <c:v>0.75329999999999997</c:v>
                </c:pt>
                <c:pt idx="7534">
                  <c:v>0.75339999999999996</c:v>
                </c:pt>
                <c:pt idx="7535">
                  <c:v>0.75349999999999995</c:v>
                </c:pt>
                <c:pt idx="7536">
                  <c:v>0.75360000000000005</c:v>
                </c:pt>
                <c:pt idx="7537">
                  <c:v>0.75370000000000004</c:v>
                </c:pt>
                <c:pt idx="7538">
                  <c:v>0.75380000000000003</c:v>
                </c:pt>
                <c:pt idx="7539">
                  <c:v>0.75390000000000001</c:v>
                </c:pt>
                <c:pt idx="7540">
                  <c:v>0.754</c:v>
                </c:pt>
                <c:pt idx="7541">
                  <c:v>0.75409999999999999</c:v>
                </c:pt>
                <c:pt idx="7542">
                  <c:v>0.75419999999999998</c:v>
                </c:pt>
                <c:pt idx="7543">
                  <c:v>0.75429999999999997</c:v>
                </c:pt>
                <c:pt idx="7544">
                  <c:v>0.75439999999999996</c:v>
                </c:pt>
                <c:pt idx="7545">
                  <c:v>0.75449999999999995</c:v>
                </c:pt>
                <c:pt idx="7546">
                  <c:v>0.75460000000000005</c:v>
                </c:pt>
                <c:pt idx="7547">
                  <c:v>0.75470000000000004</c:v>
                </c:pt>
                <c:pt idx="7548">
                  <c:v>0.75480000000000003</c:v>
                </c:pt>
                <c:pt idx="7549">
                  <c:v>0.75490000000000002</c:v>
                </c:pt>
                <c:pt idx="7550">
                  <c:v>0.755</c:v>
                </c:pt>
                <c:pt idx="7551">
                  <c:v>0.75509999999999999</c:v>
                </c:pt>
                <c:pt idx="7552">
                  <c:v>0.75519999999999998</c:v>
                </c:pt>
                <c:pt idx="7553">
                  <c:v>0.75529999999999997</c:v>
                </c:pt>
                <c:pt idx="7554">
                  <c:v>0.75539999999999996</c:v>
                </c:pt>
                <c:pt idx="7555">
                  <c:v>0.75549999999999995</c:v>
                </c:pt>
                <c:pt idx="7556">
                  <c:v>0.75560000000000005</c:v>
                </c:pt>
                <c:pt idx="7557">
                  <c:v>0.75570000000000004</c:v>
                </c:pt>
                <c:pt idx="7558">
                  <c:v>0.75580000000000003</c:v>
                </c:pt>
                <c:pt idx="7559">
                  <c:v>0.75590000000000002</c:v>
                </c:pt>
                <c:pt idx="7560">
                  <c:v>0.75600000000000001</c:v>
                </c:pt>
                <c:pt idx="7561">
                  <c:v>0.75609999999999999</c:v>
                </c:pt>
                <c:pt idx="7562">
                  <c:v>0.75619999999999998</c:v>
                </c:pt>
                <c:pt idx="7563">
                  <c:v>0.75629999999999997</c:v>
                </c:pt>
                <c:pt idx="7564">
                  <c:v>0.75639999999999996</c:v>
                </c:pt>
                <c:pt idx="7565">
                  <c:v>0.75649999999999995</c:v>
                </c:pt>
                <c:pt idx="7566">
                  <c:v>0.75660000000000005</c:v>
                </c:pt>
                <c:pt idx="7567">
                  <c:v>0.75670000000000004</c:v>
                </c:pt>
                <c:pt idx="7568">
                  <c:v>0.75680000000000003</c:v>
                </c:pt>
                <c:pt idx="7569">
                  <c:v>0.75690000000000002</c:v>
                </c:pt>
                <c:pt idx="7570">
                  <c:v>0.75700000000000001</c:v>
                </c:pt>
                <c:pt idx="7571">
                  <c:v>0.7571</c:v>
                </c:pt>
                <c:pt idx="7572">
                  <c:v>0.75719999999999998</c:v>
                </c:pt>
                <c:pt idx="7573">
                  <c:v>0.75729999999999997</c:v>
                </c:pt>
                <c:pt idx="7574">
                  <c:v>0.75739999999999996</c:v>
                </c:pt>
                <c:pt idx="7575">
                  <c:v>0.75749999999999995</c:v>
                </c:pt>
                <c:pt idx="7576">
                  <c:v>0.75760000000000005</c:v>
                </c:pt>
                <c:pt idx="7577">
                  <c:v>0.75770000000000004</c:v>
                </c:pt>
                <c:pt idx="7578">
                  <c:v>0.75780000000000003</c:v>
                </c:pt>
                <c:pt idx="7579">
                  <c:v>0.75790000000000002</c:v>
                </c:pt>
                <c:pt idx="7580">
                  <c:v>0.75800000000000001</c:v>
                </c:pt>
                <c:pt idx="7581">
                  <c:v>0.7581</c:v>
                </c:pt>
                <c:pt idx="7582">
                  <c:v>0.75819999999999999</c:v>
                </c:pt>
                <c:pt idx="7583">
                  <c:v>0.75829999999999997</c:v>
                </c:pt>
                <c:pt idx="7584">
                  <c:v>0.75839999999999996</c:v>
                </c:pt>
                <c:pt idx="7585">
                  <c:v>0.75849999999999995</c:v>
                </c:pt>
                <c:pt idx="7586">
                  <c:v>0.75860000000000005</c:v>
                </c:pt>
                <c:pt idx="7587">
                  <c:v>0.75870000000000004</c:v>
                </c:pt>
                <c:pt idx="7588">
                  <c:v>0.75880000000000003</c:v>
                </c:pt>
                <c:pt idx="7589">
                  <c:v>0.75890000000000002</c:v>
                </c:pt>
                <c:pt idx="7590">
                  <c:v>0.75900000000000001</c:v>
                </c:pt>
                <c:pt idx="7591">
                  <c:v>0.7591</c:v>
                </c:pt>
                <c:pt idx="7592">
                  <c:v>0.75919999999999999</c:v>
                </c:pt>
                <c:pt idx="7593">
                  <c:v>0.75929999999999997</c:v>
                </c:pt>
                <c:pt idx="7594">
                  <c:v>0.75939999999999996</c:v>
                </c:pt>
                <c:pt idx="7595">
                  <c:v>0.75949999999999995</c:v>
                </c:pt>
                <c:pt idx="7596">
                  <c:v>0.75960000000000005</c:v>
                </c:pt>
                <c:pt idx="7597">
                  <c:v>0.75970000000000004</c:v>
                </c:pt>
                <c:pt idx="7598">
                  <c:v>0.75980000000000003</c:v>
                </c:pt>
                <c:pt idx="7599">
                  <c:v>0.75990000000000002</c:v>
                </c:pt>
                <c:pt idx="7600">
                  <c:v>0.76</c:v>
                </c:pt>
                <c:pt idx="7601">
                  <c:v>0.7601</c:v>
                </c:pt>
                <c:pt idx="7602">
                  <c:v>0.76019999999999999</c:v>
                </c:pt>
                <c:pt idx="7603">
                  <c:v>0.76029999999999998</c:v>
                </c:pt>
                <c:pt idx="7604">
                  <c:v>0.76039999999999996</c:v>
                </c:pt>
                <c:pt idx="7605">
                  <c:v>0.76049999999999995</c:v>
                </c:pt>
                <c:pt idx="7606">
                  <c:v>0.76060000000000005</c:v>
                </c:pt>
                <c:pt idx="7607">
                  <c:v>0.76070000000000004</c:v>
                </c:pt>
                <c:pt idx="7608">
                  <c:v>0.76080000000000003</c:v>
                </c:pt>
                <c:pt idx="7609">
                  <c:v>0.76090000000000002</c:v>
                </c:pt>
                <c:pt idx="7610">
                  <c:v>0.76100000000000001</c:v>
                </c:pt>
                <c:pt idx="7611">
                  <c:v>0.7611</c:v>
                </c:pt>
                <c:pt idx="7612">
                  <c:v>0.76119999999999999</c:v>
                </c:pt>
                <c:pt idx="7613">
                  <c:v>0.76129999999999998</c:v>
                </c:pt>
                <c:pt idx="7614">
                  <c:v>0.76139999999999997</c:v>
                </c:pt>
                <c:pt idx="7615">
                  <c:v>0.76149999999999995</c:v>
                </c:pt>
                <c:pt idx="7616">
                  <c:v>0.76160000000000005</c:v>
                </c:pt>
                <c:pt idx="7617">
                  <c:v>0.76170000000000004</c:v>
                </c:pt>
                <c:pt idx="7618">
                  <c:v>0.76180000000000003</c:v>
                </c:pt>
                <c:pt idx="7619">
                  <c:v>0.76190000000000002</c:v>
                </c:pt>
                <c:pt idx="7620">
                  <c:v>0.76200000000000001</c:v>
                </c:pt>
                <c:pt idx="7621">
                  <c:v>0.7621</c:v>
                </c:pt>
                <c:pt idx="7622">
                  <c:v>0.76219999999999999</c:v>
                </c:pt>
                <c:pt idx="7623">
                  <c:v>0.76229999999999998</c:v>
                </c:pt>
                <c:pt idx="7624">
                  <c:v>0.76239999999999997</c:v>
                </c:pt>
                <c:pt idx="7625">
                  <c:v>0.76249999999999996</c:v>
                </c:pt>
                <c:pt idx="7626">
                  <c:v>0.76259999999999994</c:v>
                </c:pt>
                <c:pt idx="7627">
                  <c:v>0.76270000000000004</c:v>
                </c:pt>
                <c:pt idx="7628">
                  <c:v>0.76280000000000003</c:v>
                </c:pt>
                <c:pt idx="7629">
                  <c:v>0.76290000000000002</c:v>
                </c:pt>
                <c:pt idx="7630">
                  <c:v>0.76300000000000001</c:v>
                </c:pt>
                <c:pt idx="7631">
                  <c:v>0.7631</c:v>
                </c:pt>
                <c:pt idx="7632">
                  <c:v>0.76319999999999999</c:v>
                </c:pt>
                <c:pt idx="7633">
                  <c:v>0.76329999999999998</c:v>
                </c:pt>
                <c:pt idx="7634">
                  <c:v>0.76339999999999997</c:v>
                </c:pt>
                <c:pt idx="7635">
                  <c:v>0.76349999999999996</c:v>
                </c:pt>
                <c:pt idx="7636">
                  <c:v>0.76359999999999995</c:v>
                </c:pt>
                <c:pt idx="7637">
                  <c:v>0.76370000000000005</c:v>
                </c:pt>
                <c:pt idx="7638">
                  <c:v>0.76380000000000003</c:v>
                </c:pt>
                <c:pt idx="7639">
                  <c:v>0.76390000000000002</c:v>
                </c:pt>
                <c:pt idx="7640">
                  <c:v>0.76400000000000001</c:v>
                </c:pt>
                <c:pt idx="7641">
                  <c:v>0.7641</c:v>
                </c:pt>
                <c:pt idx="7642">
                  <c:v>0.76419999999999999</c:v>
                </c:pt>
                <c:pt idx="7643">
                  <c:v>0.76429999999999998</c:v>
                </c:pt>
                <c:pt idx="7644">
                  <c:v>0.76439999999999997</c:v>
                </c:pt>
                <c:pt idx="7645">
                  <c:v>0.76449999999999996</c:v>
                </c:pt>
                <c:pt idx="7646">
                  <c:v>0.76459999999999995</c:v>
                </c:pt>
                <c:pt idx="7647">
                  <c:v>0.76470000000000005</c:v>
                </c:pt>
                <c:pt idx="7648">
                  <c:v>0.76480000000000004</c:v>
                </c:pt>
                <c:pt idx="7649">
                  <c:v>0.76490000000000002</c:v>
                </c:pt>
                <c:pt idx="7650">
                  <c:v>0.76500000000000001</c:v>
                </c:pt>
                <c:pt idx="7651">
                  <c:v>0.7651</c:v>
                </c:pt>
                <c:pt idx="7652">
                  <c:v>0.76519999999999999</c:v>
                </c:pt>
                <c:pt idx="7653">
                  <c:v>0.76529999999999998</c:v>
                </c:pt>
                <c:pt idx="7654">
                  <c:v>0.76539999999999997</c:v>
                </c:pt>
                <c:pt idx="7655">
                  <c:v>0.76549999999999996</c:v>
                </c:pt>
                <c:pt idx="7656">
                  <c:v>0.76559999999999995</c:v>
                </c:pt>
                <c:pt idx="7657">
                  <c:v>0.76570000000000005</c:v>
                </c:pt>
                <c:pt idx="7658">
                  <c:v>0.76580000000000004</c:v>
                </c:pt>
                <c:pt idx="7659">
                  <c:v>0.76590000000000003</c:v>
                </c:pt>
                <c:pt idx="7660">
                  <c:v>0.76600000000000001</c:v>
                </c:pt>
                <c:pt idx="7661">
                  <c:v>0.7661</c:v>
                </c:pt>
                <c:pt idx="7662">
                  <c:v>0.76619999999999999</c:v>
                </c:pt>
                <c:pt idx="7663">
                  <c:v>0.76629999999999998</c:v>
                </c:pt>
                <c:pt idx="7664">
                  <c:v>0.76639999999999997</c:v>
                </c:pt>
                <c:pt idx="7665">
                  <c:v>0.76649999999999996</c:v>
                </c:pt>
                <c:pt idx="7666">
                  <c:v>0.76659999999999995</c:v>
                </c:pt>
                <c:pt idx="7667">
                  <c:v>0.76670000000000005</c:v>
                </c:pt>
                <c:pt idx="7668">
                  <c:v>0.76680000000000004</c:v>
                </c:pt>
                <c:pt idx="7669">
                  <c:v>0.76690000000000003</c:v>
                </c:pt>
                <c:pt idx="7670">
                  <c:v>0.76700000000000002</c:v>
                </c:pt>
                <c:pt idx="7671">
                  <c:v>0.7671</c:v>
                </c:pt>
                <c:pt idx="7672">
                  <c:v>0.76719999999999999</c:v>
                </c:pt>
                <c:pt idx="7673">
                  <c:v>0.76729999999999998</c:v>
                </c:pt>
                <c:pt idx="7674">
                  <c:v>0.76739999999999997</c:v>
                </c:pt>
                <c:pt idx="7675">
                  <c:v>0.76749999999999996</c:v>
                </c:pt>
                <c:pt idx="7676">
                  <c:v>0.76759999999999995</c:v>
                </c:pt>
                <c:pt idx="7677">
                  <c:v>0.76770000000000005</c:v>
                </c:pt>
                <c:pt idx="7678">
                  <c:v>0.76780000000000004</c:v>
                </c:pt>
                <c:pt idx="7679">
                  <c:v>0.76790000000000003</c:v>
                </c:pt>
                <c:pt idx="7680">
                  <c:v>0.76800000000000002</c:v>
                </c:pt>
                <c:pt idx="7681">
                  <c:v>0.7681</c:v>
                </c:pt>
                <c:pt idx="7682">
                  <c:v>0.76819999999999999</c:v>
                </c:pt>
                <c:pt idx="7683">
                  <c:v>0.76829999999999998</c:v>
                </c:pt>
                <c:pt idx="7684">
                  <c:v>0.76839999999999997</c:v>
                </c:pt>
                <c:pt idx="7685">
                  <c:v>0.76849999999999996</c:v>
                </c:pt>
                <c:pt idx="7686">
                  <c:v>0.76859999999999995</c:v>
                </c:pt>
                <c:pt idx="7687">
                  <c:v>0.76870000000000005</c:v>
                </c:pt>
                <c:pt idx="7688">
                  <c:v>0.76880000000000004</c:v>
                </c:pt>
                <c:pt idx="7689">
                  <c:v>0.76890000000000003</c:v>
                </c:pt>
                <c:pt idx="7690">
                  <c:v>0.76900000000000002</c:v>
                </c:pt>
                <c:pt idx="7691">
                  <c:v>0.76910000000000001</c:v>
                </c:pt>
                <c:pt idx="7692">
                  <c:v>0.76919999999999999</c:v>
                </c:pt>
                <c:pt idx="7693">
                  <c:v>0.76929999999999998</c:v>
                </c:pt>
                <c:pt idx="7694">
                  <c:v>0.76939999999999997</c:v>
                </c:pt>
                <c:pt idx="7695">
                  <c:v>0.76949999999999996</c:v>
                </c:pt>
                <c:pt idx="7696">
                  <c:v>0.76959999999999995</c:v>
                </c:pt>
                <c:pt idx="7697">
                  <c:v>0.76970000000000005</c:v>
                </c:pt>
                <c:pt idx="7698">
                  <c:v>0.76980000000000004</c:v>
                </c:pt>
                <c:pt idx="7699">
                  <c:v>0.76990000000000003</c:v>
                </c:pt>
                <c:pt idx="7700">
                  <c:v>0.77</c:v>
                </c:pt>
                <c:pt idx="7701">
                  <c:v>0.77010000000000001</c:v>
                </c:pt>
                <c:pt idx="7702">
                  <c:v>0.7702</c:v>
                </c:pt>
                <c:pt idx="7703">
                  <c:v>0.77029999999999998</c:v>
                </c:pt>
                <c:pt idx="7704">
                  <c:v>0.77039999999999997</c:v>
                </c:pt>
                <c:pt idx="7705">
                  <c:v>0.77049999999999996</c:v>
                </c:pt>
                <c:pt idx="7706">
                  <c:v>0.77059999999999995</c:v>
                </c:pt>
                <c:pt idx="7707">
                  <c:v>0.77070000000000005</c:v>
                </c:pt>
                <c:pt idx="7708">
                  <c:v>0.77080000000000004</c:v>
                </c:pt>
                <c:pt idx="7709">
                  <c:v>0.77090000000000003</c:v>
                </c:pt>
                <c:pt idx="7710">
                  <c:v>0.77100000000000002</c:v>
                </c:pt>
                <c:pt idx="7711">
                  <c:v>0.77110000000000001</c:v>
                </c:pt>
                <c:pt idx="7712">
                  <c:v>0.7712</c:v>
                </c:pt>
                <c:pt idx="7713">
                  <c:v>0.77129999999999999</c:v>
                </c:pt>
                <c:pt idx="7714">
                  <c:v>0.77139999999999997</c:v>
                </c:pt>
                <c:pt idx="7715">
                  <c:v>0.77149999999999996</c:v>
                </c:pt>
                <c:pt idx="7716">
                  <c:v>0.77159999999999995</c:v>
                </c:pt>
                <c:pt idx="7717">
                  <c:v>0.77170000000000005</c:v>
                </c:pt>
                <c:pt idx="7718">
                  <c:v>0.77180000000000004</c:v>
                </c:pt>
                <c:pt idx="7719">
                  <c:v>0.77190000000000003</c:v>
                </c:pt>
                <c:pt idx="7720">
                  <c:v>0.77200000000000002</c:v>
                </c:pt>
                <c:pt idx="7721">
                  <c:v>0.77210000000000001</c:v>
                </c:pt>
                <c:pt idx="7722">
                  <c:v>0.7722</c:v>
                </c:pt>
                <c:pt idx="7723">
                  <c:v>0.77229999999999999</c:v>
                </c:pt>
                <c:pt idx="7724">
                  <c:v>0.77239999999999998</c:v>
                </c:pt>
                <c:pt idx="7725">
                  <c:v>0.77249999999999996</c:v>
                </c:pt>
                <c:pt idx="7726">
                  <c:v>0.77259999999999995</c:v>
                </c:pt>
                <c:pt idx="7727">
                  <c:v>0.77270000000000005</c:v>
                </c:pt>
                <c:pt idx="7728">
                  <c:v>0.77280000000000004</c:v>
                </c:pt>
                <c:pt idx="7729">
                  <c:v>0.77290000000000003</c:v>
                </c:pt>
                <c:pt idx="7730">
                  <c:v>0.77300000000000002</c:v>
                </c:pt>
                <c:pt idx="7731">
                  <c:v>0.77310000000000001</c:v>
                </c:pt>
                <c:pt idx="7732">
                  <c:v>0.7732</c:v>
                </c:pt>
                <c:pt idx="7733">
                  <c:v>0.77329999999999999</c:v>
                </c:pt>
                <c:pt idx="7734">
                  <c:v>0.77339999999999998</c:v>
                </c:pt>
                <c:pt idx="7735">
                  <c:v>0.77349999999999997</c:v>
                </c:pt>
                <c:pt idx="7736">
                  <c:v>0.77359999999999995</c:v>
                </c:pt>
                <c:pt idx="7737">
                  <c:v>0.77370000000000005</c:v>
                </c:pt>
                <c:pt idx="7738">
                  <c:v>0.77380000000000004</c:v>
                </c:pt>
                <c:pt idx="7739">
                  <c:v>0.77390000000000003</c:v>
                </c:pt>
                <c:pt idx="7740">
                  <c:v>0.77400000000000002</c:v>
                </c:pt>
                <c:pt idx="7741">
                  <c:v>0.77410000000000001</c:v>
                </c:pt>
                <c:pt idx="7742">
                  <c:v>0.7742</c:v>
                </c:pt>
                <c:pt idx="7743">
                  <c:v>0.77429999999999999</c:v>
                </c:pt>
                <c:pt idx="7744">
                  <c:v>0.77439999999999998</c:v>
                </c:pt>
                <c:pt idx="7745">
                  <c:v>0.77449999999999997</c:v>
                </c:pt>
                <c:pt idx="7746">
                  <c:v>0.77459999999999996</c:v>
                </c:pt>
                <c:pt idx="7747">
                  <c:v>0.77470000000000006</c:v>
                </c:pt>
                <c:pt idx="7748">
                  <c:v>0.77480000000000004</c:v>
                </c:pt>
                <c:pt idx="7749">
                  <c:v>0.77490000000000003</c:v>
                </c:pt>
                <c:pt idx="7750">
                  <c:v>0.77500000000000002</c:v>
                </c:pt>
                <c:pt idx="7751">
                  <c:v>0.77510000000000001</c:v>
                </c:pt>
                <c:pt idx="7752">
                  <c:v>0.7752</c:v>
                </c:pt>
                <c:pt idx="7753">
                  <c:v>0.77529999999999999</c:v>
                </c:pt>
                <c:pt idx="7754">
                  <c:v>0.77539999999999998</c:v>
                </c:pt>
                <c:pt idx="7755">
                  <c:v>0.77549999999999997</c:v>
                </c:pt>
                <c:pt idx="7756">
                  <c:v>0.77559999999999996</c:v>
                </c:pt>
                <c:pt idx="7757">
                  <c:v>0.77569999999999995</c:v>
                </c:pt>
                <c:pt idx="7758">
                  <c:v>0.77580000000000005</c:v>
                </c:pt>
                <c:pt idx="7759">
                  <c:v>0.77590000000000003</c:v>
                </c:pt>
                <c:pt idx="7760">
                  <c:v>0.77600000000000002</c:v>
                </c:pt>
                <c:pt idx="7761">
                  <c:v>0.77610000000000001</c:v>
                </c:pt>
                <c:pt idx="7762">
                  <c:v>0.7762</c:v>
                </c:pt>
                <c:pt idx="7763">
                  <c:v>0.77629999999999999</c:v>
                </c:pt>
                <c:pt idx="7764">
                  <c:v>0.77639999999999998</c:v>
                </c:pt>
                <c:pt idx="7765">
                  <c:v>0.77649999999999997</c:v>
                </c:pt>
                <c:pt idx="7766">
                  <c:v>0.77659999999999996</c:v>
                </c:pt>
                <c:pt idx="7767">
                  <c:v>0.77669999999999995</c:v>
                </c:pt>
                <c:pt idx="7768">
                  <c:v>0.77680000000000005</c:v>
                </c:pt>
                <c:pt idx="7769">
                  <c:v>0.77690000000000003</c:v>
                </c:pt>
                <c:pt idx="7770">
                  <c:v>0.77700000000000002</c:v>
                </c:pt>
                <c:pt idx="7771">
                  <c:v>0.77710000000000001</c:v>
                </c:pt>
                <c:pt idx="7772">
                  <c:v>0.7772</c:v>
                </c:pt>
                <c:pt idx="7773">
                  <c:v>0.77729999999999999</c:v>
                </c:pt>
                <c:pt idx="7774">
                  <c:v>0.77739999999999998</c:v>
                </c:pt>
                <c:pt idx="7775">
                  <c:v>0.77749999999999997</c:v>
                </c:pt>
                <c:pt idx="7776">
                  <c:v>0.77759999999999996</c:v>
                </c:pt>
                <c:pt idx="7777">
                  <c:v>0.77769999999999995</c:v>
                </c:pt>
                <c:pt idx="7778">
                  <c:v>0.77780000000000005</c:v>
                </c:pt>
                <c:pt idx="7779">
                  <c:v>0.77790000000000004</c:v>
                </c:pt>
                <c:pt idx="7780">
                  <c:v>0.77800000000000002</c:v>
                </c:pt>
                <c:pt idx="7781">
                  <c:v>0.77810000000000001</c:v>
                </c:pt>
                <c:pt idx="7782">
                  <c:v>0.7782</c:v>
                </c:pt>
                <c:pt idx="7783">
                  <c:v>0.77829999999999999</c:v>
                </c:pt>
                <c:pt idx="7784">
                  <c:v>0.77839999999999998</c:v>
                </c:pt>
                <c:pt idx="7785">
                  <c:v>0.77849999999999997</c:v>
                </c:pt>
                <c:pt idx="7786">
                  <c:v>0.77859999999999996</c:v>
                </c:pt>
                <c:pt idx="7787">
                  <c:v>0.77869999999999995</c:v>
                </c:pt>
                <c:pt idx="7788">
                  <c:v>0.77880000000000005</c:v>
                </c:pt>
                <c:pt idx="7789">
                  <c:v>0.77890000000000004</c:v>
                </c:pt>
                <c:pt idx="7790">
                  <c:v>0.77900000000000003</c:v>
                </c:pt>
                <c:pt idx="7791">
                  <c:v>0.77910000000000001</c:v>
                </c:pt>
                <c:pt idx="7792">
                  <c:v>0.7792</c:v>
                </c:pt>
                <c:pt idx="7793">
                  <c:v>0.77929999999999999</c:v>
                </c:pt>
                <c:pt idx="7794">
                  <c:v>0.77939999999999998</c:v>
                </c:pt>
                <c:pt idx="7795">
                  <c:v>0.77949999999999997</c:v>
                </c:pt>
                <c:pt idx="7796">
                  <c:v>0.77959999999999996</c:v>
                </c:pt>
                <c:pt idx="7797">
                  <c:v>0.77969999999999995</c:v>
                </c:pt>
                <c:pt idx="7798">
                  <c:v>0.77980000000000005</c:v>
                </c:pt>
                <c:pt idx="7799">
                  <c:v>0.77990000000000004</c:v>
                </c:pt>
                <c:pt idx="7800">
                  <c:v>0.78</c:v>
                </c:pt>
                <c:pt idx="7801">
                  <c:v>0.78010000000000002</c:v>
                </c:pt>
                <c:pt idx="7802">
                  <c:v>0.7802</c:v>
                </c:pt>
                <c:pt idx="7803">
                  <c:v>0.78029999999999999</c:v>
                </c:pt>
                <c:pt idx="7804">
                  <c:v>0.78039999999999998</c:v>
                </c:pt>
                <c:pt idx="7805">
                  <c:v>0.78049999999999997</c:v>
                </c:pt>
                <c:pt idx="7806">
                  <c:v>0.78059999999999996</c:v>
                </c:pt>
                <c:pt idx="7807">
                  <c:v>0.78069999999999995</c:v>
                </c:pt>
                <c:pt idx="7808">
                  <c:v>0.78080000000000005</c:v>
                </c:pt>
                <c:pt idx="7809">
                  <c:v>0.78090000000000004</c:v>
                </c:pt>
                <c:pt idx="7810">
                  <c:v>0.78100000000000003</c:v>
                </c:pt>
                <c:pt idx="7811">
                  <c:v>0.78110000000000002</c:v>
                </c:pt>
                <c:pt idx="7812">
                  <c:v>0.78120000000000001</c:v>
                </c:pt>
                <c:pt idx="7813">
                  <c:v>0.78129999999999999</c:v>
                </c:pt>
                <c:pt idx="7814">
                  <c:v>0.78139999999999998</c:v>
                </c:pt>
                <c:pt idx="7815">
                  <c:v>0.78149999999999997</c:v>
                </c:pt>
                <c:pt idx="7816">
                  <c:v>0.78159999999999996</c:v>
                </c:pt>
                <c:pt idx="7817">
                  <c:v>0.78169999999999995</c:v>
                </c:pt>
                <c:pt idx="7818">
                  <c:v>0.78180000000000005</c:v>
                </c:pt>
                <c:pt idx="7819">
                  <c:v>0.78190000000000004</c:v>
                </c:pt>
                <c:pt idx="7820">
                  <c:v>0.78200000000000003</c:v>
                </c:pt>
                <c:pt idx="7821">
                  <c:v>0.78210000000000002</c:v>
                </c:pt>
                <c:pt idx="7822">
                  <c:v>0.78220000000000001</c:v>
                </c:pt>
                <c:pt idx="7823">
                  <c:v>0.7823</c:v>
                </c:pt>
                <c:pt idx="7824">
                  <c:v>0.78239999999999998</c:v>
                </c:pt>
                <c:pt idx="7825">
                  <c:v>0.78249999999999997</c:v>
                </c:pt>
                <c:pt idx="7826">
                  <c:v>0.78259999999999996</c:v>
                </c:pt>
                <c:pt idx="7827">
                  <c:v>0.78269999999999995</c:v>
                </c:pt>
                <c:pt idx="7828">
                  <c:v>0.78280000000000005</c:v>
                </c:pt>
                <c:pt idx="7829">
                  <c:v>0.78290000000000004</c:v>
                </c:pt>
                <c:pt idx="7830">
                  <c:v>0.78300000000000003</c:v>
                </c:pt>
                <c:pt idx="7831">
                  <c:v>0.78310000000000002</c:v>
                </c:pt>
                <c:pt idx="7832">
                  <c:v>0.78320000000000001</c:v>
                </c:pt>
                <c:pt idx="7833">
                  <c:v>0.7833</c:v>
                </c:pt>
                <c:pt idx="7834">
                  <c:v>0.78339999999999999</c:v>
                </c:pt>
                <c:pt idx="7835">
                  <c:v>0.78349999999999997</c:v>
                </c:pt>
                <c:pt idx="7836">
                  <c:v>0.78359999999999996</c:v>
                </c:pt>
                <c:pt idx="7837">
                  <c:v>0.78369999999999995</c:v>
                </c:pt>
                <c:pt idx="7838">
                  <c:v>0.78380000000000005</c:v>
                </c:pt>
                <c:pt idx="7839">
                  <c:v>0.78390000000000004</c:v>
                </c:pt>
                <c:pt idx="7840">
                  <c:v>0.78400000000000003</c:v>
                </c:pt>
                <c:pt idx="7841">
                  <c:v>0.78410000000000002</c:v>
                </c:pt>
                <c:pt idx="7842">
                  <c:v>0.78420000000000001</c:v>
                </c:pt>
                <c:pt idx="7843">
                  <c:v>0.7843</c:v>
                </c:pt>
                <c:pt idx="7844">
                  <c:v>0.78439999999999999</c:v>
                </c:pt>
                <c:pt idx="7845">
                  <c:v>0.78449999999999998</c:v>
                </c:pt>
                <c:pt idx="7846">
                  <c:v>0.78459999999999996</c:v>
                </c:pt>
                <c:pt idx="7847">
                  <c:v>0.78469999999999995</c:v>
                </c:pt>
                <c:pt idx="7848">
                  <c:v>0.78480000000000005</c:v>
                </c:pt>
                <c:pt idx="7849">
                  <c:v>0.78490000000000004</c:v>
                </c:pt>
                <c:pt idx="7850">
                  <c:v>0.78500000000000003</c:v>
                </c:pt>
                <c:pt idx="7851">
                  <c:v>0.78510000000000002</c:v>
                </c:pt>
                <c:pt idx="7852">
                  <c:v>0.78520000000000001</c:v>
                </c:pt>
                <c:pt idx="7853">
                  <c:v>0.7853</c:v>
                </c:pt>
                <c:pt idx="7854">
                  <c:v>0.78539999999999999</c:v>
                </c:pt>
                <c:pt idx="7855">
                  <c:v>0.78549999999999998</c:v>
                </c:pt>
                <c:pt idx="7856">
                  <c:v>0.78559999999999997</c:v>
                </c:pt>
                <c:pt idx="7857">
                  <c:v>0.78569999999999995</c:v>
                </c:pt>
                <c:pt idx="7858">
                  <c:v>0.78580000000000005</c:v>
                </c:pt>
                <c:pt idx="7859">
                  <c:v>0.78590000000000004</c:v>
                </c:pt>
                <c:pt idx="7860">
                  <c:v>0.78600000000000003</c:v>
                </c:pt>
                <c:pt idx="7861">
                  <c:v>0.78610000000000002</c:v>
                </c:pt>
                <c:pt idx="7862">
                  <c:v>0.78620000000000001</c:v>
                </c:pt>
                <c:pt idx="7863">
                  <c:v>0.7863</c:v>
                </c:pt>
                <c:pt idx="7864">
                  <c:v>0.78639999999999999</c:v>
                </c:pt>
                <c:pt idx="7865">
                  <c:v>0.78649999999999998</c:v>
                </c:pt>
                <c:pt idx="7866">
                  <c:v>0.78659999999999997</c:v>
                </c:pt>
                <c:pt idx="7867">
                  <c:v>0.78669999999999995</c:v>
                </c:pt>
                <c:pt idx="7868">
                  <c:v>0.78680000000000005</c:v>
                </c:pt>
                <c:pt idx="7869">
                  <c:v>0.78690000000000004</c:v>
                </c:pt>
                <c:pt idx="7870">
                  <c:v>0.78700000000000003</c:v>
                </c:pt>
                <c:pt idx="7871">
                  <c:v>0.78710000000000002</c:v>
                </c:pt>
                <c:pt idx="7872">
                  <c:v>0.78720000000000001</c:v>
                </c:pt>
                <c:pt idx="7873">
                  <c:v>0.7873</c:v>
                </c:pt>
                <c:pt idx="7874">
                  <c:v>0.78739999999999999</c:v>
                </c:pt>
                <c:pt idx="7875">
                  <c:v>0.78749999999999998</c:v>
                </c:pt>
                <c:pt idx="7876">
                  <c:v>0.78759999999999997</c:v>
                </c:pt>
                <c:pt idx="7877">
                  <c:v>0.78769999999999996</c:v>
                </c:pt>
                <c:pt idx="7878">
                  <c:v>0.78779999999999994</c:v>
                </c:pt>
                <c:pt idx="7879">
                  <c:v>0.78790000000000004</c:v>
                </c:pt>
                <c:pt idx="7880">
                  <c:v>0.78800000000000003</c:v>
                </c:pt>
                <c:pt idx="7881">
                  <c:v>0.78810000000000002</c:v>
                </c:pt>
                <c:pt idx="7882">
                  <c:v>0.78820000000000001</c:v>
                </c:pt>
                <c:pt idx="7883">
                  <c:v>0.7883</c:v>
                </c:pt>
                <c:pt idx="7884">
                  <c:v>0.78839999999999999</c:v>
                </c:pt>
                <c:pt idx="7885">
                  <c:v>0.78849999999999998</c:v>
                </c:pt>
                <c:pt idx="7886">
                  <c:v>0.78859999999999997</c:v>
                </c:pt>
                <c:pt idx="7887">
                  <c:v>0.78869999999999996</c:v>
                </c:pt>
                <c:pt idx="7888">
                  <c:v>0.78879999999999995</c:v>
                </c:pt>
                <c:pt idx="7889">
                  <c:v>0.78890000000000005</c:v>
                </c:pt>
                <c:pt idx="7890">
                  <c:v>0.78900000000000003</c:v>
                </c:pt>
                <c:pt idx="7891">
                  <c:v>0.78910000000000002</c:v>
                </c:pt>
                <c:pt idx="7892">
                  <c:v>0.78920000000000001</c:v>
                </c:pt>
                <c:pt idx="7893">
                  <c:v>0.7893</c:v>
                </c:pt>
                <c:pt idx="7894">
                  <c:v>0.78939999999999999</c:v>
                </c:pt>
                <c:pt idx="7895">
                  <c:v>0.78949999999999998</c:v>
                </c:pt>
                <c:pt idx="7896">
                  <c:v>0.78959999999999997</c:v>
                </c:pt>
                <c:pt idx="7897">
                  <c:v>0.78969999999999996</c:v>
                </c:pt>
                <c:pt idx="7898">
                  <c:v>0.78979999999999995</c:v>
                </c:pt>
                <c:pt idx="7899">
                  <c:v>0.78990000000000005</c:v>
                </c:pt>
                <c:pt idx="7900">
                  <c:v>0.79</c:v>
                </c:pt>
                <c:pt idx="7901">
                  <c:v>0.79010000000000002</c:v>
                </c:pt>
                <c:pt idx="7902">
                  <c:v>0.79020000000000001</c:v>
                </c:pt>
                <c:pt idx="7903">
                  <c:v>0.7903</c:v>
                </c:pt>
                <c:pt idx="7904">
                  <c:v>0.79039999999999999</c:v>
                </c:pt>
                <c:pt idx="7905">
                  <c:v>0.79049999999999998</c:v>
                </c:pt>
                <c:pt idx="7906">
                  <c:v>0.79059999999999997</c:v>
                </c:pt>
                <c:pt idx="7907">
                  <c:v>0.79069999999999996</c:v>
                </c:pt>
                <c:pt idx="7908">
                  <c:v>0.79079999999999995</c:v>
                </c:pt>
                <c:pt idx="7909">
                  <c:v>0.79090000000000005</c:v>
                </c:pt>
                <c:pt idx="7910">
                  <c:v>0.79100000000000004</c:v>
                </c:pt>
                <c:pt idx="7911">
                  <c:v>0.79110000000000003</c:v>
                </c:pt>
                <c:pt idx="7912">
                  <c:v>0.79120000000000001</c:v>
                </c:pt>
                <c:pt idx="7913">
                  <c:v>0.7913</c:v>
                </c:pt>
                <c:pt idx="7914">
                  <c:v>0.79139999999999999</c:v>
                </c:pt>
                <c:pt idx="7915">
                  <c:v>0.79149999999999998</c:v>
                </c:pt>
                <c:pt idx="7916">
                  <c:v>0.79159999999999997</c:v>
                </c:pt>
                <c:pt idx="7917">
                  <c:v>0.79169999999999996</c:v>
                </c:pt>
                <c:pt idx="7918">
                  <c:v>0.79179999999999995</c:v>
                </c:pt>
                <c:pt idx="7919">
                  <c:v>0.79190000000000005</c:v>
                </c:pt>
                <c:pt idx="7920">
                  <c:v>0.79200000000000004</c:v>
                </c:pt>
                <c:pt idx="7921">
                  <c:v>0.79210000000000003</c:v>
                </c:pt>
                <c:pt idx="7922">
                  <c:v>0.79220000000000002</c:v>
                </c:pt>
                <c:pt idx="7923">
                  <c:v>0.7923</c:v>
                </c:pt>
                <c:pt idx="7924">
                  <c:v>0.79239999999999999</c:v>
                </c:pt>
                <c:pt idx="7925">
                  <c:v>0.79249999999999998</c:v>
                </c:pt>
                <c:pt idx="7926">
                  <c:v>0.79259999999999997</c:v>
                </c:pt>
                <c:pt idx="7927">
                  <c:v>0.79269999999999996</c:v>
                </c:pt>
                <c:pt idx="7928">
                  <c:v>0.79279999999999995</c:v>
                </c:pt>
                <c:pt idx="7929">
                  <c:v>0.79290000000000005</c:v>
                </c:pt>
                <c:pt idx="7930">
                  <c:v>0.79300000000000004</c:v>
                </c:pt>
                <c:pt idx="7931">
                  <c:v>0.79310000000000003</c:v>
                </c:pt>
                <c:pt idx="7932">
                  <c:v>0.79320000000000002</c:v>
                </c:pt>
                <c:pt idx="7933">
                  <c:v>0.79330000000000001</c:v>
                </c:pt>
                <c:pt idx="7934">
                  <c:v>0.79339999999999999</c:v>
                </c:pt>
                <c:pt idx="7935">
                  <c:v>0.79349999999999998</c:v>
                </c:pt>
                <c:pt idx="7936">
                  <c:v>0.79359999999999997</c:v>
                </c:pt>
                <c:pt idx="7937">
                  <c:v>0.79369999999999996</c:v>
                </c:pt>
                <c:pt idx="7938">
                  <c:v>0.79379999999999995</c:v>
                </c:pt>
                <c:pt idx="7939">
                  <c:v>0.79390000000000005</c:v>
                </c:pt>
                <c:pt idx="7940">
                  <c:v>0.79400000000000004</c:v>
                </c:pt>
                <c:pt idx="7941">
                  <c:v>0.79410000000000003</c:v>
                </c:pt>
                <c:pt idx="7942">
                  <c:v>0.79420000000000002</c:v>
                </c:pt>
                <c:pt idx="7943">
                  <c:v>0.79430000000000001</c:v>
                </c:pt>
                <c:pt idx="7944">
                  <c:v>0.7944</c:v>
                </c:pt>
                <c:pt idx="7945">
                  <c:v>0.79449999999999998</c:v>
                </c:pt>
                <c:pt idx="7946">
                  <c:v>0.79459999999999997</c:v>
                </c:pt>
                <c:pt idx="7947">
                  <c:v>0.79469999999999996</c:v>
                </c:pt>
                <c:pt idx="7948">
                  <c:v>0.79479999999999995</c:v>
                </c:pt>
                <c:pt idx="7949">
                  <c:v>0.79490000000000005</c:v>
                </c:pt>
                <c:pt idx="7950">
                  <c:v>0.79500000000000004</c:v>
                </c:pt>
                <c:pt idx="7951">
                  <c:v>0.79510000000000003</c:v>
                </c:pt>
                <c:pt idx="7952">
                  <c:v>0.79520000000000002</c:v>
                </c:pt>
                <c:pt idx="7953">
                  <c:v>0.79530000000000001</c:v>
                </c:pt>
                <c:pt idx="7954">
                  <c:v>0.7954</c:v>
                </c:pt>
                <c:pt idx="7955">
                  <c:v>0.79549999999999998</c:v>
                </c:pt>
                <c:pt idx="7956">
                  <c:v>0.79559999999999997</c:v>
                </c:pt>
                <c:pt idx="7957">
                  <c:v>0.79569999999999996</c:v>
                </c:pt>
                <c:pt idx="7958">
                  <c:v>0.79579999999999995</c:v>
                </c:pt>
                <c:pt idx="7959">
                  <c:v>0.79590000000000005</c:v>
                </c:pt>
                <c:pt idx="7960">
                  <c:v>0.79600000000000004</c:v>
                </c:pt>
                <c:pt idx="7961">
                  <c:v>0.79610000000000003</c:v>
                </c:pt>
                <c:pt idx="7962">
                  <c:v>0.79620000000000002</c:v>
                </c:pt>
                <c:pt idx="7963">
                  <c:v>0.79630000000000001</c:v>
                </c:pt>
                <c:pt idx="7964">
                  <c:v>0.7964</c:v>
                </c:pt>
                <c:pt idx="7965">
                  <c:v>0.79649999999999999</c:v>
                </c:pt>
                <c:pt idx="7966">
                  <c:v>0.79659999999999997</c:v>
                </c:pt>
                <c:pt idx="7967">
                  <c:v>0.79669999999999996</c:v>
                </c:pt>
                <c:pt idx="7968">
                  <c:v>0.79679999999999995</c:v>
                </c:pt>
                <c:pt idx="7969">
                  <c:v>0.79690000000000005</c:v>
                </c:pt>
                <c:pt idx="7970">
                  <c:v>0.79700000000000004</c:v>
                </c:pt>
                <c:pt idx="7971">
                  <c:v>0.79710000000000003</c:v>
                </c:pt>
                <c:pt idx="7972">
                  <c:v>0.79720000000000002</c:v>
                </c:pt>
                <c:pt idx="7973">
                  <c:v>0.79730000000000001</c:v>
                </c:pt>
                <c:pt idx="7974">
                  <c:v>0.7974</c:v>
                </c:pt>
                <c:pt idx="7975">
                  <c:v>0.79749999999999999</c:v>
                </c:pt>
                <c:pt idx="7976">
                  <c:v>0.79759999999999998</c:v>
                </c:pt>
                <c:pt idx="7977">
                  <c:v>0.79769999999999996</c:v>
                </c:pt>
                <c:pt idx="7978">
                  <c:v>0.79779999999999995</c:v>
                </c:pt>
                <c:pt idx="7979">
                  <c:v>0.79790000000000005</c:v>
                </c:pt>
                <c:pt idx="7980">
                  <c:v>0.79800000000000004</c:v>
                </c:pt>
                <c:pt idx="7981">
                  <c:v>0.79810000000000003</c:v>
                </c:pt>
                <c:pt idx="7982">
                  <c:v>0.79820000000000002</c:v>
                </c:pt>
                <c:pt idx="7983">
                  <c:v>0.79830000000000001</c:v>
                </c:pt>
                <c:pt idx="7984">
                  <c:v>0.7984</c:v>
                </c:pt>
                <c:pt idx="7985">
                  <c:v>0.79849999999999999</c:v>
                </c:pt>
                <c:pt idx="7986">
                  <c:v>0.79859999999999998</c:v>
                </c:pt>
                <c:pt idx="7987">
                  <c:v>0.79869999999999997</c:v>
                </c:pt>
                <c:pt idx="7988">
                  <c:v>0.79879999999999995</c:v>
                </c:pt>
                <c:pt idx="7989">
                  <c:v>0.79890000000000005</c:v>
                </c:pt>
                <c:pt idx="7990">
                  <c:v>0.79900000000000004</c:v>
                </c:pt>
                <c:pt idx="7991">
                  <c:v>0.79910000000000003</c:v>
                </c:pt>
                <c:pt idx="7992">
                  <c:v>0.79920000000000002</c:v>
                </c:pt>
                <c:pt idx="7993">
                  <c:v>0.79930000000000001</c:v>
                </c:pt>
                <c:pt idx="7994">
                  <c:v>0.7994</c:v>
                </c:pt>
                <c:pt idx="7995">
                  <c:v>0.79949999999999999</c:v>
                </c:pt>
                <c:pt idx="7996">
                  <c:v>0.79959999999999998</c:v>
                </c:pt>
                <c:pt idx="7997">
                  <c:v>0.79969999999999997</c:v>
                </c:pt>
                <c:pt idx="7998">
                  <c:v>0.79979999999999996</c:v>
                </c:pt>
                <c:pt idx="7999">
                  <c:v>0.79990000000000006</c:v>
                </c:pt>
                <c:pt idx="8000">
                  <c:v>0.8</c:v>
                </c:pt>
                <c:pt idx="8001">
                  <c:v>0.80010000000000003</c:v>
                </c:pt>
                <c:pt idx="8002">
                  <c:v>0.80020000000000002</c:v>
                </c:pt>
                <c:pt idx="8003">
                  <c:v>0.80030000000000001</c:v>
                </c:pt>
                <c:pt idx="8004">
                  <c:v>0.8004</c:v>
                </c:pt>
                <c:pt idx="8005">
                  <c:v>0.80049999999999999</c:v>
                </c:pt>
                <c:pt idx="8006">
                  <c:v>0.80059999999999998</c:v>
                </c:pt>
                <c:pt idx="8007">
                  <c:v>0.80069999999999997</c:v>
                </c:pt>
                <c:pt idx="8008">
                  <c:v>0.80079999999999996</c:v>
                </c:pt>
                <c:pt idx="8009">
                  <c:v>0.80089999999999995</c:v>
                </c:pt>
                <c:pt idx="8010">
                  <c:v>0.80100000000000005</c:v>
                </c:pt>
                <c:pt idx="8011">
                  <c:v>0.80110000000000003</c:v>
                </c:pt>
                <c:pt idx="8012">
                  <c:v>0.80120000000000002</c:v>
                </c:pt>
                <c:pt idx="8013">
                  <c:v>0.80130000000000001</c:v>
                </c:pt>
                <c:pt idx="8014">
                  <c:v>0.8014</c:v>
                </c:pt>
                <c:pt idx="8015">
                  <c:v>0.80149999999999999</c:v>
                </c:pt>
                <c:pt idx="8016">
                  <c:v>0.80159999999999998</c:v>
                </c:pt>
                <c:pt idx="8017">
                  <c:v>0.80169999999999997</c:v>
                </c:pt>
                <c:pt idx="8018">
                  <c:v>0.80179999999999996</c:v>
                </c:pt>
                <c:pt idx="8019">
                  <c:v>0.80189999999999995</c:v>
                </c:pt>
                <c:pt idx="8020">
                  <c:v>0.80200000000000005</c:v>
                </c:pt>
                <c:pt idx="8021">
                  <c:v>0.80210000000000004</c:v>
                </c:pt>
                <c:pt idx="8022">
                  <c:v>0.80220000000000002</c:v>
                </c:pt>
                <c:pt idx="8023">
                  <c:v>0.80230000000000001</c:v>
                </c:pt>
                <c:pt idx="8024">
                  <c:v>0.8024</c:v>
                </c:pt>
                <c:pt idx="8025">
                  <c:v>0.80249999999999999</c:v>
                </c:pt>
                <c:pt idx="8026">
                  <c:v>0.80259999999999998</c:v>
                </c:pt>
                <c:pt idx="8027">
                  <c:v>0.80269999999999997</c:v>
                </c:pt>
                <c:pt idx="8028">
                  <c:v>0.80279999999999996</c:v>
                </c:pt>
                <c:pt idx="8029">
                  <c:v>0.80289999999999995</c:v>
                </c:pt>
                <c:pt idx="8030">
                  <c:v>0.80300000000000005</c:v>
                </c:pt>
                <c:pt idx="8031">
                  <c:v>0.80310000000000004</c:v>
                </c:pt>
                <c:pt idx="8032">
                  <c:v>0.80320000000000003</c:v>
                </c:pt>
                <c:pt idx="8033">
                  <c:v>0.80330000000000001</c:v>
                </c:pt>
                <c:pt idx="8034">
                  <c:v>0.8034</c:v>
                </c:pt>
                <c:pt idx="8035">
                  <c:v>0.80349999999999999</c:v>
                </c:pt>
                <c:pt idx="8036">
                  <c:v>0.80359999999999998</c:v>
                </c:pt>
                <c:pt idx="8037">
                  <c:v>0.80369999999999997</c:v>
                </c:pt>
                <c:pt idx="8038">
                  <c:v>0.80379999999999996</c:v>
                </c:pt>
                <c:pt idx="8039">
                  <c:v>0.80389999999999995</c:v>
                </c:pt>
                <c:pt idx="8040">
                  <c:v>0.80400000000000005</c:v>
                </c:pt>
                <c:pt idx="8041">
                  <c:v>0.80410000000000004</c:v>
                </c:pt>
                <c:pt idx="8042">
                  <c:v>0.80420000000000003</c:v>
                </c:pt>
                <c:pt idx="8043">
                  <c:v>0.80430000000000001</c:v>
                </c:pt>
                <c:pt idx="8044">
                  <c:v>0.8044</c:v>
                </c:pt>
                <c:pt idx="8045">
                  <c:v>0.80449999999999999</c:v>
                </c:pt>
                <c:pt idx="8046">
                  <c:v>0.80459999999999998</c:v>
                </c:pt>
                <c:pt idx="8047">
                  <c:v>0.80469999999999997</c:v>
                </c:pt>
                <c:pt idx="8048">
                  <c:v>0.80479999999999996</c:v>
                </c:pt>
                <c:pt idx="8049">
                  <c:v>0.80489999999999995</c:v>
                </c:pt>
                <c:pt idx="8050">
                  <c:v>0.80500000000000005</c:v>
                </c:pt>
                <c:pt idx="8051">
                  <c:v>0.80510000000000004</c:v>
                </c:pt>
                <c:pt idx="8052">
                  <c:v>0.80520000000000003</c:v>
                </c:pt>
                <c:pt idx="8053">
                  <c:v>0.80530000000000002</c:v>
                </c:pt>
                <c:pt idx="8054">
                  <c:v>0.8054</c:v>
                </c:pt>
                <c:pt idx="8055">
                  <c:v>0.80549999999999999</c:v>
                </c:pt>
                <c:pt idx="8056">
                  <c:v>0.80559999999999998</c:v>
                </c:pt>
                <c:pt idx="8057">
                  <c:v>0.80569999999999997</c:v>
                </c:pt>
                <c:pt idx="8058">
                  <c:v>0.80579999999999996</c:v>
                </c:pt>
                <c:pt idx="8059">
                  <c:v>0.80589999999999995</c:v>
                </c:pt>
                <c:pt idx="8060">
                  <c:v>0.80600000000000005</c:v>
                </c:pt>
                <c:pt idx="8061">
                  <c:v>0.80610000000000004</c:v>
                </c:pt>
                <c:pt idx="8062">
                  <c:v>0.80620000000000003</c:v>
                </c:pt>
                <c:pt idx="8063">
                  <c:v>0.80630000000000002</c:v>
                </c:pt>
                <c:pt idx="8064">
                  <c:v>0.80640000000000001</c:v>
                </c:pt>
                <c:pt idx="8065">
                  <c:v>0.80649999999999999</c:v>
                </c:pt>
                <c:pt idx="8066">
                  <c:v>0.80659999999999998</c:v>
                </c:pt>
                <c:pt idx="8067">
                  <c:v>0.80669999999999997</c:v>
                </c:pt>
                <c:pt idx="8068">
                  <c:v>0.80679999999999996</c:v>
                </c:pt>
                <c:pt idx="8069">
                  <c:v>0.80689999999999995</c:v>
                </c:pt>
                <c:pt idx="8070">
                  <c:v>0.80700000000000005</c:v>
                </c:pt>
                <c:pt idx="8071">
                  <c:v>0.80710000000000004</c:v>
                </c:pt>
                <c:pt idx="8072">
                  <c:v>0.80720000000000003</c:v>
                </c:pt>
                <c:pt idx="8073">
                  <c:v>0.80730000000000002</c:v>
                </c:pt>
                <c:pt idx="8074">
                  <c:v>0.80740000000000001</c:v>
                </c:pt>
                <c:pt idx="8075">
                  <c:v>0.8075</c:v>
                </c:pt>
                <c:pt idx="8076">
                  <c:v>0.80759999999999998</c:v>
                </c:pt>
                <c:pt idx="8077">
                  <c:v>0.80769999999999997</c:v>
                </c:pt>
                <c:pt idx="8078">
                  <c:v>0.80779999999999996</c:v>
                </c:pt>
                <c:pt idx="8079">
                  <c:v>0.80789999999999995</c:v>
                </c:pt>
                <c:pt idx="8080">
                  <c:v>0.80800000000000005</c:v>
                </c:pt>
                <c:pt idx="8081">
                  <c:v>0.80810000000000004</c:v>
                </c:pt>
                <c:pt idx="8082">
                  <c:v>0.80820000000000003</c:v>
                </c:pt>
                <c:pt idx="8083">
                  <c:v>0.80830000000000002</c:v>
                </c:pt>
                <c:pt idx="8084">
                  <c:v>0.80840000000000001</c:v>
                </c:pt>
                <c:pt idx="8085">
                  <c:v>0.8085</c:v>
                </c:pt>
                <c:pt idx="8086">
                  <c:v>0.80859999999999999</c:v>
                </c:pt>
                <c:pt idx="8087">
                  <c:v>0.80869999999999997</c:v>
                </c:pt>
                <c:pt idx="8088">
                  <c:v>0.80879999999999996</c:v>
                </c:pt>
                <c:pt idx="8089">
                  <c:v>0.80889999999999995</c:v>
                </c:pt>
                <c:pt idx="8090">
                  <c:v>0.80900000000000005</c:v>
                </c:pt>
                <c:pt idx="8091">
                  <c:v>0.80910000000000004</c:v>
                </c:pt>
                <c:pt idx="8092">
                  <c:v>0.80920000000000003</c:v>
                </c:pt>
                <c:pt idx="8093">
                  <c:v>0.80930000000000002</c:v>
                </c:pt>
                <c:pt idx="8094">
                  <c:v>0.80940000000000001</c:v>
                </c:pt>
                <c:pt idx="8095">
                  <c:v>0.8095</c:v>
                </c:pt>
                <c:pt idx="8096">
                  <c:v>0.80959999999999999</c:v>
                </c:pt>
                <c:pt idx="8097">
                  <c:v>0.80969999999999998</c:v>
                </c:pt>
                <c:pt idx="8098">
                  <c:v>0.80979999999999996</c:v>
                </c:pt>
                <c:pt idx="8099">
                  <c:v>0.80989999999999995</c:v>
                </c:pt>
                <c:pt idx="8100">
                  <c:v>0.81</c:v>
                </c:pt>
                <c:pt idx="8101">
                  <c:v>0.81010000000000004</c:v>
                </c:pt>
                <c:pt idx="8102">
                  <c:v>0.81020000000000003</c:v>
                </c:pt>
                <c:pt idx="8103">
                  <c:v>0.81030000000000002</c:v>
                </c:pt>
                <c:pt idx="8104">
                  <c:v>0.81040000000000001</c:v>
                </c:pt>
                <c:pt idx="8105">
                  <c:v>0.8105</c:v>
                </c:pt>
                <c:pt idx="8106">
                  <c:v>0.81059999999999999</c:v>
                </c:pt>
                <c:pt idx="8107">
                  <c:v>0.81069999999999998</c:v>
                </c:pt>
                <c:pt idx="8108">
                  <c:v>0.81079999999999997</c:v>
                </c:pt>
                <c:pt idx="8109">
                  <c:v>0.81089999999999995</c:v>
                </c:pt>
                <c:pt idx="8110">
                  <c:v>0.81100000000000005</c:v>
                </c:pt>
                <c:pt idx="8111">
                  <c:v>0.81110000000000004</c:v>
                </c:pt>
                <c:pt idx="8112">
                  <c:v>0.81120000000000003</c:v>
                </c:pt>
                <c:pt idx="8113">
                  <c:v>0.81130000000000002</c:v>
                </c:pt>
                <c:pt idx="8114">
                  <c:v>0.81140000000000001</c:v>
                </c:pt>
                <c:pt idx="8115">
                  <c:v>0.8115</c:v>
                </c:pt>
                <c:pt idx="8116">
                  <c:v>0.81159999999999999</c:v>
                </c:pt>
                <c:pt idx="8117">
                  <c:v>0.81169999999999998</c:v>
                </c:pt>
                <c:pt idx="8118">
                  <c:v>0.81179999999999997</c:v>
                </c:pt>
                <c:pt idx="8119">
                  <c:v>0.81189999999999996</c:v>
                </c:pt>
                <c:pt idx="8120">
                  <c:v>0.81200000000000006</c:v>
                </c:pt>
                <c:pt idx="8121">
                  <c:v>0.81210000000000004</c:v>
                </c:pt>
                <c:pt idx="8122">
                  <c:v>0.81220000000000003</c:v>
                </c:pt>
                <c:pt idx="8123">
                  <c:v>0.81230000000000002</c:v>
                </c:pt>
                <c:pt idx="8124">
                  <c:v>0.81240000000000001</c:v>
                </c:pt>
                <c:pt idx="8125">
                  <c:v>0.8125</c:v>
                </c:pt>
                <c:pt idx="8126">
                  <c:v>0.81259999999999999</c:v>
                </c:pt>
                <c:pt idx="8127">
                  <c:v>0.81269999999999998</c:v>
                </c:pt>
                <c:pt idx="8128">
                  <c:v>0.81279999999999997</c:v>
                </c:pt>
                <c:pt idx="8129">
                  <c:v>0.81289999999999996</c:v>
                </c:pt>
                <c:pt idx="8130">
                  <c:v>0.81299999999999994</c:v>
                </c:pt>
                <c:pt idx="8131">
                  <c:v>0.81310000000000004</c:v>
                </c:pt>
                <c:pt idx="8132">
                  <c:v>0.81320000000000003</c:v>
                </c:pt>
                <c:pt idx="8133">
                  <c:v>0.81330000000000002</c:v>
                </c:pt>
                <c:pt idx="8134">
                  <c:v>0.81340000000000001</c:v>
                </c:pt>
                <c:pt idx="8135">
                  <c:v>0.8135</c:v>
                </c:pt>
                <c:pt idx="8136">
                  <c:v>0.81359999999999999</c:v>
                </c:pt>
                <c:pt idx="8137">
                  <c:v>0.81369999999999998</c:v>
                </c:pt>
                <c:pt idx="8138">
                  <c:v>0.81379999999999997</c:v>
                </c:pt>
                <c:pt idx="8139">
                  <c:v>0.81389999999999996</c:v>
                </c:pt>
                <c:pt idx="8140">
                  <c:v>0.81399999999999995</c:v>
                </c:pt>
                <c:pt idx="8141">
                  <c:v>0.81410000000000005</c:v>
                </c:pt>
                <c:pt idx="8142">
                  <c:v>0.81420000000000003</c:v>
                </c:pt>
                <c:pt idx="8143">
                  <c:v>0.81430000000000002</c:v>
                </c:pt>
                <c:pt idx="8144">
                  <c:v>0.81440000000000001</c:v>
                </c:pt>
                <c:pt idx="8145">
                  <c:v>0.8145</c:v>
                </c:pt>
                <c:pt idx="8146">
                  <c:v>0.81459999999999999</c:v>
                </c:pt>
                <c:pt idx="8147">
                  <c:v>0.81469999999999998</c:v>
                </c:pt>
                <c:pt idx="8148">
                  <c:v>0.81479999999999997</c:v>
                </c:pt>
                <c:pt idx="8149">
                  <c:v>0.81489999999999996</c:v>
                </c:pt>
                <c:pt idx="8150">
                  <c:v>0.81499999999999995</c:v>
                </c:pt>
                <c:pt idx="8151">
                  <c:v>0.81510000000000005</c:v>
                </c:pt>
                <c:pt idx="8152">
                  <c:v>0.81520000000000004</c:v>
                </c:pt>
                <c:pt idx="8153">
                  <c:v>0.81530000000000002</c:v>
                </c:pt>
                <c:pt idx="8154">
                  <c:v>0.81540000000000001</c:v>
                </c:pt>
                <c:pt idx="8155">
                  <c:v>0.8155</c:v>
                </c:pt>
                <c:pt idx="8156">
                  <c:v>0.81559999999999999</c:v>
                </c:pt>
                <c:pt idx="8157">
                  <c:v>0.81569999999999998</c:v>
                </c:pt>
                <c:pt idx="8158">
                  <c:v>0.81579999999999997</c:v>
                </c:pt>
                <c:pt idx="8159">
                  <c:v>0.81589999999999996</c:v>
                </c:pt>
                <c:pt idx="8160">
                  <c:v>0.81599999999999995</c:v>
                </c:pt>
                <c:pt idx="8161">
                  <c:v>0.81610000000000005</c:v>
                </c:pt>
                <c:pt idx="8162">
                  <c:v>0.81620000000000004</c:v>
                </c:pt>
                <c:pt idx="8163">
                  <c:v>0.81630000000000003</c:v>
                </c:pt>
                <c:pt idx="8164">
                  <c:v>0.81640000000000001</c:v>
                </c:pt>
                <c:pt idx="8165">
                  <c:v>0.8165</c:v>
                </c:pt>
                <c:pt idx="8166">
                  <c:v>0.81659999999999999</c:v>
                </c:pt>
                <c:pt idx="8167">
                  <c:v>0.81669999999999998</c:v>
                </c:pt>
                <c:pt idx="8168">
                  <c:v>0.81679999999999997</c:v>
                </c:pt>
                <c:pt idx="8169">
                  <c:v>0.81689999999999996</c:v>
                </c:pt>
                <c:pt idx="8170">
                  <c:v>0.81699999999999995</c:v>
                </c:pt>
                <c:pt idx="8171">
                  <c:v>0.81710000000000005</c:v>
                </c:pt>
                <c:pt idx="8172">
                  <c:v>0.81720000000000004</c:v>
                </c:pt>
                <c:pt idx="8173">
                  <c:v>0.81730000000000003</c:v>
                </c:pt>
                <c:pt idx="8174">
                  <c:v>0.81740000000000002</c:v>
                </c:pt>
                <c:pt idx="8175">
                  <c:v>0.8175</c:v>
                </c:pt>
                <c:pt idx="8176">
                  <c:v>0.81759999999999999</c:v>
                </c:pt>
                <c:pt idx="8177">
                  <c:v>0.81769999999999998</c:v>
                </c:pt>
                <c:pt idx="8178">
                  <c:v>0.81779999999999997</c:v>
                </c:pt>
                <c:pt idx="8179">
                  <c:v>0.81789999999999996</c:v>
                </c:pt>
                <c:pt idx="8180">
                  <c:v>0.81799999999999995</c:v>
                </c:pt>
                <c:pt idx="8181">
                  <c:v>0.81810000000000005</c:v>
                </c:pt>
                <c:pt idx="8182">
                  <c:v>0.81820000000000004</c:v>
                </c:pt>
                <c:pt idx="8183">
                  <c:v>0.81830000000000003</c:v>
                </c:pt>
                <c:pt idx="8184">
                  <c:v>0.81840000000000002</c:v>
                </c:pt>
                <c:pt idx="8185">
                  <c:v>0.81850000000000001</c:v>
                </c:pt>
                <c:pt idx="8186">
                  <c:v>0.81859999999999999</c:v>
                </c:pt>
                <c:pt idx="8187">
                  <c:v>0.81869999999999998</c:v>
                </c:pt>
                <c:pt idx="8188">
                  <c:v>0.81879999999999997</c:v>
                </c:pt>
                <c:pt idx="8189">
                  <c:v>0.81889999999999996</c:v>
                </c:pt>
                <c:pt idx="8190">
                  <c:v>0.81899999999999995</c:v>
                </c:pt>
                <c:pt idx="8191">
                  <c:v>0.81910000000000005</c:v>
                </c:pt>
                <c:pt idx="8192">
                  <c:v>0.81920000000000004</c:v>
                </c:pt>
                <c:pt idx="8193">
                  <c:v>0.81930000000000003</c:v>
                </c:pt>
                <c:pt idx="8194">
                  <c:v>0.81940000000000002</c:v>
                </c:pt>
                <c:pt idx="8195">
                  <c:v>0.81950000000000001</c:v>
                </c:pt>
                <c:pt idx="8196">
                  <c:v>0.8196</c:v>
                </c:pt>
                <c:pt idx="8197">
                  <c:v>0.81969999999999998</c:v>
                </c:pt>
                <c:pt idx="8198">
                  <c:v>0.81979999999999997</c:v>
                </c:pt>
                <c:pt idx="8199">
                  <c:v>0.81989999999999996</c:v>
                </c:pt>
                <c:pt idx="8200">
                  <c:v>0.82</c:v>
                </c:pt>
                <c:pt idx="8201">
                  <c:v>0.82010000000000005</c:v>
                </c:pt>
                <c:pt idx="8202">
                  <c:v>0.82020000000000004</c:v>
                </c:pt>
                <c:pt idx="8203">
                  <c:v>0.82030000000000003</c:v>
                </c:pt>
                <c:pt idx="8204">
                  <c:v>0.82040000000000002</c:v>
                </c:pt>
                <c:pt idx="8205">
                  <c:v>0.82050000000000001</c:v>
                </c:pt>
                <c:pt idx="8206">
                  <c:v>0.8206</c:v>
                </c:pt>
                <c:pt idx="8207">
                  <c:v>0.82069999999999999</c:v>
                </c:pt>
                <c:pt idx="8208">
                  <c:v>0.82079999999999997</c:v>
                </c:pt>
                <c:pt idx="8209">
                  <c:v>0.82089999999999996</c:v>
                </c:pt>
                <c:pt idx="8210">
                  <c:v>0.82099999999999995</c:v>
                </c:pt>
                <c:pt idx="8211">
                  <c:v>0.82110000000000005</c:v>
                </c:pt>
                <c:pt idx="8212">
                  <c:v>0.82120000000000004</c:v>
                </c:pt>
                <c:pt idx="8213">
                  <c:v>0.82130000000000003</c:v>
                </c:pt>
                <c:pt idx="8214">
                  <c:v>0.82140000000000002</c:v>
                </c:pt>
                <c:pt idx="8215">
                  <c:v>0.82150000000000001</c:v>
                </c:pt>
                <c:pt idx="8216">
                  <c:v>0.8216</c:v>
                </c:pt>
                <c:pt idx="8217">
                  <c:v>0.82169999999999999</c:v>
                </c:pt>
                <c:pt idx="8218">
                  <c:v>0.82179999999999997</c:v>
                </c:pt>
                <c:pt idx="8219">
                  <c:v>0.82189999999999996</c:v>
                </c:pt>
                <c:pt idx="8220">
                  <c:v>0.82199999999999995</c:v>
                </c:pt>
                <c:pt idx="8221">
                  <c:v>0.82210000000000005</c:v>
                </c:pt>
                <c:pt idx="8222">
                  <c:v>0.82220000000000004</c:v>
                </c:pt>
                <c:pt idx="8223">
                  <c:v>0.82230000000000003</c:v>
                </c:pt>
                <c:pt idx="8224">
                  <c:v>0.82240000000000002</c:v>
                </c:pt>
                <c:pt idx="8225">
                  <c:v>0.82250000000000001</c:v>
                </c:pt>
                <c:pt idx="8226">
                  <c:v>0.8226</c:v>
                </c:pt>
                <c:pt idx="8227">
                  <c:v>0.82269999999999999</c:v>
                </c:pt>
                <c:pt idx="8228">
                  <c:v>0.82279999999999998</c:v>
                </c:pt>
                <c:pt idx="8229">
                  <c:v>0.82289999999999996</c:v>
                </c:pt>
                <c:pt idx="8230">
                  <c:v>0.82299999999999995</c:v>
                </c:pt>
                <c:pt idx="8231">
                  <c:v>0.82310000000000005</c:v>
                </c:pt>
                <c:pt idx="8232">
                  <c:v>0.82320000000000004</c:v>
                </c:pt>
                <c:pt idx="8233">
                  <c:v>0.82330000000000003</c:v>
                </c:pt>
                <c:pt idx="8234">
                  <c:v>0.82340000000000002</c:v>
                </c:pt>
                <c:pt idx="8235">
                  <c:v>0.82350000000000001</c:v>
                </c:pt>
                <c:pt idx="8236">
                  <c:v>0.8236</c:v>
                </c:pt>
                <c:pt idx="8237">
                  <c:v>0.82369999999999999</c:v>
                </c:pt>
                <c:pt idx="8238">
                  <c:v>0.82379999999999998</c:v>
                </c:pt>
                <c:pt idx="8239">
                  <c:v>0.82389999999999997</c:v>
                </c:pt>
                <c:pt idx="8240">
                  <c:v>0.82399999999999995</c:v>
                </c:pt>
                <c:pt idx="8241">
                  <c:v>0.82410000000000005</c:v>
                </c:pt>
                <c:pt idx="8242">
                  <c:v>0.82420000000000004</c:v>
                </c:pt>
                <c:pt idx="8243">
                  <c:v>0.82430000000000003</c:v>
                </c:pt>
                <c:pt idx="8244">
                  <c:v>0.82440000000000002</c:v>
                </c:pt>
                <c:pt idx="8245">
                  <c:v>0.82450000000000001</c:v>
                </c:pt>
                <c:pt idx="8246">
                  <c:v>0.8246</c:v>
                </c:pt>
                <c:pt idx="8247">
                  <c:v>0.82469999999999999</c:v>
                </c:pt>
                <c:pt idx="8248">
                  <c:v>0.82479999999999998</c:v>
                </c:pt>
                <c:pt idx="8249">
                  <c:v>0.82489999999999997</c:v>
                </c:pt>
                <c:pt idx="8250">
                  <c:v>0.82499999999999996</c:v>
                </c:pt>
                <c:pt idx="8251">
                  <c:v>0.82509999999999994</c:v>
                </c:pt>
                <c:pt idx="8252">
                  <c:v>0.82520000000000004</c:v>
                </c:pt>
                <c:pt idx="8253">
                  <c:v>0.82530000000000003</c:v>
                </c:pt>
                <c:pt idx="8254">
                  <c:v>0.82540000000000002</c:v>
                </c:pt>
                <c:pt idx="8255">
                  <c:v>0.82550000000000001</c:v>
                </c:pt>
                <c:pt idx="8256">
                  <c:v>0.8256</c:v>
                </c:pt>
                <c:pt idx="8257">
                  <c:v>0.82569999999999999</c:v>
                </c:pt>
                <c:pt idx="8258">
                  <c:v>0.82579999999999998</c:v>
                </c:pt>
                <c:pt idx="8259">
                  <c:v>0.82589999999999997</c:v>
                </c:pt>
                <c:pt idx="8260">
                  <c:v>0.82599999999999996</c:v>
                </c:pt>
                <c:pt idx="8261">
                  <c:v>0.82609999999999995</c:v>
                </c:pt>
                <c:pt idx="8262">
                  <c:v>0.82620000000000005</c:v>
                </c:pt>
                <c:pt idx="8263">
                  <c:v>0.82630000000000003</c:v>
                </c:pt>
                <c:pt idx="8264">
                  <c:v>0.82640000000000002</c:v>
                </c:pt>
                <c:pt idx="8265">
                  <c:v>0.82650000000000001</c:v>
                </c:pt>
                <c:pt idx="8266">
                  <c:v>0.8266</c:v>
                </c:pt>
                <c:pt idx="8267">
                  <c:v>0.82669999999999999</c:v>
                </c:pt>
                <c:pt idx="8268">
                  <c:v>0.82679999999999998</c:v>
                </c:pt>
                <c:pt idx="8269">
                  <c:v>0.82689999999999997</c:v>
                </c:pt>
                <c:pt idx="8270">
                  <c:v>0.82699999999999996</c:v>
                </c:pt>
                <c:pt idx="8271">
                  <c:v>0.82709999999999995</c:v>
                </c:pt>
                <c:pt idx="8272">
                  <c:v>0.82720000000000005</c:v>
                </c:pt>
                <c:pt idx="8273">
                  <c:v>0.82730000000000004</c:v>
                </c:pt>
                <c:pt idx="8274">
                  <c:v>0.82740000000000002</c:v>
                </c:pt>
                <c:pt idx="8275">
                  <c:v>0.82750000000000001</c:v>
                </c:pt>
                <c:pt idx="8276">
                  <c:v>0.8276</c:v>
                </c:pt>
                <c:pt idx="8277">
                  <c:v>0.82769999999999999</c:v>
                </c:pt>
                <c:pt idx="8278">
                  <c:v>0.82779999999999998</c:v>
                </c:pt>
                <c:pt idx="8279">
                  <c:v>0.82789999999999997</c:v>
                </c:pt>
                <c:pt idx="8280">
                  <c:v>0.82799999999999996</c:v>
                </c:pt>
                <c:pt idx="8281">
                  <c:v>0.82809999999999995</c:v>
                </c:pt>
                <c:pt idx="8282">
                  <c:v>0.82820000000000005</c:v>
                </c:pt>
                <c:pt idx="8283">
                  <c:v>0.82830000000000004</c:v>
                </c:pt>
                <c:pt idx="8284">
                  <c:v>0.82840000000000003</c:v>
                </c:pt>
                <c:pt idx="8285">
                  <c:v>0.82850000000000001</c:v>
                </c:pt>
                <c:pt idx="8286">
                  <c:v>0.8286</c:v>
                </c:pt>
                <c:pt idx="8287">
                  <c:v>0.82869999999999999</c:v>
                </c:pt>
                <c:pt idx="8288">
                  <c:v>0.82879999999999998</c:v>
                </c:pt>
                <c:pt idx="8289">
                  <c:v>0.82889999999999997</c:v>
                </c:pt>
                <c:pt idx="8290">
                  <c:v>0.82899999999999996</c:v>
                </c:pt>
                <c:pt idx="8291">
                  <c:v>0.82909999999999995</c:v>
                </c:pt>
                <c:pt idx="8292">
                  <c:v>0.82920000000000005</c:v>
                </c:pt>
                <c:pt idx="8293">
                  <c:v>0.82930000000000004</c:v>
                </c:pt>
                <c:pt idx="8294">
                  <c:v>0.82940000000000003</c:v>
                </c:pt>
                <c:pt idx="8295">
                  <c:v>0.82950000000000002</c:v>
                </c:pt>
                <c:pt idx="8296">
                  <c:v>0.8296</c:v>
                </c:pt>
                <c:pt idx="8297">
                  <c:v>0.82969999999999999</c:v>
                </c:pt>
                <c:pt idx="8298">
                  <c:v>0.82979999999999998</c:v>
                </c:pt>
                <c:pt idx="8299">
                  <c:v>0.82989999999999997</c:v>
                </c:pt>
                <c:pt idx="8300">
                  <c:v>0.83</c:v>
                </c:pt>
                <c:pt idx="8301">
                  <c:v>0.83009999999999995</c:v>
                </c:pt>
                <c:pt idx="8302">
                  <c:v>0.83020000000000005</c:v>
                </c:pt>
                <c:pt idx="8303">
                  <c:v>0.83030000000000004</c:v>
                </c:pt>
                <c:pt idx="8304">
                  <c:v>0.83040000000000003</c:v>
                </c:pt>
                <c:pt idx="8305">
                  <c:v>0.83050000000000002</c:v>
                </c:pt>
                <c:pt idx="8306">
                  <c:v>0.8306</c:v>
                </c:pt>
                <c:pt idx="8307">
                  <c:v>0.83069999999999999</c:v>
                </c:pt>
                <c:pt idx="8308">
                  <c:v>0.83079999999999998</c:v>
                </c:pt>
                <c:pt idx="8309">
                  <c:v>0.83089999999999997</c:v>
                </c:pt>
                <c:pt idx="8310">
                  <c:v>0.83099999999999996</c:v>
                </c:pt>
                <c:pt idx="8311">
                  <c:v>0.83109999999999995</c:v>
                </c:pt>
                <c:pt idx="8312">
                  <c:v>0.83120000000000005</c:v>
                </c:pt>
                <c:pt idx="8313">
                  <c:v>0.83130000000000004</c:v>
                </c:pt>
                <c:pt idx="8314">
                  <c:v>0.83140000000000003</c:v>
                </c:pt>
                <c:pt idx="8315">
                  <c:v>0.83150000000000002</c:v>
                </c:pt>
                <c:pt idx="8316">
                  <c:v>0.83160000000000001</c:v>
                </c:pt>
                <c:pt idx="8317">
                  <c:v>0.83169999999999999</c:v>
                </c:pt>
                <c:pt idx="8318">
                  <c:v>0.83179999999999998</c:v>
                </c:pt>
                <c:pt idx="8319">
                  <c:v>0.83189999999999997</c:v>
                </c:pt>
                <c:pt idx="8320">
                  <c:v>0.83199999999999996</c:v>
                </c:pt>
                <c:pt idx="8321">
                  <c:v>0.83209999999999995</c:v>
                </c:pt>
                <c:pt idx="8322">
                  <c:v>0.83220000000000005</c:v>
                </c:pt>
                <c:pt idx="8323">
                  <c:v>0.83230000000000004</c:v>
                </c:pt>
                <c:pt idx="8324">
                  <c:v>0.83240000000000003</c:v>
                </c:pt>
                <c:pt idx="8325">
                  <c:v>0.83250000000000002</c:v>
                </c:pt>
                <c:pt idx="8326">
                  <c:v>0.83260000000000001</c:v>
                </c:pt>
                <c:pt idx="8327">
                  <c:v>0.8327</c:v>
                </c:pt>
                <c:pt idx="8328">
                  <c:v>0.83279999999999998</c:v>
                </c:pt>
                <c:pt idx="8329">
                  <c:v>0.83289999999999997</c:v>
                </c:pt>
                <c:pt idx="8330">
                  <c:v>0.83299999999999996</c:v>
                </c:pt>
                <c:pt idx="8331">
                  <c:v>0.83309999999999995</c:v>
                </c:pt>
                <c:pt idx="8332">
                  <c:v>0.83320000000000005</c:v>
                </c:pt>
                <c:pt idx="8333">
                  <c:v>0.83330000000000004</c:v>
                </c:pt>
                <c:pt idx="8334">
                  <c:v>0.83340000000000003</c:v>
                </c:pt>
                <c:pt idx="8335">
                  <c:v>0.83350000000000002</c:v>
                </c:pt>
                <c:pt idx="8336">
                  <c:v>0.83360000000000001</c:v>
                </c:pt>
                <c:pt idx="8337">
                  <c:v>0.8337</c:v>
                </c:pt>
                <c:pt idx="8338">
                  <c:v>0.83379999999999999</c:v>
                </c:pt>
                <c:pt idx="8339">
                  <c:v>0.83389999999999997</c:v>
                </c:pt>
                <c:pt idx="8340">
                  <c:v>0.83399999999999996</c:v>
                </c:pt>
                <c:pt idx="8341">
                  <c:v>0.83409999999999995</c:v>
                </c:pt>
                <c:pt idx="8342">
                  <c:v>0.83420000000000005</c:v>
                </c:pt>
                <c:pt idx="8343">
                  <c:v>0.83430000000000004</c:v>
                </c:pt>
                <c:pt idx="8344">
                  <c:v>0.83440000000000003</c:v>
                </c:pt>
                <c:pt idx="8345">
                  <c:v>0.83450000000000002</c:v>
                </c:pt>
                <c:pt idx="8346">
                  <c:v>0.83460000000000001</c:v>
                </c:pt>
                <c:pt idx="8347">
                  <c:v>0.8347</c:v>
                </c:pt>
                <c:pt idx="8348">
                  <c:v>0.83479999999999999</c:v>
                </c:pt>
                <c:pt idx="8349">
                  <c:v>0.83489999999999998</c:v>
                </c:pt>
                <c:pt idx="8350">
                  <c:v>0.83499999999999996</c:v>
                </c:pt>
                <c:pt idx="8351">
                  <c:v>0.83509999999999995</c:v>
                </c:pt>
                <c:pt idx="8352">
                  <c:v>0.83520000000000005</c:v>
                </c:pt>
                <c:pt idx="8353">
                  <c:v>0.83530000000000004</c:v>
                </c:pt>
                <c:pt idx="8354">
                  <c:v>0.83540000000000003</c:v>
                </c:pt>
                <c:pt idx="8355">
                  <c:v>0.83550000000000002</c:v>
                </c:pt>
                <c:pt idx="8356">
                  <c:v>0.83560000000000001</c:v>
                </c:pt>
                <c:pt idx="8357">
                  <c:v>0.8357</c:v>
                </c:pt>
                <c:pt idx="8358">
                  <c:v>0.83579999999999999</c:v>
                </c:pt>
                <c:pt idx="8359">
                  <c:v>0.83589999999999998</c:v>
                </c:pt>
                <c:pt idx="8360">
                  <c:v>0.83599999999999997</c:v>
                </c:pt>
                <c:pt idx="8361">
                  <c:v>0.83609999999999995</c:v>
                </c:pt>
                <c:pt idx="8362">
                  <c:v>0.83620000000000005</c:v>
                </c:pt>
                <c:pt idx="8363">
                  <c:v>0.83630000000000004</c:v>
                </c:pt>
                <c:pt idx="8364">
                  <c:v>0.83640000000000003</c:v>
                </c:pt>
                <c:pt idx="8365">
                  <c:v>0.83650000000000002</c:v>
                </c:pt>
                <c:pt idx="8366">
                  <c:v>0.83660000000000001</c:v>
                </c:pt>
                <c:pt idx="8367">
                  <c:v>0.8367</c:v>
                </c:pt>
                <c:pt idx="8368">
                  <c:v>0.83679999999999999</c:v>
                </c:pt>
                <c:pt idx="8369">
                  <c:v>0.83689999999999998</c:v>
                </c:pt>
                <c:pt idx="8370">
                  <c:v>0.83699999999999997</c:v>
                </c:pt>
                <c:pt idx="8371">
                  <c:v>0.83709999999999996</c:v>
                </c:pt>
                <c:pt idx="8372">
                  <c:v>0.83720000000000006</c:v>
                </c:pt>
                <c:pt idx="8373">
                  <c:v>0.83730000000000004</c:v>
                </c:pt>
                <c:pt idx="8374">
                  <c:v>0.83740000000000003</c:v>
                </c:pt>
                <c:pt idx="8375">
                  <c:v>0.83750000000000002</c:v>
                </c:pt>
                <c:pt idx="8376">
                  <c:v>0.83760000000000001</c:v>
                </c:pt>
                <c:pt idx="8377">
                  <c:v>0.8377</c:v>
                </c:pt>
                <c:pt idx="8378">
                  <c:v>0.83779999999999999</c:v>
                </c:pt>
                <c:pt idx="8379">
                  <c:v>0.83789999999999998</c:v>
                </c:pt>
                <c:pt idx="8380">
                  <c:v>0.83799999999999997</c:v>
                </c:pt>
                <c:pt idx="8381">
                  <c:v>0.83809999999999996</c:v>
                </c:pt>
                <c:pt idx="8382">
                  <c:v>0.83819999999999995</c:v>
                </c:pt>
                <c:pt idx="8383">
                  <c:v>0.83830000000000005</c:v>
                </c:pt>
                <c:pt idx="8384">
                  <c:v>0.83840000000000003</c:v>
                </c:pt>
                <c:pt idx="8385">
                  <c:v>0.83850000000000002</c:v>
                </c:pt>
                <c:pt idx="8386">
                  <c:v>0.83860000000000001</c:v>
                </c:pt>
                <c:pt idx="8387">
                  <c:v>0.8387</c:v>
                </c:pt>
                <c:pt idx="8388">
                  <c:v>0.83879999999999999</c:v>
                </c:pt>
                <c:pt idx="8389">
                  <c:v>0.83889999999999998</c:v>
                </c:pt>
                <c:pt idx="8390">
                  <c:v>0.83899999999999997</c:v>
                </c:pt>
                <c:pt idx="8391">
                  <c:v>0.83909999999999996</c:v>
                </c:pt>
                <c:pt idx="8392">
                  <c:v>0.83919999999999995</c:v>
                </c:pt>
                <c:pt idx="8393">
                  <c:v>0.83930000000000005</c:v>
                </c:pt>
                <c:pt idx="8394">
                  <c:v>0.83940000000000003</c:v>
                </c:pt>
                <c:pt idx="8395">
                  <c:v>0.83950000000000002</c:v>
                </c:pt>
                <c:pt idx="8396">
                  <c:v>0.83960000000000001</c:v>
                </c:pt>
                <c:pt idx="8397">
                  <c:v>0.8397</c:v>
                </c:pt>
                <c:pt idx="8398">
                  <c:v>0.83979999999999999</c:v>
                </c:pt>
                <c:pt idx="8399">
                  <c:v>0.83989999999999998</c:v>
                </c:pt>
                <c:pt idx="8400">
                  <c:v>0.84</c:v>
                </c:pt>
                <c:pt idx="8401">
                  <c:v>0.84009999999999996</c:v>
                </c:pt>
                <c:pt idx="8402">
                  <c:v>0.84019999999999995</c:v>
                </c:pt>
                <c:pt idx="8403">
                  <c:v>0.84030000000000005</c:v>
                </c:pt>
                <c:pt idx="8404">
                  <c:v>0.84040000000000004</c:v>
                </c:pt>
                <c:pt idx="8405">
                  <c:v>0.84050000000000002</c:v>
                </c:pt>
                <c:pt idx="8406">
                  <c:v>0.84060000000000001</c:v>
                </c:pt>
                <c:pt idx="8407">
                  <c:v>0.8407</c:v>
                </c:pt>
                <c:pt idx="8408">
                  <c:v>0.84079999999999999</c:v>
                </c:pt>
                <c:pt idx="8409">
                  <c:v>0.84089999999999998</c:v>
                </c:pt>
                <c:pt idx="8410">
                  <c:v>0.84099999999999997</c:v>
                </c:pt>
                <c:pt idx="8411">
                  <c:v>0.84109999999999996</c:v>
                </c:pt>
                <c:pt idx="8412">
                  <c:v>0.84119999999999995</c:v>
                </c:pt>
                <c:pt idx="8413">
                  <c:v>0.84130000000000005</c:v>
                </c:pt>
                <c:pt idx="8414">
                  <c:v>0.84140000000000004</c:v>
                </c:pt>
                <c:pt idx="8415">
                  <c:v>0.84150000000000003</c:v>
                </c:pt>
                <c:pt idx="8416">
                  <c:v>0.84160000000000001</c:v>
                </c:pt>
                <c:pt idx="8417">
                  <c:v>0.8417</c:v>
                </c:pt>
                <c:pt idx="8418">
                  <c:v>0.84179999999999999</c:v>
                </c:pt>
                <c:pt idx="8419">
                  <c:v>0.84189999999999998</c:v>
                </c:pt>
                <c:pt idx="8420">
                  <c:v>0.84199999999999997</c:v>
                </c:pt>
                <c:pt idx="8421">
                  <c:v>0.84209999999999996</c:v>
                </c:pt>
                <c:pt idx="8422">
                  <c:v>0.84219999999999995</c:v>
                </c:pt>
                <c:pt idx="8423">
                  <c:v>0.84230000000000005</c:v>
                </c:pt>
                <c:pt idx="8424">
                  <c:v>0.84240000000000004</c:v>
                </c:pt>
                <c:pt idx="8425">
                  <c:v>0.84250000000000003</c:v>
                </c:pt>
                <c:pt idx="8426">
                  <c:v>0.84260000000000002</c:v>
                </c:pt>
                <c:pt idx="8427">
                  <c:v>0.8427</c:v>
                </c:pt>
                <c:pt idx="8428">
                  <c:v>0.84279999999999999</c:v>
                </c:pt>
                <c:pt idx="8429">
                  <c:v>0.84289999999999998</c:v>
                </c:pt>
                <c:pt idx="8430">
                  <c:v>0.84299999999999997</c:v>
                </c:pt>
                <c:pt idx="8431">
                  <c:v>0.84309999999999996</c:v>
                </c:pt>
                <c:pt idx="8432">
                  <c:v>0.84319999999999995</c:v>
                </c:pt>
                <c:pt idx="8433">
                  <c:v>0.84330000000000005</c:v>
                </c:pt>
                <c:pt idx="8434">
                  <c:v>0.84340000000000004</c:v>
                </c:pt>
                <c:pt idx="8435">
                  <c:v>0.84350000000000003</c:v>
                </c:pt>
                <c:pt idx="8436">
                  <c:v>0.84360000000000002</c:v>
                </c:pt>
                <c:pt idx="8437">
                  <c:v>0.84370000000000001</c:v>
                </c:pt>
                <c:pt idx="8438">
                  <c:v>0.84379999999999999</c:v>
                </c:pt>
                <c:pt idx="8439">
                  <c:v>0.84389999999999998</c:v>
                </c:pt>
                <c:pt idx="8440">
                  <c:v>0.84399999999999997</c:v>
                </c:pt>
                <c:pt idx="8441">
                  <c:v>0.84409999999999996</c:v>
                </c:pt>
                <c:pt idx="8442">
                  <c:v>0.84419999999999995</c:v>
                </c:pt>
                <c:pt idx="8443">
                  <c:v>0.84430000000000005</c:v>
                </c:pt>
                <c:pt idx="8444">
                  <c:v>0.84440000000000004</c:v>
                </c:pt>
                <c:pt idx="8445">
                  <c:v>0.84450000000000003</c:v>
                </c:pt>
                <c:pt idx="8446">
                  <c:v>0.84460000000000002</c:v>
                </c:pt>
                <c:pt idx="8447">
                  <c:v>0.84470000000000001</c:v>
                </c:pt>
                <c:pt idx="8448">
                  <c:v>0.8448</c:v>
                </c:pt>
                <c:pt idx="8449">
                  <c:v>0.84489999999999998</c:v>
                </c:pt>
                <c:pt idx="8450">
                  <c:v>0.84499999999999997</c:v>
                </c:pt>
                <c:pt idx="8451">
                  <c:v>0.84509999999999996</c:v>
                </c:pt>
                <c:pt idx="8452">
                  <c:v>0.84519999999999995</c:v>
                </c:pt>
                <c:pt idx="8453">
                  <c:v>0.84530000000000005</c:v>
                </c:pt>
                <c:pt idx="8454">
                  <c:v>0.84540000000000004</c:v>
                </c:pt>
                <c:pt idx="8455">
                  <c:v>0.84550000000000003</c:v>
                </c:pt>
                <c:pt idx="8456">
                  <c:v>0.84560000000000002</c:v>
                </c:pt>
                <c:pt idx="8457">
                  <c:v>0.84570000000000001</c:v>
                </c:pt>
                <c:pt idx="8458">
                  <c:v>0.8458</c:v>
                </c:pt>
                <c:pt idx="8459">
                  <c:v>0.84589999999999999</c:v>
                </c:pt>
                <c:pt idx="8460">
                  <c:v>0.84599999999999997</c:v>
                </c:pt>
                <c:pt idx="8461">
                  <c:v>0.84609999999999996</c:v>
                </c:pt>
                <c:pt idx="8462">
                  <c:v>0.84619999999999995</c:v>
                </c:pt>
                <c:pt idx="8463">
                  <c:v>0.84630000000000005</c:v>
                </c:pt>
                <c:pt idx="8464">
                  <c:v>0.84640000000000004</c:v>
                </c:pt>
                <c:pt idx="8465">
                  <c:v>0.84650000000000003</c:v>
                </c:pt>
                <c:pt idx="8466">
                  <c:v>0.84660000000000002</c:v>
                </c:pt>
                <c:pt idx="8467">
                  <c:v>0.84670000000000001</c:v>
                </c:pt>
                <c:pt idx="8468">
                  <c:v>0.8468</c:v>
                </c:pt>
                <c:pt idx="8469">
                  <c:v>0.84689999999999999</c:v>
                </c:pt>
                <c:pt idx="8470">
                  <c:v>0.84699999999999998</c:v>
                </c:pt>
                <c:pt idx="8471">
                  <c:v>0.84709999999999996</c:v>
                </c:pt>
                <c:pt idx="8472">
                  <c:v>0.84719999999999995</c:v>
                </c:pt>
                <c:pt idx="8473">
                  <c:v>0.84730000000000005</c:v>
                </c:pt>
                <c:pt idx="8474">
                  <c:v>0.84740000000000004</c:v>
                </c:pt>
                <c:pt idx="8475">
                  <c:v>0.84750000000000003</c:v>
                </c:pt>
                <c:pt idx="8476">
                  <c:v>0.84760000000000002</c:v>
                </c:pt>
                <c:pt idx="8477">
                  <c:v>0.84770000000000001</c:v>
                </c:pt>
                <c:pt idx="8478">
                  <c:v>0.8478</c:v>
                </c:pt>
                <c:pt idx="8479">
                  <c:v>0.84789999999999999</c:v>
                </c:pt>
                <c:pt idx="8480">
                  <c:v>0.84799999999999998</c:v>
                </c:pt>
                <c:pt idx="8481">
                  <c:v>0.84809999999999997</c:v>
                </c:pt>
                <c:pt idx="8482">
                  <c:v>0.84819999999999995</c:v>
                </c:pt>
                <c:pt idx="8483">
                  <c:v>0.84830000000000005</c:v>
                </c:pt>
                <c:pt idx="8484">
                  <c:v>0.84840000000000004</c:v>
                </c:pt>
                <c:pt idx="8485">
                  <c:v>0.84850000000000003</c:v>
                </c:pt>
                <c:pt idx="8486">
                  <c:v>0.84860000000000002</c:v>
                </c:pt>
                <c:pt idx="8487">
                  <c:v>0.84870000000000001</c:v>
                </c:pt>
                <c:pt idx="8488">
                  <c:v>0.8488</c:v>
                </c:pt>
                <c:pt idx="8489">
                  <c:v>0.84889999999999999</c:v>
                </c:pt>
                <c:pt idx="8490">
                  <c:v>0.84899999999999998</c:v>
                </c:pt>
                <c:pt idx="8491">
                  <c:v>0.84909999999999997</c:v>
                </c:pt>
                <c:pt idx="8492">
                  <c:v>0.84919999999999995</c:v>
                </c:pt>
                <c:pt idx="8493">
                  <c:v>0.84930000000000005</c:v>
                </c:pt>
                <c:pt idx="8494">
                  <c:v>0.84940000000000004</c:v>
                </c:pt>
                <c:pt idx="8495">
                  <c:v>0.84950000000000003</c:v>
                </c:pt>
                <c:pt idx="8496">
                  <c:v>0.84960000000000002</c:v>
                </c:pt>
                <c:pt idx="8497">
                  <c:v>0.84970000000000001</c:v>
                </c:pt>
                <c:pt idx="8498">
                  <c:v>0.8498</c:v>
                </c:pt>
                <c:pt idx="8499">
                  <c:v>0.84989999999999999</c:v>
                </c:pt>
                <c:pt idx="8500">
                  <c:v>0.85</c:v>
                </c:pt>
                <c:pt idx="8501">
                  <c:v>0.85009999999999997</c:v>
                </c:pt>
                <c:pt idx="8502">
                  <c:v>0.85019999999999996</c:v>
                </c:pt>
                <c:pt idx="8503">
                  <c:v>0.85029999999999994</c:v>
                </c:pt>
                <c:pt idx="8504">
                  <c:v>0.85040000000000004</c:v>
                </c:pt>
                <c:pt idx="8505">
                  <c:v>0.85050000000000003</c:v>
                </c:pt>
                <c:pt idx="8506">
                  <c:v>0.85060000000000002</c:v>
                </c:pt>
                <c:pt idx="8507">
                  <c:v>0.85070000000000001</c:v>
                </c:pt>
                <c:pt idx="8508">
                  <c:v>0.8508</c:v>
                </c:pt>
                <c:pt idx="8509">
                  <c:v>0.85089999999999999</c:v>
                </c:pt>
                <c:pt idx="8510">
                  <c:v>0.85099999999999998</c:v>
                </c:pt>
                <c:pt idx="8511">
                  <c:v>0.85109999999999997</c:v>
                </c:pt>
                <c:pt idx="8512">
                  <c:v>0.85119999999999996</c:v>
                </c:pt>
                <c:pt idx="8513">
                  <c:v>0.85129999999999995</c:v>
                </c:pt>
                <c:pt idx="8514">
                  <c:v>0.85140000000000005</c:v>
                </c:pt>
                <c:pt idx="8515">
                  <c:v>0.85150000000000003</c:v>
                </c:pt>
                <c:pt idx="8516">
                  <c:v>0.85160000000000002</c:v>
                </c:pt>
                <c:pt idx="8517">
                  <c:v>0.85170000000000001</c:v>
                </c:pt>
                <c:pt idx="8518">
                  <c:v>0.8518</c:v>
                </c:pt>
                <c:pt idx="8519">
                  <c:v>0.85189999999999999</c:v>
                </c:pt>
                <c:pt idx="8520">
                  <c:v>0.85199999999999998</c:v>
                </c:pt>
                <c:pt idx="8521">
                  <c:v>0.85209999999999997</c:v>
                </c:pt>
                <c:pt idx="8522">
                  <c:v>0.85219999999999996</c:v>
                </c:pt>
                <c:pt idx="8523">
                  <c:v>0.85229999999999995</c:v>
                </c:pt>
                <c:pt idx="8524">
                  <c:v>0.85240000000000005</c:v>
                </c:pt>
                <c:pt idx="8525">
                  <c:v>0.85250000000000004</c:v>
                </c:pt>
                <c:pt idx="8526">
                  <c:v>0.85260000000000002</c:v>
                </c:pt>
                <c:pt idx="8527">
                  <c:v>0.85270000000000001</c:v>
                </c:pt>
                <c:pt idx="8528">
                  <c:v>0.8528</c:v>
                </c:pt>
                <c:pt idx="8529">
                  <c:v>0.85289999999999999</c:v>
                </c:pt>
                <c:pt idx="8530">
                  <c:v>0.85299999999999998</c:v>
                </c:pt>
                <c:pt idx="8531">
                  <c:v>0.85309999999999997</c:v>
                </c:pt>
                <c:pt idx="8532">
                  <c:v>0.85319999999999996</c:v>
                </c:pt>
                <c:pt idx="8533">
                  <c:v>0.85329999999999995</c:v>
                </c:pt>
                <c:pt idx="8534">
                  <c:v>0.85340000000000005</c:v>
                </c:pt>
                <c:pt idx="8535">
                  <c:v>0.85350000000000004</c:v>
                </c:pt>
                <c:pt idx="8536">
                  <c:v>0.85360000000000003</c:v>
                </c:pt>
                <c:pt idx="8537">
                  <c:v>0.85370000000000001</c:v>
                </c:pt>
                <c:pt idx="8538">
                  <c:v>0.8538</c:v>
                </c:pt>
                <c:pt idx="8539">
                  <c:v>0.85389999999999999</c:v>
                </c:pt>
                <c:pt idx="8540">
                  <c:v>0.85399999999999998</c:v>
                </c:pt>
                <c:pt idx="8541">
                  <c:v>0.85409999999999997</c:v>
                </c:pt>
                <c:pt idx="8542">
                  <c:v>0.85419999999999996</c:v>
                </c:pt>
                <c:pt idx="8543">
                  <c:v>0.85429999999999995</c:v>
                </c:pt>
                <c:pt idx="8544">
                  <c:v>0.85440000000000005</c:v>
                </c:pt>
                <c:pt idx="8545">
                  <c:v>0.85450000000000004</c:v>
                </c:pt>
                <c:pt idx="8546">
                  <c:v>0.85460000000000003</c:v>
                </c:pt>
                <c:pt idx="8547">
                  <c:v>0.85470000000000002</c:v>
                </c:pt>
                <c:pt idx="8548">
                  <c:v>0.8548</c:v>
                </c:pt>
                <c:pt idx="8549">
                  <c:v>0.85489999999999999</c:v>
                </c:pt>
                <c:pt idx="8550">
                  <c:v>0.85499999999999998</c:v>
                </c:pt>
                <c:pt idx="8551">
                  <c:v>0.85509999999999997</c:v>
                </c:pt>
                <c:pt idx="8552">
                  <c:v>0.85519999999999996</c:v>
                </c:pt>
                <c:pt idx="8553">
                  <c:v>0.85529999999999995</c:v>
                </c:pt>
                <c:pt idx="8554">
                  <c:v>0.85540000000000005</c:v>
                </c:pt>
                <c:pt idx="8555">
                  <c:v>0.85550000000000004</c:v>
                </c:pt>
                <c:pt idx="8556">
                  <c:v>0.85560000000000003</c:v>
                </c:pt>
                <c:pt idx="8557">
                  <c:v>0.85570000000000002</c:v>
                </c:pt>
                <c:pt idx="8558">
                  <c:v>0.85580000000000001</c:v>
                </c:pt>
                <c:pt idx="8559">
                  <c:v>0.85589999999999999</c:v>
                </c:pt>
                <c:pt idx="8560">
                  <c:v>0.85599999999999998</c:v>
                </c:pt>
                <c:pt idx="8561">
                  <c:v>0.85609999999999997</c:v>
                </c:pt>
                <c:pt idx="8562">
                  <c:v>0.85619999999999996</c:v>
                </c:pt>
                <c:pt idx="8563">
                  <c:v>0.85629999999999995</c:v>
                </c:pt>
                <c:pt idx="8564">
                  <c:v>0.85640000000000005</c:v>
                </c:pt>
                <c:pt idx="8565">
                  <c:v>0.85650000000000004</c:v>
                </c:pt>
                <c:pt idx="8566">
                  <c:v>0.85660000000000003</c:v>
                </c:pt>
                <c:pt idx="8567">
                  <c:v>0.85670000000000002</c:v>
                </c:pt>
                <c:pt idx="8568">
                  <c:v>0.85680000000000001</c:v>
                </c:pt>
                <c:pt idx="8569">
                  <c:v>0.8569</c:v>
                </c:pt>
                <c:pt idx="8570">
                  <c:v>0.85699999999999998</c:v>
                </c:pt>
                <c:pt idx="8571">
                  <c:v>0.85709999999999997</c:v>
                </c:pt>
                <c:pt idx="8572">
                  <c:v>0.85719999999999996</c:v>
                </c:pt>
                <c:pt idx="8573">
                  <c:v>0.85729999999999995</c:v>
                </c:pt>
                <c:pt idx="8574">
                  <c:v>0.85740000000000005</c:v>
                </c:pt>
                <c:pt idx="8575">
                  <c:v>0.85750000000000004</c:v>
                </c:pt>
                <c:pt idx="8576">
                  <c:v>0.85760000000000003</c:v>
                </c:pt>
                <c:pt idx="8577">
                  <c:v>0.85770000000000002</c:v>
                </c:pt>
                <c:pt idx="8578">
                  <c:v>0.85780000000000001</c:v>
                </c:pt>
                <c:pt idx="8579">
                  <c:v>0.8579</c:v>
                </c:pt>
                <c:pt idx="8580">
                  <c:v>0.85799999999999998</c:v>
                </c:pt>
                <c:pt idx="8581">
                  <c:v>0.85809999999999997</c:v>
                </c:pt>
                <c:pt idx="8582">
                  <c:v>0.85819999999999996</c:v>
                </c:pt>
                <c:pt idx="8583">
                  <c:v>0.85829999999999995</c:v>
                </c:pt>
                <c:pt idx="8584">
                  <c:v>0.85840000000000005</c:v>
                </c:pt>
                <c:pt idx="8585">
                  <c:v>0.85850000000000004</c:v>
                </c:pt>
                <c:pt idx="8586">
                  <c:v>0.85860000000000003</c:v>
                </c:pt>
                <c:pt idx="8587">
                  <c:v>0.85870000000000002</c:v>
                </c:pt>
                <c:pt idx="8588">
                  <c:v>0.85880000000000001</c:v>
                </c:pt>
                <c:pt idx="8589">
                  <c:v>0.8589</c:v>
                </c:pt>
                <c:pt idx="8590">
                  <c:v>0.85899999999999999</c:v>
                </c:pt>
                <c:pt idx="8591">
                  <c:v>0.85909999999999997</c:v>
                </c:pt>
                <c:pt idx="8592">
                  <c:v>0.85919999999999996</c:v>
                </c:pt>
                <c:pt idx="8593">
                  <c:v>0.85929999999999995</c:v>
                </c:pt>
                <c:pt idx="8594">
                  <c:v>0.85940000000000005</c:v>
                </c:pt>
                <c:pt idx="8595">
                  <c:v>0.85950000000000004</c:v>
                </c:pt>
                <c:pt idx="8596">
                  <c:v>0.85960000000000003</c:v>
                </c:pt>
                <c:pt idx="8597">
                  <c:v>0.85970000000000002</c:v>
                </c:pt>
                <c:pt idx="8598">
                  <c:v>0.85980000000000001</c:v>
                </c:pt>
                <c:pt idx="8599">
                  <c:v>0.8599</c:v>
                </c:pt>
                <c:pt idx="8600">
                  <c:v>0.86</c:v>
                </c:pt>
                <c:pt idx="8601">
                  <c:v>0.86009999999999998</c:v>
                </c:pt>
                <c:pt idx="8602">
                  <c:v>0.86019999999999996</c:v>
                </c:pt>
                <c:pt idx="8603">
                  <c:v>0.86029999999999995</c:v>
                </c:pt>
                <c:pt idx="8604">
                  <c:v>0.86040000000000005</c:v>
                </c:pt>
                <c:pt idx="8605">
                  <c:v>0.86050000000000004</c:v>
                </c:pt>
                <c:pt idx="8606">
                  <c:v>0.86060000000000003</c:v>
                </c:pt>
                <c:pt idx="8607">
                  <c:v>0.86070000000000002</c:v>
                </c:pt>
                <c:pt idx="8608">
                  <c:v>0.86080000000000001</c:v>
                </c:pt>
                <c:pt idx="8609">
                  <c:v>0.8609</c:v>
                </c:pt>
                <c:pt idx="8610">
                  <c:v>0.86099999999999999</c:v>
                </c:pt>
                <c:pt idx="8611">
                  <c:v>0.86109999999999998</c:v>
                </c:pt>
                <c:pt idx="8612">
                  <c:v>0.86119999999999997</c:v>
                </c:pt>
                <c:pt idx="8613">
                  <c:v>0.86129999999999995</c:v>
                </c:pt>
                <c:pt idx="8614">
                  <c:v>0.86140000000000005</c:v>
                </c:pt>
                <c:pt idx="8615">
                  <c:v>0.86150000000000004</c:v>
                </c:pt>
                <c:pt idx="8616">
                  <c:v>0.86160000000000003</c:v>
                </c:pt>
                <c:pt idx="8617">
                  <c:v>0.86170000000000002</c:v>
                </c:pt>
                <c:pt idx="8618">
                  <c:v>0.86180000000000001</c:v>
                </c:pt>
                <c:pt idx="8619">
                  <c:v>0.8619</c:v>
                </c:pt>
                <c:pt idx="8620">
                  <c:v>0.86199999999999999</c:v>
                </c:pt>
                <c:pt idx="8621">
                  <c:v>0.86209999999999998</c:v>
                </c:pt>
                <c:pt idx="8622">
                  <c:v>0.86219999999999997</c:v>
                </c:pt>
                <c:pt idx="8623">
                  <c:v>0.86229999999999996</c:v>
                </c:pt>
                <c:pt idx="8624">
                  <c:v>0.86240000000000006</c:v>
                </c:pt>
                <c:pt idx="8625">
                  <c:v>0.86250000000000004</c:v>
                </c:pt>
                <c:pt idx="8626">
                  <c:v>0.86260000000000003</c:v>
                </c:pt>
                <c:pt idx="8627">
                  <c:v>0.86270000000000002</c:v>
                </c:pt>
                <c:pt idx="8628">
                  <c:v>0.86280000000000001</c:v>
                </c:pt>
                <c:pt idx="8629">
                  <c:v>0.8629</c:v>
                </c:pt>
                <c:pt idx="8630">
                  <c:v>0.86299999999999999</c:v>
                </c:pt>
                <c:pt idx="8631">
                  <c:v>0.86309999999999998</c:v>
                </c:pt>
                <c:pt idx="8632">
                  <c:v>0.86319999999999997</c:v>
                </c:pt>
                <c:pt idx="8633">
                  <c:v>0.86329999999999996</c:v>
                </c:pt>
                <c:pt idx="8634">
                  <c:v>0.86339999999999995</c:v>
                </c:pt>
                <c:pt idx="8635">
                  <c:v>0.86350000000000005</c:v>
                </c:pt>
                <c:pt idx="8636">
                  <c:v>0.86360000000000003</c:v>
                </c:pt>
                <c:pt idx="8637">
                  <c:v>0.86370000000000002</c:v>
                </c:pt>
                <c:pt idx="8638">
                  <c:v>0.86380000000000001</c:v>
                </c:pt>
                <c:pt idx="8639">
                  <c:v>0.8639</c:v>
                </c:pt>
                <c:pt idx="8640">
                  <c:v>0.86399999999999999</c:v>
                </c:pt>
                <c:pt idx="8641">
                  <c:v>0.86409999999999998</c:v>
                </c:pt>
                <c:pt idx="8642">
                  <c:v>0.86419999999999997</c:v>
                </c:pt>
                <c:pt idx="8643">
                  <c:v>0.86429999999999996</c:v>
                </c:pt>
                <c:pt idx="8644">
                  <c:v>0.86439999999999995</c:v>
                </c:pt>
                <c:pt idx="8645">
                  <c:v>0.86450000000000005</c:v>
                </c:pt>
                <c:pt idx="8646">
                  <c:v>0.86460000000000004</c:v>
                </c:pt>
                <c:pt idx="8647">
                  <c:v>0.86470000000000002</c:v>
                </c:pt>
                <c:pt idx="8648">
                  <c:v>0.86480000000000001</c:v>
                </c:pt>
                <c:pt idx="8649">
                  <c:v>0.8649</c:v>
                </c:pt>
                <c:pt idx="8650">
                  <c:v>0.86499999999999999</c:v>
                </c:pt>
                <c:pt idx="8651">
                  <c:v>0.86509999999999998</c:v>
                </c:pt>
                <c:pt idx="8652">
                  <c:v>0.86519999999999997</c:v>
                </c:pt>
                <c:pt idx="8653">
                  <c:v>0.86529999999999996</c:v>
                </c:pt>
                <c:pt idx="8654">
                  <c:v>0.86539999999999995</c:v>
                </c:pt>
                <c:pt idx="8655">
                  <c:v>0.86550000000000005</c:v>
                </c:pt>
                <c:pt idx="8656">
                  <c:v>0.86560000000000004</c:v>
                </c:pt>
                <c:pt idx="8657">
                  <c:v>0.86570000000000003</c:v>
                </c:pt>
                <c:pt idx="8658">
                  <c:v>0.86580000000000001</c:v>
                </c:pt>
                <c:pt idx="8659">
                  <c:v>0.8659</c:v>
                </c:pt>
                <c:pt idx="8660">
                  <c:v>0.86599999999999999</c:v>
                </c:pt>
                <c:pt idx="8661">
                  <c:v>0.86609999999999998</c:v>
                </c:pt>
                <c:pt idx="8662">
                  <c:v>0.86619999999999997</c:v>
                </c:pt>
                <c:pt idx="8663">
                  <c:v>0.86629999999999996</c:v>
                </c:pt>
                <c:pt idx="8664">
                  <c:v>0.86639999999999995</c:v>
                </c:pt>
                <c:pt idx="8665">
                  <c:v>0.86650000000000005</c:v>
                </c:pt>
                <c:pt idx="8666">
                  <c:v>0.86660000000000004</c:v>
                </c:pt>
                <c:pt idx="8667">
                  <c:v>0.86670000000000003</c:v>
                </c:pt>
                <c:pt idx="8668">
                  <c:v>0.86680000000000001</c:v>
                </c:pt>
                <c:pt idx="8669">
                  <c:v>0.8669</c:v>
                </c:pt>
                <c:pt idx="8670">
                  <c:v>0.86699999999999999</c:v>
                </c:pt>
                <c:pt idx="8671">
                  <c:v>0.86709999999999998</c:v>
                </c:pt>
                <c:pt idx="8672">
                  <c:v>0.86719999999999997</c:v>
                </c:pt>
                <c:pt idx="8673">
                  <c:v>0.86729999999999996</c:v>
                </c:pt>
                <c:pt idx="8674">
                  <c:v>0.86739999999999995</c:v>
                </c:pt>
                <c:pt idx="8675">
                  <c:v>0.86750000000000005</c:v>
                </c:pt>
                <c:pt idx="8676">
                  <c:v>0.86760000000000004</c:v>
                </c:pt>
                <c:pt idx="8677">
                  <c:v>0.86770000000000003</c:v>
                </c:pt>
                <c:pt idx="8678">
                  <c:v>0.86780000000000002</c:v>
                </c:pt>
                <c:pt idx="8679">
                  <c:v>0.8679</c:v>
                </c:pt>
                <c:pt idx="8680">
                  <c:v>0.86799999999999999</c:v>
                </c:pt>
                <c:pt idx="8681">
                  <c:v>0.86809999999999998</c:v>
                </c:pt>
                <c:pt idx="8682">
                  <c:v>0.86819999999999997</c:v>
                </c:pt>
                <c:pt idx="8683">
                  <c:v>0.86829999999999996</c:v>
                </c:pt>
                <c:pt idx="8684">
                  <c:v>0.86839999999999995</c:v>
                </c:pt>
                <c:pt idx="8685">
                  <c:v>0.86850000000000005</c:v>
                </c:pt>
                <c:pt idx="8686">
                  <c:v>0.86860000000000004</c:v>
                </c:pt>
                <c:pt idx="8687">
                  <c:v>0.86870000000000003</c:v>
                </c:pt>
                <c:pt idx="8688">
                  <c:v>0.86880000000000002</c:v>
                </c:pt>
                <c:pt idx="8689">
                  <c:v>0.86890000000000001</c:v>
                </c:pt>
                <c:pt idx="8690">
                  <c:v>0.86899999999999999</c:v>
                </c:pt>
                <c:pt idx="8691">
                  <c:v>0.86909999999999998</c:v>
                </c:pt>
                <c:pt idx="8692">
                  <c:v>0.86919999999999997</c:v>
                </c:pt>
                <c:pt idx="8693">
                  <c:v>0.86929999999999996</c:v>
                </c:pt>
                <c:pt idx="8694">
                  <c:v>0.86939999999999995</c:v>
                </c:pt>
                <c:pt idx="8695">
                  <c:v>0.86950000000000005</c:v>
                </c:pt>
                <c:pt idx="8696">
                  <c:v>0.86960000000000004</c:v>
                </c:pt>
                <c:pt idx="8697">
                  <c:v>0.86970000000000003</c:v>
                </c:pt>
                <c:pt idx="8698">
                  <c:v>0.86980000000000002</c:v>
                </c:pt>
                <c:pt idx="8699">
                  <c:v>0.86990000000000001</c:v>
                </c:pt>
                <c:pt idx="8700">
                  <c:v>0.87</c:v>
                </c:pt>
                <c:pt idx="8701">
                  <c:v>0.87009999999999998</c:v>
                </c:pt>
                <c:pt idx="8702">
                  <c:v>0.87019999999999997</c:v>
                </c:pt>
                <c:pt idx="8703">
                  <c:v>0.87029999999999996</c:v>
                </c:pt>
                <c:pt idx="8704">
                  <c:v>0.87039999999999995</c:v>
                </c:pt>
                <c:pt idx="8705">
                  <c:v>0.87050000000000005</c:v>
                </c:pt>
                <c:pt idx="8706">
                  <c:v>0.87060000000000004</c:v>
                </c:pt>
                <c:pt idx="8707">
                  <c:v>0.87070000000000003</c:v>
                </c:pt>
                <c:pt idx="8708">
                  <c:v>0.87080000000000002</c:v>
                </c:pt>
                <c:pt idx="8709">
                  <c:v>0.87090000000000001</c:v>
                </c:pt>
                <c:pt idx="8710">
                  <c:v>0.871</c:v>
                </c:pt>
                <c:pt idx="8711">
                  <c:v>0.87109999999999999</c:v>
                </c:pt>
                <c:pt idx="8712">
                  <c:v>0.87119999999999997</c:v>
                </c:pt>
                <c:pt idx="8713">
                  <c:v>0.87129999999999996</c:v>
                </c:pt>
                <c:pt idx="8714">
                  <c:v>0.87139999999999995</c:v>
                </c:pt>
                <c:pt idx="8715">
                  <c:v>0.87150000000000005</c:v>
                </c:pt>
                <c:pt idx="8716">
                  <c:v>0.87160000000000004</c:v>
                </c:pt>
                <c:pt idx="8717">
                  <c:v>0.87170000000000003</c:v>
                </c:pt>
                <c:pt idx="8718">
                  <c:v>0.87180000000000002</c:v>
                </c:pt>
                <c:pt idx="8719">
                  <c:v>0.87190000000000001</c:v>
                </c:pt>
                <c:pt idx="8720">
                  <c:v>0.872</c:v>
                </c:pt>
                <c:pt idx="8721">
                  <c:v>0.87209999999999999</c:v>
                </c:pt>
                <c:pt idx="8722">
                  <c:v>0.87219999999999998</c:v>
                </c:pt>
                <c:pt idx="8723">
                  <c:v>0.87229999999999996</c:v>
                </c:pt>
                <c:pt idx="8724">
                  <c:v>0.87239999999999995</c:v>
                </c:pt>
                <c:pt idx="8725">
                  <c:v>0.87250000000000005</c:v>
                </c:pt>
                <c:pt idx="8726">
                  <c:v>0.87260000000000004</c:v>
                </c:pt>
                <c:pt idx="8727">
                  <c:v>0.87270000000000003</c:v>
                </c:pt>
                <c:pt idx="8728">
                  <c:v>0.87280000000000002</c:v>
                </c:pt>
                <c:pt idx="8729">
                  <c:v>0.87290000000000001</c:v>
                </c:pt>
                <c:pt idx="8730">
                  <c:v>0.873</c:v>
                </c:pt>
                <c:pt idx="8731">
                  <c:v>0.87309999999999999</c:v>
                </c:pt>
                <c:pt idx="8732">
                  <c:v>0.87319999999999998</c:v>
                </c:pt>
                <c:pt idx="8733">
                  <c:v>0.87329999999999997</c:v>
                </c:pt>
                <c:pt idx="8734">
                  <c:v>0.87339999999999995</c:v>
                </c:pt>
                <c:pt idx="8735">
                  <c:v>0.87350000000000005</c:v>
                </c:pt>
                <c:pt idx="8736">
                  <c:v>0.87360000000000004</c:v>
                </c:pt>
                <c:pt idx="8737">
                  <c:v>0.87370000000000003</c:v>
                </c:pt>
                <c:pt idx="8738">
                  <c:v>0.87380000000000002</c:v>
                </c:pt>
                <c:pt idx="8739">
                  <c:v>0.87390000000000001</c:v>
                </c:pt>
                <c:pt idx="8740">
                  <c:v>0.874</c:v>
                </c:pt>
                <c:pt idx="8741">
                  <c:v>0.87409999999999999</c:v>
                </c:pt>
                <c:pt idx="8742">
                  <c:v>0.87419999999999998</c:v>
                </c:pt>
                <c:pt idx="8743">
                  <c:v>0.87429999999999997</c:v>
                </c:pt>
                <c:pt idx="8744">
                  <c:v>0.87439999999999996</c:v>
                </c:pt>
                <c:pt idx="8745">
                  <c:v>0.87450000000000006</c:v>
                </c:pt>
                <c:pt idx="8746">
                  <c:v>0.87460000000000004</c:v>
                </c:pt>
                <c:pt idx="8747">
                  <c:v>0.87470000000000003</c:v>
                </c:pt>
                <c:pt idx="8748">
                  <c:v>0.87480000000000002</c:v>
                </c:pt>
                <c:pt idx="8749">
                  <c:v>0.87490000000000001</c:v>
                </c:pt>
                <c:pt idx="8750">
                  <c:v>0.875</c:v>
                </c:pt>
                <c:pt idx="8751">
                  <c:v>0.87509999999999999</c:v>
                </c:pt>
                <c:pt idx="8752">
                  <c:v>0.87519999999999998</c:v>
                </c:pt>
                <c:pt idx="8753">
                  <c:v>0.87529999999999997</c:v>
                </c:pt>
                <c:pt idx="8754">
                  <c:v>0.87539999999999996</c:v>
                </c:pt>
                <c:pt idx="8755">
                  <c:v>0.87549999999999994</c:v>
                </c:pt>
                <c:pt idx="8756">
                  <c:v>0.87560000000000004</c:v>
                </c:pt>
                <c:pt idx="8757">
                  <c:v>0.87570000000000003</c:v>
                </c:pt>
                <c:pt idx="8758">
                  <c:v>0.87580000000000002</c:v>
                </c:pt>
                <c:pt idx="8759">
                  <c:v>0.87590000000000001</c:v>
                </c:pt>
                <c:pt idx="8760">
                  <c:v>0.876</c:v>
                </c:pt>
                <c:pt idx="8761">
                  <c:v>0.87609999999999999</c:v>
                </c:pt>
                <c:pt idx="8762">
                  <c:v>0.87619999999999998</c:v>
                </c:pt>
                <c:pt idx="8763">
                  <c:v>0.87629999999999997</c:v>
                </c:pt>
                <c:pt idx="8764">
                  <c:v>0.87639999999999996</c:v>
                </c:pt>
                <c:pt idx="8765">
                  <c:v>0.87649999999999995</c:v>
                </c:pt>
                <c:pt idx="8766">
                  <c:v>0.87660000000000005</c:v>
                </c:pt>
                <c:pt idx="8767">
                  <c:v>0.87670000000000003</c:v>
                </c:pt>
                <c:pt idx="8768">
                  <c:v>0.87680000000000002</c:v>
                </c:pt>
                <c:pt idx="8769">
                  <c:v>0.87690000000000001</c:v>
                </c:pt>
                <c:pt idx="8770">
                  <c:v>0.877</c:v>
                </c:pt>
                <c:pt idx="8771">
                  <c:v>0.87709999999999999</c:v>
                </c:pt>
                <c:pt idx="8772">
                  <c:v>0.87719999999999998</c:v>
                </c:pt>
                <c:pt idx="8773">
                  <c:v>0.87729999999999997</c:v>
                </c:pt>
                <c:pt idx="8774">
                  <c:v>0.87739999999999996</c:v>
                </c:pt>
                <c:pt idx="8775">
                  <c:v>0.87749999999999995</c:v>
                </c:pt>
                <c:pt idx="8776">
                  <c:v>0.87760000000000005</c:v>
                </c:pt>
                <c:pt idx="8777">
                  <c:v>0.87770000000000004</c:v>
                </c:pt>
                <c:pt idx="8778">
                  <c:v>0.87780000000000002</c:v>
                </c:pt>
                <c:pt idx="8779">
                  <c:v>0.87790000000000001</c:v>
                </c:pt>
                <c:pt idx="8780">
                  <c:v>0.878</c:v>
                </c:pt>
                <c:pt idx="8781">
                  <c:v>0.87809999999999999</c:v>
                </c:pt>
                <c:pt idx="8782">
                  <c:v>0.87819999999999998</c:v>
                </c:pt>
                <c:pt idx="8783">
                  <c:v>0.87829999999999997</c:v>
                </c:pt>
                <c:pt idx="8784">
                  <c:v>0.87839999999999996</c:v>
                </c:pt>
                <c:pt idx="8785">
                  <c:v>0.87849999999999995</c:v>
                </c:pt>
                <c:pt idx="8786">
                  <c:v>0.87860000000000005</c:v>
                </c:pt>
                <c:pt idx="8787">
                  <c:v>0.87870000000000004</c:v>
                </c:pt>
                <c:pt idx="8788">
                  <c:v>0.87880000000000003</c:v>
                </c:pt>
                <c:pt idx="8789">
                  <c:v>0.87890000000000001</c:v>
                </c:pt>
                <c:pt idx="8790">
                  <c:v>0.879</c:v>
                </c:pt>
                <c:pt idx="8791">
                  <c:v>0.87909999999999999</c:v>
                </c:pt>
                <c:pt idx="8792">
                  <c:v>0.87919999999999998</c:v>
                </c:pt>
                <c:pt idx="8793">
                  <c:v>0.87929999999999997</c:v>
                </c:pt>
                <c:pt idx="8794">
                  <c:v>0.87939999999999996</c:v>
                </c:pt>
                <c:pt idx="8795">
                  <c:v>0.87949999999999995</c:v>
                </c:pt>
                <c:pt idx="8796">
                  <c:v>0.87960000000000005</c:v>
                </c:pt>
                <c:pt idx="8797">
                  <c:v>0.87970000000000004</c:v>
                </c:pt>
                <c:pt idx="8798">
                  <c:v>0.87980000000000003</c:v>
                </c:pt>
                <c:pt idx="8799">
                  <c:v>0.87990000000000002</c:v>
                </c:pt>
                <c:pt idx="8800">
                  <c:v>0.88</c:v>
                </c:pt>
                <c:pt idx="8801">
                  <c:v>0.88009999999999999</c:v>
                </c:pt>
                <c:pt idx="8802">
                  <c:v>0.88019999999999998</c:v>
                </c:pt>
                <c:pt idx="8803">
                  <c:v>0.88029999999999997</c:v>
                </c:pt>
                <c:pt idx="8804">
                  <c:v>0.88039999999999996</c:v>
                </c:pt>
                <c:pt idx="8805">
                  <c:v>0.88049999999999995</c:v>
                </c:pt>
                <c:pt idx="8806">
                  <c:v>0.88060000000000005</c:v>
                </c:pt>
                <c:pt idx="8807">
                  <c:v>0.88070000000000004</c:v>
                </c:pt>
                <c:pt idx="8808">
                  <c:v>0.88080000000000003</c:v>
                </c:pt>
                <c:pt idx="8809">
                  <c:v>0.88090000000000002</c:v>
                </c:pt>
                <c:pt idx="8810">
                  <c:v>0.88100000000000001</c:v>
                </c:pt>
                <c:pt idx="8811">
                  <c:v>0.88109999999999999</c:v>
                </c:pt>
                <c:pt idx="8812">
                  <c:v>0.88119999999999998</c:v>
                </c:pt>
                <c:pt idx="8813">
                  <c:v>0.88129999999999997</c:v>
                </c:pt>
                <c:pt idx="8814">
                  <c:v>0.88139999999999996</c:v>
                </c:pt>
                <c:pt idx="8815">
                  <c:v>0.88149999999999995</c:v>
                </c:pt>
                <c:pt idx="8816">
                  <c:v>0.88160000000000005</c:v>
                </c:pt>
                <c:pt idx="8817">
                  <c:v>0.88170000000000004</c:v>
                </c:pt>
                <c:pt idx="8818">
                  <c:v>0.88180000000000003</c:v>
                </c:pt>
                <c:pt idx="8819">
                  <c:v>0.88190000000000002</c:v>
                </c:pt>
                <c:pt idx="8820">
                  <c:v>0.88200000000000001</c:v>
                </c:pt>
                <c:pt idx="8821">
                  <c:v>0.8821</c:v>
                </c:pt>
                <c:pt idx="8822">
                  <c:v>0.88219999999999998</c:v>
                </c:pt>
                <c:pt idx="8823">
                  <c:v>0.88229999999999997</c:v>
                </c:pt>
                <c:pt idx="8824">
                  <c:v>0.88239999999999996</c:v>
                </c:pt>
                <c:pt idx="8825">
                  <c:v>0.88249999999999995</c:v>
                </c:pt>
                <c:pt idx="8826">
                  <c:v>0.88260000000000005</c:v>
                </c:pt>
                <c:pt idx="8827">
                  <c:v>0.88270000000000004</c:v>
                </c:pt>
                <c:pt idx="8828">
                  <c:v>0.88280000000000003</c:v>
                </c:pt>
                <c:pt idx="8829">
                  <c:v>0.88290000000000002</c:v>
                </c:pt>
                <c:pt idx="8830">
                  <c:v>0.88300000000000001</c:v>
                </c:pt>
                <c:pt idx="8831">
                  <c:v>0.8831</c:v>
                </c:pt>
                <c:pt idx="8832">
                  <c:v>0.88319999999999999</c:v>
                </c:pt>
                <c:pt idx="8833">
                  <c:v>0.88329999999999997</c:v>
                </c:pt>
                <c:pt idx="8834">
                  <c:v>0.88339999999999996</c:v>
                </c:pt>
                <c:pt idx="8835">
                  <c:v>0.88349999999999995</c:v>
                </c:pt>
                <c:pt idx="8836">
                  <c:v>0.88360000000000005</c:v>
                </c:pt>
                <c:pt idx="8837">
                  <c:v>0.88370000000000004</c:v>
                </c:pt>
                <c:pt idx="8838">
                  <c:v>0.88380000000000003</c:v>
                </c:pt>
                <c:pt idx="8839">
                  <c:v>0.88390000000000002</c:v>
                </c:pt>
                <c:pt idx="8840">
                  <c:v>0.88400000000000001</c:v>
                </c:pt>
                <c:pt idx="8841">
                  <c:v>0.8841</c:v>
                </c:pt>
                <c:pt idx="8842">
                  <c:v>0.88419999999999999</c:v>
                </c:pt>
                <c:pt idx="8843">
                  <c:v>0.88429999999999997</c:v>
                </c:pt>
                <c:pt idx="8844">
                  <c:v>0.88439999999999996</c:v>
                </c:pt>
                <c:pt idx="8845">
                  <c:v>0.88449999999999995</c:v>
                </c:pt>
                <c:pt idx="8846">
                  <c:v>0.88460000000000005</c:v>
                </c:pt>
                <c:pt idx="8847">
                  <c:v>0.88470000000000004</c:v>
                </c:pt>
                <c:pt idx="8848">
                  <c:v>0.88480000000000003</c:v>
                </c:pt>
                <c:pt idx="8849">
                  <c:v>0.88490000000000002</c:v>
                </c:pt>
                <c:pt idx="8850">
                  <c:v>0.88500000000000001</c:v>
                </c:pt>
                <c:pt idx="8851">
                  <c:v>0.8851</c:v>
                </c:pt>
                <c:pt idx="8852">
                  <c:v>0.88519999999999999</c:v>
                </c:pt>
                <c:pt idx="8853">
                  <c:v>0.88529999999999998</c:v>
                </c:pt>
                <c:pt idx="8854">
                  <c:v>0.88539999999999996</c:v>
                </c:pt>
                <c:pt idx="8855">
                  <c:v>0.88549999999999995</c:v>
                </c:pt>
                <c:pt idx="8856">
                  <c:v>0.88560000000000005</c:v>
                </c:pt>
                <c:pt idx="8857">
                  <c:v>0.88570000000000004</c:v>
                </c:pt>
                <c:pt idx="8858">
                  <c:v>0.88580000000000003</c:v>
                </c:pt>
                <c:pt idx="8859">
                  <c:v>0.88590000000000002</c:v>
                </c:pt>
                <c:pt idx="8860">
                  <c:v>0.88600000000000001</c:v>
                </c:pt>
                <c:pt idx="8861">
                  <c:v>0.8861</c:v>
                </c:pt>
                <c:pt idx="8862">
                  <c:v>0.88619999999999999</c:v>
                </c:pt>
                <c:pt idx="8863">
                  <c:v>0.88629999999999998</c:v>
                </c:pt>
                <c:pt idx="8864">
                  <c:v>0.88639999999999997</c:v>
                </c:pt>
                <c:pt idx="8865">
                  <c:v>0.88649999999999995</c:v>
                </c:pt>
                <c:pt idx="8866">
                  <c:v>0.88660000000000005</c:v>
                </c:pt>
                <c:pt idx="8867">
                  <c:v>0.88670000000000004</c:v>
                </c:pt>
                <c:pt idx="8868">
                  <c:v>0.88680000000000003</c:v>
                </c:pt>
                <c:pt idx="8869">
                  <c:v>0.88690000000000002</c:v>
                </c:pt>
                <c:pt idx="8870">
                  <c:v>0.88700000000000001</c:v>
                </c:pt>
                <c:pt idx="8871">
                  <c:v>0.8871</c:v>
                </c:pt>
                <c:pt idx="8872">
                  <c:v>0.88719999999999999</c:v>
                </c:pt>
                <c:pt idx="8873">
                  <c:v>0.88729999999999998</c:v>
                </c:pt>
                <c:pt idx="8874">
                  <c:v>0.88739999999999997</c:v>
                </c:pt>
                <c:pt idx="8875">
                  <c:v>0.88749999999999996</c:v>
                </c:pt>
                <c:pt idx="8876">
                  <c:v>0.88759999999999994</c:v>
                </c:pt>
                <c:pt idx="8877">
                  <c:v>0.88770000000000004</c:v>
                </c:pt>
                <c:pt idx="8878">
                  <c:v>0.88780000000000003</c:v>
                </c:pt>
                <c:pt idx="8879">
                  <c:v>0.88790000000000002</c:v>
                </c:pt>
                <c:pt idx="8880">
                  <c:v>0.88800000000000001</c:v>
                </c:pt>
                <c:pt idx="8881">
                  <c:v>0.8881</c:v>
                </c:pt>
                <c:pt idx="8882">
                  <c:v>0.88819999999999999</c:v>
                </c:pt>
                <c:pt idx="8883">
                  <c:v>0.88829999999999998</c:v>
                </c:pt>
                <c:pt idx="8884">
                  <c:v>0.88839999999999997</c:v>
                </c:pt>
                <c:pt idx="8885">
                  <c:v>0.88849999999999996</c:v>
                </c:pt>
                <c:pt idx="8886">
                  <c:v>0.88859999999999995</c:v>
                </c:pt>
                <c:pt idx="8887">
                  <c:v>0.88870000000000005</c:v>
                </c:pt>
                <c:pt idx="8888">
                  <c:v>0.88880000000000003</c:v>
                </c:pt>
                <c:pt idx="8889">
                  <c:v>0.88890000000000002</c:v>
                </c:pt>
                <c:pt idx="8890">
                  <c:v>0.88900000000000001</c:v>
                </c:pt>
                <c:pt idx="8891">
                  <c:v>0.8891</c:v>
                </c:pt>
                <c:pt idx="8892">
                  <c:v>0.88919999999999999</c:v>
                </c:pt>
                <c:pt idx="8893">
                  <c:v>0.88929999999999998</c:v>
                </c:pt>
                <c:pt idx="8894">
                  <c:v>0.88939999999999997</c:v>
                </c:pt>
                <c:pt idx="8895">
                  <c:v>0.88949999999999996</c:v>
                </c:pt>
                <c:pt idx="8896">
                  <c:v>0.88959999999999995</c:v>
                </c:pt>
                <c:pt idx="8897">
                  <c:v>0.88970000000000005</c:v>
                </c:pt>
                <c:pt idx="8898">
                  <c:v>0.88980000000000004</c:v>
                </c:pt>
                <c:pt idx="8899">
                  <c:v>0.88990000000000002</c:v>
                </c:pt>
                <c:pt idx="8900">
                  <c:v>0.89</c:v>
                </c:pt>
                <c:pt idx="8901">
                  <c:v>0.8901</c:v>
                </c:pt>
                <c:pt idx="8902">
                  <c:v>0.89019999999999999</c:v>
                </c:pt>
                <c:pt idx="8903">
                  <c:v>0.89029999999999998</c:v>
                </c:pt>
                <c:pt idx="8904">
                  <c:v>0.89039999999999997</c:v>
                </c:pt>
                <c:pt idx="8905">
                  <c:v>0.89049999999999996</c:v>
                </c:pt>
                <c:pt idx="8906">
                  <c:v>0.89059999999999995</c:v>
                </c:pt>
                <c:pt idx="8907">
                  <c:v>0.89070000000000005</c:v>
                </c:pt>
                <c:pt idx="8908">
                  <c:v>0.89080000000000004</c:v>
                </c:pt>
                <c:pt idx="8909">
                  <c:v>0.89090000000000003</c:v>
                </c:pt>
                <c:pt idx="8910">
                  <c:v>0.89100000000000001</c:v>
                </c:pt>
                <c:pt idx="8911">
                  <c:v>0.8911</c:v>
                </c:pt>
                <c:pt idx="8912">
                  <c:v>0.89119999999999999</c:v>
                </c:pt>
                <c:pt idx="8913">
                  <c:v>0.89129999999999998</c:v>
                </c:pt>
                <c:pt idx="8914">
                  <c:v>0.89139999999999997</c:v>
                </c:pt>
                <c:pt idx="8915">
                  <c:v>0.89149999999999996</c:v>
                </c:pt>
                <c:pt idx="8916">
                  <c:v>0.89159999999999995</c:v>
                </c:pt>
                <c:pt idx="8917">
                  <c:v>0.89170000000000005</c:v>
                </c:pt>
                <c:pt idx="8918">
                  <c:v>0.89180000000000004</c:v>
                </c:pt>
                <c:pt idx="8919">
                  <c:v>0.89190000000000003</c:v>
                </c:pt>
                <c:pt idx="8920">
                  <c:v>0.89200000000000002</c:v>
                </c:pt>
                <c:pt idx="8921">
                  <c:v>0.8921</c:v>
                </c:pt>
                <c:pt idx="8922">
                  <c:v>0.89219999999999999</c:v>
                </c:pt>
                <c:pt idx="8923">
                  <c:v>0.89229999999999998</c:v>
                </c:pt>
                <c:pt idx="8924">
                  <c:v>0.89239999999999997</c:v>
                </c:pt>
                <c:pt idx="8925">
                  <c:v>0.89249999999999996</c:v>
                </c:pt>
                <c:pt idx="8926">
                  <c:v>0.89259999999999995</c:v>
                </c:pt>
                <c:pt idx="8927">
                  <c:v>0.89270000000000005</c:v>
                </c:pt>
                <c:pt idx="8928">
                  <c:v>0.89280000000000004</c:v>
                </c:pt>
                <c:pt idx="8929">
                  <c:v>0.89290000000000003</c:v>
                </c:pt>
                <c:pt idx="8930">
                  <c:v>0.89300000000000002</c:v>
                </c:pt>
                <c:pt idx="8931">
                  <c:v>0.8931</c:v>
                </c:pt>
                <c:pt idx="8932">
                  <c:v>0.89319999999999999</c:v>
                </c:pt>
                <c:pt idx="8933">
                  <c:v>0.89329999999999998</c:v>
                </c:pt>
                <c:pt idx="8934">
                  <c:v>0.89339999999999997</c:v>
                </c:pt>
                <c:pt idx="8935">
                  <c:v>0.89349999999999996</c:v>
                </c:pt>
                <c:pt idx="8936">
                  <c:v>0.89359999999999995</c:v>
                </c:pt>
                <c:pt idx="8937">
                  <c:v>0.89370000000000005</c:v>
                </c:pt>
                <c:pt idx="8938">
                  <c:v>0.89380000000000004</c:v>
                </c:pt>
                <c:pt idx="8939">
                  <c:v>0.89390000000000003</c:v>
                </c:pt>
                <c:pt idx="8940">
                  <c:v>0.89400000000000002</c:v>
                </c:pt>
                <c:pt idx="8941">
                  <c:v>0.89410000000000001</c:v>
                </c:pt>
                <c:pt idx="8942">
                  <c:v>0.89419999999999999</c:v>
                </c:pt>
                <c:pt idx="8943">
                  <c:v>0.89429999999999998</c:v>
                </c:pt>
                <c:pt idx="8944">
                  <c:v>0.89439999999999997</c:v>
                </c:pt>
                <c:pt idx="8945">
                  <c:v>0.89449999999999996</c:v>
                </c:pt>
                <c:pt idx="8946">
                  <c:v>0.89459999999999995</c:v>
                </c:pt>
                <c:pt idx="8947">
                  <c:v>0.89470000000000005</c:v>
                </c:pt>
                <c:pt idx="8948">
                  <c:v>0.89480000000000004</c:v>
                </c:pt>
                <c:pt idx="8949">
                  <c:v>0.89490000000000003</c:v>
                </c:pt>
                <c:pt idx="8950">
                  <c:v>0.89500000000000002</c:v>
                </c:pt>
                <c:pt idx="8951">
                  <c:v>0.89510000000000001</c:v>
                </c:pt>
                <c:pt idx="8952">
                  <c:v>0.8952</c:v>
                </c:pt>
                <c:pt idx="8953">
                  <c:v>0.89529999999999998</c:v>
                </c:pt>
                <c:pt idx="8954">
                  <c:v>0.89539999999999997</c:v>
                </c:pt>
                <c:pt idx="8955">
                  <c:v>0.89549999999999996</c:v>
                </c:pt>
                <c:pt idx="8956">
                  <c:v>0.89559999999999995</c:v>
                </c:pt>
                <c:pt idx="8957">
                  <c:v>0.89570000000000005</c:v>
                </c:pt>
                <c:pt idx="8958">
                  <c:v>0.89580000000000004</c:v>
                </c:pt>
                <c:pt idx="8959">
                  <c:v>0.89590000000000003</c:v>
                </c:pt>
                <c:pt idx="8960">
                  <c:v>0.89600000000000002</c:v>
                </c:pt>
                <c:pt idx="8961">
                  <c:v>0.89610000000000001</c:v>
                </c:pt>
                <c:pt idx="8962">
                  <c:v>0.8962</c:v>
                </c:pt>
                <c:pt idx="8963">
                  <c:v>0.89629999999999999</c:v>
                </c:pt>
                <c:pt idx="8964">
                  <c:v>0.89639999999999997</c:v>
                </c:pt>
                <c:pt idx="8965">
                  <c:v>0.89649999999999996</c:v>
                </c:pt>
                <c:pt idx="8966">
                  <c:v>0.89659999999999995</c:v>
                </c:pt>
                <c:pt idx="8967">
                  <c:v>0.89670000000000005</c:v>
                </c:pt>
                <c:pt idx="8968">
                  <c:v>0.89680000000000004</c:v>
                </c:pt>
                <c:pt idx="8969">
                  <c:v>0.89690000000000003</c:v>
                </c:pt>
                <c:pt idx="8970">
                  <c:v>0.89700000000000002</c:v>
                </c:pt>
                <c:pt idx="8971">
                  <c:v>0.89710000000000001</c:v>
                </c:pt>
                <c:pt idx="8972">
                  <c:v>0.8972</c:v>
                </c:pt>
                <c:pt idx="8973">
                  <c:v>0.89729999999999999</c:v>
                </c:pt>
                <c:pt idx="8974">
                  <c:v>0.89739999999999998</c:v>
                </c:pt>
                <c:pt idx="8975">
                  <c:v>0.89749999999999996</c:v>
                </c:pt>
                <c:pt idx="8976">
                  <c:v>0.89759999999999995</c:v>
                </c:pt>
                <c:pt idx="8977">
                  <c:v>0.89770000000000005</c:v>
                </c:pt>
                <c:pt idx="8978">
                  <c:v>0.89780000000000004</c:v>
                </c:pt>
                <c:pt idx="8979">
                  <c:v>0.89790000000000003</c:v>
                </c:pt>
                <c:pt idx="8980">
                  <c:v>0.89800000000000002</c:v>
                </c:pt>
                <c:pt idx="8981">
                  <c:v>0.89810000000000001</c:v>
                </c:pt>
                <c:pt idx="8982">
                  <c:v>0.8982</c:v>
                </c:pt>
                <c:pt idx="8983">
                  <c:v>0.89829999999999999</c:v>
                </c:pt>
                <c:pt idx="8984">
                  <c:v>0.89839999999999998</c:v>
                </c:pt>
                <c:pt idx="8985">
                  <c:v>0.89849999999999997</c:v>
                </c:pt>
                <c:pt idx="8986">
                  <c:v>0.89859999999999995</c:v>
                </c:pt>
                <c:pt idx="8987">
                  <c:v>0.89870000000000005</c:v>
                </c:pt>
                <c:pt idx="8988">
                  <c:v>0.89880000000000004</c:v>
                </c:pt>
                <c:pt idx="8989">
                  <c:v>0.89890000000000003</c:v>
                </c:pt>
                <c:pt idx="8990">
                  <c:v>0.89900000000000002</c:v>
                </c:pt>
                <c:pt idx="8991">
                  <c:v>0.89910000000000001</c:v>
                </c:pt>
                <c:pt idx="8992">
                  <c:v>0.8992</c:v>
                </c:pt>
                <c:pt idx="8993">
                  <c:v>0.89929999999999999</c:v>
                </c:pt>
                <c:pt idx="8994">
                  <c:v>0.89939999999999998</c:v>
                </c:pt>
                <c:pt idx="8995">
                  <c:v>0.89949999999999997</c:v>
                </c:pt>
                <c:pt idx="8996">
                  <c:v>0.89959999999999996</c:v>
                </c:pt>
                <c:pt idx="8997">
                  <c:v>0.89970000000000006</c:v>
                </c:pt>
                <c:pt idx="8998">
                  <c:v>0.89980000000000004</c:v>
                </c:pt>
                <c:pt idx="8999">
                  <c:v>0.89990000000000003</c:v>
                </c:pt>
                <c:pt idx="9000">
                  <c:v>0.9</c:v>
                </c:pt>
                <c:pt idx="9001">
                  <c:v>0.90010000000000001</c:v>
                </c:pt>
                <c:pt idx="9002">
                  <c:v>0.9002</c:v>
                </c:pt>
                <c:pt idx="9003">
                  <c:v>0.90029999999999999</c:v>
                </c:pt>
                <c:pt idx="9004">
                  <c:v>0.90039999999999998</c:v>
                </c:pt>
                <c:pt idx="9005">
                  <c:v>0.90049999999999997</c:v>
                </c:pt>
                <c:pt idx="9006">
                  <c:v>0.90059999999999996</c:v>
                </c:pt>
                <c:pt idx="9007">
                  <c:v>0.90069999999999995</c:v>
                </c:pt>
                <c:pt idx="9008">
                  <c:v>0.90080000000000005</c:v>
                </c:pt>
                <c:pt idx="9009">
                  <c:v>0.90090000000000003</c:v>
                </c:pt>
                <c:pt idx="9010">
                  <c:v>0.90100000000000002</c:v>
                </c:pt>
                <c:pt idx="9011">
                  <c:v>0.90110000000000001</c:v>
                </c:pt>
                <c:pt idx="9012">
                  <c:v>0.9012</c:v>
                </c:pt>
                <c:pt idx="9013">
                  <c:v>0.90129999999999999</c:v>
                </c:pt>
                <c:pt idx="9014">
                  <c:v>0.90139999999999998</c:v>
                </c:pt>
                <c:pt idx="9015">
                  <c:v>0.90149999999999997</c:v>
                </c:pt>
                <c:pt idx="9016">
                  <c:v>0.90159999999999996</c:v>
                </c:pt>
                <c:pt idx="9017">
                  <c:v>0.90169999999999995</c:v>
                </c:pt>
                <c:pt idx="9018">
                  <c:v>0.90180000000000005</c:v>
                </c:pt>
                <c:pt idx="9019">
                  <c:v>0.90190000000000003</c:v>
                </c:pt>
                <c:pt idx="9020">
                  <c:v>0.90200000000000002</c:v>
                </c:pt>
                <c:pt idx="9021">
                  <c:v>0.90210000000000001</c:v>
                </c:pt>
                <c:pt idx="9022">
                  <c:v>0.9022</c:v>
                </c:pt>
                <c:pt idx="9023">
                  <c:v>0.90229999999999999</c:v>
                </c:pt>
                <c:pt idx="9024">
                  <c:v>0.90239999999999998</c:v>
                </c:pt>
                <c:pt idx="9025">
                  <c:v>0.90249999999999997</c:v>
                </c:pt>
                <c:pt idx="9026">
                  <c:v>0.90259999999999996</c:v>
                </c:pt>
                <c:pt idx="9027">
                  <c:v>0.90269999999999995</c:v>
                </c:pt>
                <c:pt idx="9028">
                  <c:v>0.90280000000000005</c:v>
                </c:pt>
                <c:pt idx="9029">
                  <c:v>0.90290000000000004</c:v>
                </c:pt>
                <c:pt idx="9030">
                  <c:v>0.90300000000000002</c:v>
                </c:pt>
                <c:pt idx="9031">
                  <c:v>0.90310000000000001</c:v>
                </c:pt>
                <c:pt idx="9032">
                  <c:v>0.9032</c:v>
                </c:pt>
                <c:pt idx="9033">
                  <c:v>0.90329999999999999</c:v>
                </c:pt>
                <c:pt idx="9034">
                  <c:v>0.90339999999999998</c:v>
                </c:pt>
                <c:pt idx="9035">
                  <c:v>0.90349999999999997</c:v>
                </c:pt>
                <c:pt idx="9036">
                  <c:v>0.90359999999999996</c:v>
                </c:pt>
                <c:pt idx="9037">
                  <c:v>0.90369999999999995</c:v>
                </c:pt>
                <c:pt idx="9038">
                  <c:v>0.90380000000000005</c:v>
                </c:pt>
                <c:pt idx="9039">
                  <c:v>0.90390000000000004</c:v>
                </c:pt>
                <c:pt idx="9040">
                  <c:v>0.90400000000000003</c:v>
                </c:pt>
                <c:pt idx="9041">
                  <c:v>0.90410000000000001</c:v>
                </c:pt>
                <c:pt idx="9042">
                  <c:v>0.9042</c:v>
                </c:pt>
                <c:pt idx="9043">
                  <c:v>0.90429999999999999</c:v>
                </c:pt>
                <c:pt idx="9044">
                  <c:v>0.90439999999999998</c:v>
                </c:pt>
                <c:pt idx="9045">
                  <c:v>0.90449999999999997</c:v>
                </c:pt>
                <c:pt idx="9046">
                  <c:v>0.90459999999999996</c:v>
                </c:pt>
                <c:pt idx="9047">
                  <c:v>0.90469999999999995</c:v>
                </c:pt>
                <c:pt idx="9048">
                  <c:v>0.90480000000000005</c:v>
                </c:pt>
                <c:pt idx="9049">
                  <c:v>0.90490000000000004</c:v>
                </c:pt>
                <c:pt idx="9050">
                  <c:v>0.90500000000000003</c:v>
                </c:pt>
                <c:pt idx="9051">
                  <c:v>0.90510000000000002</c:v>
                </c:pt>
                <c:pt idx="9052">
                  <c:v>0.9052</c:v>
                </c:pt>
                <c:pt idx="9053">
                  <c:v>0.90529999999999999</c:v>
                </c:pt>
                <c:pt idx="9054">
                  <c:v>0.90539999999999998</c:v>
                </c:pt>
                <c:pt idx="9055">
                  <c:v>0.90549999999999997</c:v>
                </c:pt>
                <c:pt idx="9056">
                  <c:v>0.90559999999999996</c:v>
                </c:pt>
                <c:pt idx="9057">
                  <c:v>0.90569999999999995</c:v>
                </c:pt>
                <c:pt idx="9058">
                  <c:v>0.90580000000000005</c:v>
                </c:pt>
                <c:pt idx="9059">
                  <c:v>0.90590000000000004</c:v>
                </c:pt>
                <c:pt idx="9060">
                  <c:v>0.90600000000000003</c:v>
                </c:pt>
                <c:pt idx="9061">
                  <c:v>0.90610000000000002</c:v>
                </c:pt>
                <c:pt idx="9062">
                  <c:v>0.90620000000000001</c:v>
                </c:pt>
                <c:pt idx="9063">
                  <c:v>0.90629999999999999</c:v>
                </c:pt>
                <c:pt idx="9064">
                  <c:v>0.90639999999999998</c:v>
                </c:pt>
                <c:pt idx="9065">
                  <c:v>0.90649999999999997</c:v>
                </c:pt>
                <c:pt idx="9066">
                  <c:v>0.90659999999999996</c:v>
                </c:pt>
                <c:pt idx="9067">
                  <c:v>0.90669999999999995</c:v>
                </c:pt>
                <c:pt idx="9068">
                  <c:v>0.90680000000000005</c:v>
                </c:pt>
                <c:pt idx="9069">
                  <c:v>0.90690000000000004</c:v>
                </c:pt>
                <c:pt idx="9070">
                  <c:v>0.90700000000000003</c:v>
                </c:pt>
                <c:pt idx="9071">
                  <c:v>0.90710000000000002</c:v>
                </c:pt>
                <c:pt idx="9072">
                  <c:v>0.90720000000000001</c:v>
                </c:pt>
                <c:pt idx="9073">
                  <c:v>0.9073</c:v>
                </c:pt>
                <c:pt idx="9074">
                  <c:v>0.90739999999999998</c:v>
                </c:pt>
                <c:pt idx="9075">
                  <c:v>0.90749999999999997</c:v>
                </c:pt>
                <c:pt idx="9076">
                  <c:v>0.90759999999999996</c:v>
                </c:pt>
                <c:pt idx="9077">
                  <c:v>0.90769999999999995</c:v>
                </c:pt>
                <c:pt idx="9078">
                  <c:v>0.90780000000000005</c:v>
                </c:pt>
                <c:pt idx="9079">
                  <c:v>0.90790000000000004</c:v>
                </c:pt>
                <c:pt idx="9080">
                  <c:v>0.90800000000000003</c:v>
                </c:pt>
                <c:pt idx="9081">
                  <c:v>0.90810000000000002</c:v>
                </c:pt>
                <c:pt idx="9082">
                  <c:v>0.90820000000000001</c:v>
                </c:pt>
                <c:pt idx="9083">
                  <c:v>0.9083</c:v>
                </c:pt>
                <c:pt idx="9084">
                  <c:v>0.90839999999999999</c:v>
                </c:pt>
                <c:pt idx="9085">
                  <c:v>0.90849999999999997</c:v>
                </c:pt>
                <c:pt idx="9086">
                  <c:v>0.90859999999999996</c:v>
                </c:pt>
                <c:pt idx="9087">
                  <c:v>0.90869999999999995</c:v>
                </c:pt>
                <c:pt idx="9088">
                  <c:v>0.90880000000000005</c:v>
                </c:pt>
                <c:pt idx="9089">
                  <c:v>0.90890000000000004</c:v>
                </c:pt>
                <c:pt idx="9090">
                  <c:v>0.90900000000000003</c:v>
                </c:pt>
                <c:pt idx="9091">
                  <c:v>0.90910000000000002</c:v>
                </c:pt>
                <c:pt idx="9092">
                  <c:v>0.90920000000000001</c:v>
                </c:pt>
                <c:pt idx="9093">
                  <c:v>0.9093</c:v>
                </c:pt>
                <c:pt idx="9094">
                  <c:v>0.90939999999999999</c:v>
                </c:pt>
                <c:pt idx="9095">
                  <c:v>0.90949999999999998</c:v>
                </c:pt>
                <c:pt idx="9096">
                  <c:v>0.90959999999999996</c:v>
                </c:pt>
                <c:pt idx="9097">
                  <c:v>0.90969999999999995</c:v>
                </c:pt>
                <c:pt idx="9098">
                  <c:v>0.90980000000000005</c:v>
                </c:pt>
                <c:pt idx="9099">
                  <c:v>0.90990000000000004</c:v>
                </c:pt>
                <c:pt idx="9100">
                  <c:v>0.91</c:v>
                </c:pt>
                <c:pt idx="9101">
                  <c:v>0.91010000000000002</c:v>
                </c:pt>
                <c:pt idx="9102">
                  <c:v>0.91020000000000001</c:v>
                </c:pt>
                <c:pt idx="9103">
                  <c:v>0.9103</c:v>
                </c:pt>
                <c:pt idx="9104">
                  <c:v>0.91039999999999999</c:v>
                </c:pt>
                <c:pt idx="9105">
                  <c:v>0.91049999999999998</c:v>
                </c:pt>
                <c:pt idx="9106">
                  <c:v>0.91059999999999997</c:v>
                </c:pt>
                <c:pt idx="9107">
                  <c:v>0.91069999999999995</c:v>
                </c:pt>
                <c:pt idx="9108">
                  <c:v>0.91080000000000005</c:v>
                </c:pt>
                <c:pt idx="9109">
                  <c:v>0.91090000000000004</c:v>
                </c:pt>
                <c:pt idx="9110">
                  <c:v>0.91100000000000003</c:v>
                </c:pt>
                <c:pt idx="9111">
                  <c:v>0.91110000000000002</c:v>
                </c:pt>
                <c:pt idx="9112">
                  <c:v>0.91120000000000001</c:v>
                </c:pt>
                <c:pt idx="9113">
                  <c:v>0.9113</c:v>
                </c:pt>
                <c:pt idx="9114">
                  <c:v>0.91139999999999999</c:v>
                </c:pt>
                <c:pt idx="9115">
                  <c:v>0.91149999999999998</c:v>
                </c:pt>
                <c:pt idx="9116">
                  <c:v>0.91159999999999997</c:v>
                </c:pt>
                <c:pt idx="9117">
                  <c:v>0.91169999999999995</c:v>
                </c:pt>
                <c:pt idx="9118">
                  <c:v>0.91180000000000005</c:v>
                </c:pt>
                <c:pt idx="9119">
                  <c:v>0.91190000000000004</c:v>
                </c:pt>
                <c:pt idx="9120">
                  <c:v>0.91200000000000003</c:v>
                </c:pt>
                <c:pt idx="9121">
                  <c:v>0.91210000000000002</c:v>
                </c:pt>
                <c:pt idx="9122">
                  <c:v>0.91220000000000001</c:v>
                </c:pt>
                <c:pt idx="9123">
                  <c:v>0.9123</c:v>
                </c:pt>
                <c:pt idx="9124">
                  <c:v>0.91239999999999999</c:v>
                </c:pt>
                <c:pt idx="9125">
                  <c:v>0.91249999999999998</c:v>
                </c:pt>
                <c:pt idx="9126">
                  <c:v>0.91259999999999997</c:v>
                </c:pt>
                <c:pt idx="9127">
                  <c:v>0.91269999999999996</c:v>
                </c:pt>
                <c:pt idx="9128">
                  <c:v>0.91279999999999994</c:v>
                </c:pt>
                <c:pt idx="9129">
                  <c:v>0.91290000000000004</c:v>
                </c:pt>
                <c:pt idx="9130">
                  <c:v>0.91300000000000003</c:v>
                </c:pt>
                <c:pt idx="9131">
                  <c:v>0.91310000000000002</c:v>
                </c:pt>
                <c:pt idx="9132">
                  <c:v>0.91320000000000001</c:v>
                </c:pt>
                <c:pt idx="9133">
                  <c:v>0.9133</c:v>
                </c:pt>
                <c:pt idx="9134">
                  <c:v>0.91339999999999999</c:v>
                </c:pt>
                <c:pt idx="9135">
                  <c:v>0.91349999999999998</c:v>
                </c:pt>
                <c:pt idx="9136">
                  <c:v>0.91359999999999997</c:v>
                </c:pt>
                <c:pt idx="9137">
                  <c:v>0.91369999999999996</c:v>
                </c:pt>
                <c:pt idx="9138">
                  <c:v>0.91379999999999995</c:v>
                </c:pt>
                <c:pt idx="9139">
                  <c:v>0.91390000000000005</c:v>
                </c:pt>
                <c:pt idx="9140">
                  <c:v>0.91400000000000003</c:v>
                </c:pt>
                <c:pt idx="9141">
                  <c:v>0.91410000000000002</c:v>
                </c:pt>
                <c:pt idx="9142">
                  <c:v>0.91420000000000001</c:v>
                </c:pt>
                <c:pt idx="9143">
                  <c:v>0.9143</c:v>
                </c:pt>
                <c:pt idx="9144">
                  <c:v>0.91439999999999999</c:v>
                </c:pt>
                <c:pt idx="9145">
                  <c:v>0.91449999999999998</c:v>
                </c:pt>
                <c:pt idx="9146">
                  <c:v>0.91459999999999997</c:v>
                </c:pt>
                <c:pt idx="9147">
                  <c:v>0.91469999999999996</c:v>
                </c:pt>
                <c:pt idx="9148">
                  <c:v>0.91479999999999995</c:v>
                </c:pt>
                <c:pt idx="9149">
                  <c:v>0.91490000000000005</c:v>
                </c:pt>
                <c:pt idx="9150">
                  <c:v>0.91500000000000004</c:v>
                </c:pt>
                <c:pt idx="9151">
                  <c:v>0.91510000000000002</c:v>
                </c:pt>
                <c:pt idx="9152">
                  <c:v>0.91520000000000001</c:v>
                </c:pt>
                <c:pt idx="9153">
                  <c:v>0.9153</c:v>
                </c:pt>
                <c:pt idx="9154">
                  <c:v>0.91539999999999999</c:v>
                </c:pt>
                <c:pt idx="9155">
                  <c:v>0.91549999999999998</c:v>
                </c:pt>
                <c:pt idx="9156">
                  <c:v>0.91559999999999997</c:v>
                </c:pt>
                <c:pt idx="9157">
                  <c:v>0.91569999999999996</c:v>
                </c:pt>
                <c:pt idx="9158">
                  <c:v>0.91579999999999995</c:v>
                </c:pt>
                <c:pt idx="9159">
                  <c:v>0.91590000000000005</c:v>
                </c:pt>
                <c:pt idx="9160">
                  <c:v>0.91600000000000004</c:v>
                </c:pt>
                <c:pt idx="9161">
                  <c:v>0.91610000000000003</c:v>
                </c:pt>
                <c:pt idx="9162">
                  <c:v>0.91620000000000001</c:v>
                </c:pt>
                <c:pt idx="9163">
                  <c:v>0.9163</c:v>
                </c:pt>
                <c:pt idx="9164">
                  <c:v>0.91639999999999999</c:v>
                </c:pt>
                <c:pt idx="9165">
                  <c:v>0.91649999999999998</c:v>
                </c:pt>
                <c:pt idx="9166">
                  <c:v>0.91659999999999997</c:v>
                </c:pt>
                <c:pt idx="9167">
                  <c:v>0.91669999999999996</c:v>
                </c:pt>
                <c:pt idx="9168">
                  <c:v>0.91679999999999995</c:v>
                </c:pt>
                <c:pt idx="9169">
                  <c:v>0.91690000000000005</c:v>
                </c:pt>
                <c:pt idx="9170">
                  <c:v>0.91700000000000004</c:v>
                </c:pt>
                <c:pt idx="9171">
                  <c:v>0.91710000000000003</c:v>
                </c:pt>
                <c:pt idx="9172">
                  <c:v>0.91720000000000002</c:v>
                </c:pt>
                <c:pt idx="9173">
                  <c:v>0.9173</c:v>
                </c:pt>
                <c:pt idx="9174">
                  <c:v>0.91739999999999999</c:v>
                </c:pt>
                <c:pt idx="9175">
                  <c:v>0.91749999999999998</c:v>
                </c:pt>
                <c:pt idx="9176">
                  <c:v>0.91759999999999997</c:v>
                </c:pt>
                <c:pt idx="9177">
                  <c:v>0.91769999999999996</c:v>
                </c:pt>
                <c:pt idx="9178">
                  <c:v>0.91779999999999995</c:v>
                </c:pt>
                <c:pt idx="9179">
                  <c:v>0.91790000000000005</c:v>
                </c:pt>
                <c:pt idx="9180">
                  <c:v>0.91800000000000004</c:v>
                </c:pt>
                <c:pt idx="9181">
                  <c:v>0.91810000000000003</c:v>
                </c:pt>
                <c:pt idx="9182">
                  <c:v>0.91820000000000002</c:v>
                </c:pt>
                <c:pt idx="9183">
                  <c:v>0.91830000000000001</c:v>
                </c:pt>
                <c:pt idx="9184">
                  <c:v>0.91839999999999999</c:v>
                </c:pt>
                <c:pt idx="9185">
                  <c:v>0.91849999999999998</c:v>
                </c:pt>
                <c:pt idx="9186">
                  <c:v>0.91859999999999997</c:v>
                </c:pt>
                <c:pt idx="9187">
                  <c:v>0.91869999999999996</c:v>
                </c:pt>
                <c:pt idx="9188">
                  <c:v>0.91879999999999995</c:v>
                </c:pt>
                <c:pt idx="9189">
                  <c:v>0.91890000000000005</c:v>
                </c:pt>
                <c:pt idx="9190">
                  <c:v>0.91900000000000004</c:v>
                </c:pt>
                <c:pt idx="9191">
                  <c:v>0.91910000000000003</c:v>
                </c:pt>
                <c:pt idx="9192">
                  <c:v>0.91920000000000002</c:v>
                </c:pt>
                <c:pt idx="9193">
                  <c:v>0.91930000000000001</c:v>
                </c:pt>
                <c:pt idx="9194">
                  <c:v>0.9194</c:v>
                </c:pt>
                <c:pt idx="9195">
                  <c:v>0.91949999999999998</c:v>
                </c:pt>
                <c:pt idx="9196">
                  <c:v>0.91959999999999997</c:v>
                </c:pt>
                <c:pt idx="9197">
                  <c:v>0.91969999999999996</c:v>
                </c:pt>
                <c:pt idx="9198">
                  <c:v>0.91979999999999995</c:v>
                </c:pt>
                <c:pt idx="9199">
                  <c:v>0.91990000000000005</c:v>
                </c:pt>
                <c:pt idx="9200">
                  <c:v>0.92</c:v>
                </c:pt>
                <c:pt idx="9201">
                  <c:v>0.92010000000000003</c:v>
                </c:pt>
                <c:pt idx="9202">
                  <c:v>0.92020000000000002</c:v>
                </c:pt>
                <c:pt idx="9203">
                  <c:v>0.92030000000000001</c:v>
                </c:pt>
                <c:pt idx="9204">
                  <c:v>0.9204</c:v>
                </c:pt>
                <c:pt idx="9205">
                  <c:v>0.92049999999999998</c:v>
                </c:pt>
                <c:pt idx="9206">
                  <c:v>0.92059999999999997</c:v>
                </c:pt>
                <c:pt idx="9207">
                  <c:v>0.92069999999999996</c:v>
                </c:pt>
                <c:pt idx="9208">
                  <c:v>0.92079999999999995</c:v>
                </c:pt>
                <c:pt idx="9209">
                  <c:v>0.92090000000000005</c:v>
                </c:pt>
                <c:pt idx="9210">
                  <c:v>0.92100000000000004</c:v>
                </c:pt>
                <c:pt idx="9211">
                  <c:v>0.92110000000000003</c:v>
                </c:pt>
                <c:pt idx="9212">
                  <c:v>0.92120000000000002</c:v>
                </c:pt>
                <c:pt idx="9213">
                  <c:v>0.92130000000000001</c:v>
                </c:pt>
                <c:pt idx="9214">
                  <c:v>0.9214</c:v>
                </c:pt>
                <c:pt idx="9215">
                  <c:v>0.92149999999999999</c:v>
                </c:pt>
                <c:pt idx="9216">
                  <c:v>0.92159999999999997</c:v>
                </c:pt>
                <c:pt idx="9217">
                  <c:v>0.92169999999999996</c:v>
                </c:pt>
                <c:pt idx="9218">
                  <c:v>0.92179999999999995</c:v>
                </c:pt>
                <c:pt idx="9219">
                  <c:v>0.92190000000000005</c:v>
                </c:pt>
                <c:pt idx="9220">
                  <c:v>0.92200000000000004</c:v>
                </c:pt>
                <c:pt idx="9221">
                  <c:v>0.92210000000000003</c:v>
                </c:pt>
                <c:pt idx="9222">
                  <c:v>0.92220000000000002</c:v>
                </c:pt>
                <c:pt idx="9223">
                  <c:v>0.92230000000000001</c:v>
                </c:pt>
                <c:pt idx="9224">
                  <c:v>0.9224</c:v>
                </c:pt>
                <c:pt idx="9225">
                  <c:v>0.92249999999999999</c:v>
                </c:pt>
                <c:pt idx="9226">
                  <c:v>0.92259999999999998</c:v>
                </c:pt>
                <c:pt idx="9227">
                  <c:v>0.92269999999999996</c:v>
                </c:pt>
                <c:pt idx="9228">
                  <c:v>0.92279999999999995</c:v>
                </c:pt>
                <c:pt idx="9229">
                  <c:v>0.92290000000000005</c:v>
                </c:pt>
                <c:pt idx="9230">
                  <c:v>0.92300000000000004</c:v>
                </c:pt>
                <c:pt idx="9231">
                  <c:v>0.92310000000000003</c:v>
                </c:pt>
                <c:pt idx="9232">
                  <c:v>0.92320000000000002</c:v>
                </c:pt>
                <c:pt idx="9233">
                  <c:v>0.92330000000000001</c:v>
                </c:pt>
                <c:pt idx="9234">
                  <c:v>0.9234</c:v>
                </c:pt>
                <c:pt idx="9235">
                  <c:v>0.92349999999999999</c:v>
                </c:pt>
                <c:pt idx="9236">
                  <c:v>0.92359999999999998</c:v>
                </c:pt>
                <c:pt idx="9237">
                  <c:v>0.92369999999999997</c:v>
                </c:pt>
                <c:pt idx="9238">
                  <c:v>0.92379999999999995</c:v>
                </c:pt>
                <c:pt idx="9239">
                  <c:v>0.92390000000000005</c:v>
                </c:pt>
                <c:pt idx="9240">
                  <c:v>0.92400000000000004</c:v>
                </c:pt>
                <c:pt idx="9241">
                  <c:v>0.92410000000000003</c:v>
                </c:pt>
                <c:pt idx="9242">
                  <c:v>0.92420000000000002</c:v>
                </c:pt>
                <c:pt idx="9243">
                  <c:v>0.92430000000000001</c:v>
                </c:pt>
                <c:pt idx="9244">
                  <c:v>0.9244</c:v>
                </c:pt>
                <c:pt idx="9245">
                  <c:v>0.92449999999999999</c:v>
                </c:pt>
                <c:pt idx="9246">
                  <c:v>0.92459999999999998</c:v>
                </c:pt>
                <c:pt idx="9247">
                  <c:v>0.92469999999999997</c:v>
                </c:pt>
                <c:pt idx="9248">
                  <c:v>0.92479999999999996</c:v>
                </c:pt>
                <c:pt idx="9249">
                  <c:v>0.92490000000000006</c:v>
                </c:pt>
                <c:pt idx="9250">
                  <c:v>0.92500000000000004</c:v>
                </c:pt>
                <c:pt idx="9251">
                  <c:v>0.92510000000000003</c:v>
                </c:pt>
                <c:pt idx="9252">
                  <c:v>0.92520000000000002</c:v>
                </c:pt>
                <c:pt idx="9253">
                  <c:v>0.92530000000000001</c:v>
                </c:pt>
                <c:pt idx="9254">
                  <c:v>0.9254</c:v>
                </c:pt>
                <c:pt idx="9255">
                  <c:v>0.92549999999999999</c:v>
                </c:pt>
                <c:pt idx="9256">
                  <c:v>0.92559999999999998</c:v>
                </c:pt>
                <c:pt idx="9257">
                  <c:v>0.92569999999999997</c:v>
                </c:pt>
                <c:pt idx="9258">
                  <c:v>0.92579999999999996</c:v>
                </c:pt>
                <c:pt idx="9259">
                  <c:v>0.92589999999999995</c:v>
                </c:pt>
                <c:pt idx="9260">
                  <c:v>0.92600000000000005</c:v>
                </c:pt>
                <c:pt idx="9261">
                  <c:v>0.92610000000000003</c:v>
                </c:pt>
                <c:pt idx="9262">
                  <c:v>0.92620000000000002</c:v>
                </c:pt>
                <c:pt idx="9263">
                  <c:v>0.92630000000000001</c:v>
                </c:pt>
                <c:pt idx="9264">
                  <c:v>0.9264</c:v>
                </c:pt>
                <c:pt idx="9265">
                  <c:v>0.92649999999999999</c:v>
                </c:pt>
                <c:pt idx="9266">
                  <c:v>0.92659999999999998</c:v>
                </c:pt>
                <c:pt idx="9267">
                  <c:v>0.92669999999999997</c:v>
                </c:pt>
                <c:pt idx="9268">
                  <c:v>0.92679999999999996</c:v>
                </c:pt>
                <c:pt idx="9269">
                  <c:v>0.92689999999999995</c:v>
                </c:pt>
                <c:pt idx="9270">
                  <c:v>0.92700000000000005</c:v>
                </c:pt>
                <c:pt idx="9271">
                  <c:v>0.92710000000000004</c:v>
                </c:pt>
                <c:pt idx="9272">
                  <c:v>0.92720000000000002</c:v>
                </c:pt>
                <c:pt idx="9273">
                  <c:v>0.92730000000000001</c:v>
                </c:pt>
                <c:pt idx="9274">
                  <c:v>0.9274</c:v>
                </c:pt>
                <c:pt idx="9275">
                  <c:v>0.92749999999999999</c:v>
                </c:pt>
                <c:pt idx="9276">
                  <c:v>0.92759999999999998</c:v>
                </c:pt>
                <c:pt idx="9277">
                  <c:v>0.92769999999999997</c:v>
                </c:pt>
                <c:pt idx="9278">
                  <c:v>0.92779999999999996</c:v>
                </c:pt>
                <c:pt idx="9279">
                  <c:v>0.92789999999999995</c:v>
                </c:pt>
                <c:pt idx="9280">
                  <c:v>0.92800000000000005</c:v>
                </c:pt>
                <c:pt idx="9281">
                  <c:v>0.92810000000000004</c:v>
                </c:pt>
                <c:pt idx="9282">
                  <c:v>0.92820000000000003</c:v>
                </c:pt>
                <c:pt idx="9283">
                  <c:v>0.92830000000000001</c:v>
                </c:pt>
                <c:pt idx="9284">
                  <c:v>0.9284</c:v>
                </c:pt>
                <c:pt idx="9285">
                  <c:v>0.92849999999999999</c:v>
                </c:pt>
                <c:pt idx="9286">
                  <c:v>0.92859999999999998</c:v>
                </c:pt>
                <c:pt idx="9287">
                  <c:v>0.92869999999999997</c:v>
                </c:pt>
                <c:pt idx="9288">
                  <c:v>0.92879999999999996</c:v>
                </c:pt>
                <c:pt idx="9289">
                  <c:v>0.92889999999999995</c:v>
                </c:pt>
                <c:pt idx="9290">
                  <c:v>0.92900000000000005</c:v>
                </c:pt>
                <c:pt idx="9291">
                  <c:v>0.92910000000000004</c:v>
                </c:pt>
                <c:pt idx="9292">
                  <c:v>0.92920000000000003</c:v>
                </c:pt>
                <c:pt idx="9293">
                  <c:v>0.92930000000000001</c:v>
                </c:pt>
                <c:pt idx="9294">
                  <c:v>0.9294</c:v>
                </c:pt>
                <c:pt idx="9295">
                  <c:v>0.92949999999999999</c:v>
                </c:pt>
                <c:pt idx="9296">
                  <c:v>0.92959999999999998</c:v>
                </c:pt>
                <c:pt idx="9297">
                  <c:v>0.92969999999999997</c:v>
                </c:pt>
                <c:pt idx="9298">
                  <c:v>0.92979999999999996</c:v>
                </c:pt>
                <c:pt idx="9299">
                  <c:v>0.92989999999999995</c:v>
                </c:pt>
                <c:pt idx="9300">
                  <c:v>0.93</c:v>
                </c:pt>
                <c:pt idx="9301">
                  <c:v>0.93010000000000004</c:v>
                </c:pt>
                <c:pt idx="9302">
                  <c:v>0.93020000000000003</c:v>
                </c:pt>
                <c:pt idx="9303">
                  <c:v>0.93030000000000002</c:v>
                </c:pt>
                <c:pt idx="9304">
                  <c:v>0.9304</c:v>
                </c:pt>
                <c:pt idx="9305">
                  <c:v>0.93049999999999999</c:v>
                </c:pt>
                <c:pt idx="9306">
                  <c:v>0.93059999999999998</c:v>
                </c:pt>
                <c:pt idx="9307">
                  <c:v>0.93069999999999997</c:v>
                </c:pt>
                <c:pt idx="9308">
                  <c:v>0.93079999999999996</c:v>
                </c:pt>
                <c:pt idx="9309">
                  <c:v>0.93089999999999995</c:v>
                </c:pt>
                <c:pt idx="9310">
                  <c:v>0.93100000000000005</c:v>
                </c:pt>
                <c:pt idx="9311">
                  <c:v>0.93110000000000004</c:v>
                </c:pt>
                <c:pt idx="9312">
                  <c:v>0.93120000000000003</c:v>
                </c:pt>
                <c:pt idx="9313">
                  <c:v>0.93130000000000002</c:v>
                </c:pt>
                <c:pt idx="9314">
                  <c:v>0.93140000000000001</c:v>
                </c:pt>
                <c:pt idx="9315">
                  <c:v>0.93149999999999999</c:v>
                </c:pt>
                <c:pt idx="9316">
                  <c:v>0.93159999999999998</c:v>
                </c:pt>
                <c:pt idx="9317">
                  <c:v>0.93169999999999997</c:v>
                </c:pt>
                <c:pt idx="9318">
                  <c:v>0.93179999999999996</c:v>
                </c:pt>
                <c:pt idx="9319">
                  <c:v>0.93189999999999995</c:v>
                </c:pt>
                <c:pt idx="9320">
                  <c:v>0.93200000000000005</c:v>
                </c:pt>
                <c:pt idx="9321">
                  <c:v>0.93210000000000004</c:v>
                </c:pt>
                <c:pt idx="9322">
                  <c:v>0.93220000000000003</c:v>
                </c:pt>
                <c:pt idx="9323">
                  <c:v>0.93230000000000002</c:v>
                </c:pt>
                <c:pt idx="9324">
                  <c:v>0.93240000000000001</c:v>
                </c:pt>
                <c:pt idx="9325">
                  <c:v>0.9325</c:v>
                </c:pt>
                <c:pt idx="9326">
                  <c:v>0.93259999999999998</c:v>
                </c:pt>
                <c:pt idx="9327">
                  <c:v>0.93269999999999997</c:v>
                </c:pt>
                <c:pt idx="9328">
                  <c:v>0.93279999999999996</c:v>
                </c:pt>
                <c:pt idx="9329">
                  <c:v>0.93289999999999995</c:v>
                </c:pt>
                <c:pt idx="9330">
                  <c:v>0.93300000000000005</c:v>
                </c:pt>
                <c:pt idx="9331">
                  <c:v>0.93310000000000004</c:v>
                </c:pt>
                <c:pt idx="9332">
                  <c:v>0.93320000000000003</c:v>
                </c:pt>
                <c:pt idx="9333">
                  <c:v>0.93330000000000002</c:v>
                </c:pt>
                <c:pt idx="9334">
                  <c:v>0.93340000000000001</c:v>
                </c:pt>
                <c:pt idx="9335">
                  <c:v>0.9335</c:v>
                </c:pt>
                <c:pt idx="9336">
                  <c:v>0.93359999999999999</c:v>
                </c:pt>
                <c:pt idx="9337">
                  <c:v>0.93369999999999997</c:v>
                </c:pt>
                <c:pt idx="9338">
                  <c:v>0.93379999999999996</c:v>
                </c:pt>
                <c:pt idx="9339">
                  <c:v>0.93389999999999995</c:v>
                </c:pt>
                <c:pt idx="9340">
                  <c:v>0.93400000000000005</c:v>
                </c:pt>
                <c:pt idx="9341">
                  <c:v>0.93410000000000004</c:v>
                </c:pt>
                <c:pt idx="9342">
                  <c:v>0.93420000000000003</c:v>
                </c:pt>
                <c:pt idx="9343">
                  <c:v>0.93430000000000002</c:v>
                </c:pt>
                <c:pt idx="9344">
                  <c:v>0.93440000000000001</c:v>
                </c:pt>
                <c:pt idx="9345">
                  <c:v>0.9345</c:v>
                </c:pt>
                <c:pt idx="9346">
                  <c:v>0.93459999999999999</c:v>
                </c:pt>
                <c:pt idx="9347">
                  <c:v>0.93469999999999998</c:v>
                </c:pt>
                <c:pt idx="9348">
                  <c:v>0.93479999999999996</c:v>
                </c:pt>
                <c:pt idx="9349">
                  <c:v>0.93489999999999995</c:v>
                </c:pt>
                <c:pt idx="9350">
                  <c:v>0.93500000000000005</c:v>
                </c:pt>
                <c:pt idx="9351">
                  <c:v>0.93510000000000004</c:v>
                </c:pt>
                <c:pt idx="9352">
                  <c:v>0.93520000000000003</c:v>
                </c:pt>
                <c:pt idx="9353">
                  <c:v>0.93530000000000002</c:v>
                </c:pt>
                <c:pt idx="9354">
                  <c:v>0.93540000000000001</c:v>
                </c:pt>
                <c:pt idx="9355">
                  <c:v>0.9355</c:v>
                </c:pt>
                <c:pt idx="9356">
                  <c:v>0.93559999999999999</c:v>
                </c:pt>
                <c:pt idx="9357">
                  <c:v>0.93569999999999998</c:v>
                </c:pt>
                <c:pt idx="9358">
                  <c:v>0.93579999999999997</c:v>
                </c:pt>
                <c:pt idx="9359">
                  <c:v>0.93589999999999995</c:v>
                </c:pt>
                <c:pt idx="9360">
                  <c:v>0.93600000000000005</c:v>
                </c:pt>
                <c:pt idx="9361">
                  <c:v>0.93610000000000004</c:v>
                </c:pt>
                <c:pt idx="9362">
                  <c:v>0.93620000000000003</c:v>
                </c:pt>
                <c:pt idx="9363">
                  <c:v>0.93630000000000002</c:v>
                </c:pt>
                <c:pt idx="9364">
                  <c:v>0.93640000000000001</c:v>
                </c:pt>
                <c:pt idx="9365">
                  <c:v>0.9365</c:v>
                </c:pt>
                <c:pt idx="9366">
                  <c:v>0.93659999999999999</c:v>
                </c:pt>
                <c:pt idx="9367">
                  <c:v>0.93669999999999998</c:v>
                </c:pt>
                <c:pt idx="9368">
                  <c:v>0.93679999999999997</c:v>
                </c:pt>
                <c:pt idx="9369">
                  <c:v>0.93689999999999996</c:v>
                </c:pt>
                <c:pt idx="9370">
                  <c:v>0.93700000000000006</c:v>
                </c:pt>
                <c:pt idx="9371">
                  <c:v>0.93710000000000004</c:v>
                </c:pt>
                <c:pt idx="9372">
                  <c:v>0.93720000000000003</c:v>
                </c:pt>
                <c:pt idx="9373">
                  <c:v>0.93730000000000002</c:v>
                </c:pt>
                <c:pt idx="9374">
                  <c:v>0.93740000000000001</c:v>
                </c:pt>
                <c:pt idx="9375">
                  <c:v>0.9375</c:v>
                </c:pt>
                <c:pt idx="9376">
                  <c:v>0.93759999999999999</c:v>
                </c:pt>
                <c:pt idx="9377">
                  <c:v>0.93769999999999998</c:v>
                </c:pt>
                <c:pt idx="9378">
                  <c:v>0.93779999999999997</c:v>
                </c:pt>
                <c:pt idx="9379">
                  <c:v>0.93789999999999996</c:v>
                </c:pt>
                <c:pt idx="9380">
                  <c:v>0.93799999999999994</c:v>
                </c:pt>
                <c:pt idx="9381">
                  <c:v>0.93810000000000004</c:v>
                </c:pt>
                <c:pt idx="9382">
                  <c:v>0.93820000000000003</c:v>
                </c:pt>
                <c:pt idx="9383">
                  <c:v>0.93830000000000002</c:v>
                </c:pt>
                <c:pt idx="9384">
                  <c:v>0.93840000000000001</c:v>
                </c:pt>
                <c:pt idx="9385">
                  <c:v>0.9385</c:v>
                </c:pt>
                <c:pt idx="9386">
                  <c:v>0.93859999999999999</c:v>
                </c:pt>
                <c:pt idx="9387">
                  <c:v>0.93869999999999998</c:v>
                </c:pt>
                <c:pt idx="9388">
                  <c:v>0.93879999999999997</c:v>
                </c:pt>
                <c:pt idx="9389">
                  <c:v>0.93889999999999996</c:v>
                </c:pt>
                <c:pt idx="9390">
                  <c:v>0.93899999999999995</c:v>
                </c:pt>
                <c:pt idx="9391">
                  <c:v>0.93910000000000005</c:v>
                </c:pt>
                <c:pt idx="9392">
                  <c:v>0.93920000000000003</c:v>
                </c:pt>
                <c:pt idx="9393">
                  <c:v>0.93930000000000002</c:v>
                </c:pt>
                <c:pt idx="9394">
                  <c:v>0.93940000000000001</c:v>
                </c:pt>
                <c:pt idx="9395">
                  <c:v>0.9395</c:v>
                </c:pt>
                <c:pt idx="9396">
                  <c:v>0.93959999999999999</c:v>
                </c:pt>
                <c:pt idx="9397">
                  <c:v>0.93969999999999998</c:v>
                </c:pt>
                <c:pt idx="9398">
                  <c:v>0.93979999999999997</c:v>
                </c:pt>
                <c:pt idx="9399">
                  <c:v>0.93989999999999996</c:v>
                </c:pt>
                <c:pt idx="9400">
                  <c:v>0.94</c:v>
                </c:pt>
                <c:pt idx="9401">
                  <c:v>0.94010000000000005</c:v>
                </c:pt>
                <c:pt idx="9402">
                  <c:v>0.94020000000000004</c:v>
                </c:pt>
                <c:pt idx="9403">
                  <c:v>0.94030000000000002</c:v>
                </c:pt>
                <c:pt idx="9404">
                  <c:v>0.94040000000000001</c:v>
                </c:pt>
                <c:pt idx="9405">
                  <c:v>0.9405</c:v>
                </c:pt>
                <c:pt idx="9406">
                  <c:v>0.94059999999999999</c:v>
                </c:pt>
                <c:pt idx="9407">
                  <c:v>0.94069999999999998</c:v>
                </c:pt>
                <c:pt idx="9408">
                  <c:v>0.94079999999999997</c:v>
                </c:pt>
                <c:pt idx="9409">
                  <c:v>0.94089999999999996</c:v>
                </c:pt>
                <c:pt idx="9410">
                  <c:v>0.94099999999999995</c:v>
                </c:pt>
                <c:pt idx="9411">
                  <c:v>0.94110000000000005</c:v>
                </c:pt>
                <c:pt idx="9412">
                  <c:v>0.94120000000000004</c:v>
                </c:pt>
                <c:pt idx="9413">
                  <c:v>0.94130000000000003</c:v>
                </c:pt>
                <c:pt idx="9414">
                  <c:v>0.94140000000000001</c:v>
                </c:pt>
                <c:pt idx="9415">
                  <c:v>0.9415</c:v>
                </c:pt>
                <c:pt idx="9416">
                  <c:v>0.94159999999999999</c:v>
                </c:pt>
                <c:pt idx="9417">
                  <c:v>0.94169999999999998</c:v>
                </c:pt>
                <c:pt idx="9418">
                  <c:v>0.94179999999999997</c:v>
                </c:pt>
                <c:pt idx="9419">
                  <c:v>0.94189999999999996</c:v>
                </c:pt>
                <c:pt idx="9420">
                  <c:v>0.94199999999999995</c:v>
                </c:pt>
                <c:pt idx="9421">
                  <c:v>0.94210000000000005</c:v>
                </c:pt>
                <c:pt idx="9422">
                  <c:v>0.94220000000000004</c:v>
                </c:pt>
                <c:pt idx="9423">
                  <c:v>0.94230000000000003</c:v>
                </c:pt>
                <c:pt idx="9424">
                  <c:v>0.94240000000000002</c:v>
                </c:pt>
                <c:pt idx="9425">
                  <c:v>0.9425</c:v>
                </c:pt>
                <c:pt idx="9426">
                  <c:v>0.94259999999999999</c:v>
                </c:pt>
                <c:pt idx="9427">
                  <c:v>0.94269999999999998</c:v>
                </c:pt>
                <c:pt idx="9428">
                  <c:v>0.94279999999999997</c:v>
                </c:pt>
                <c:pt idx="9429">
                  <c:v>0.94289999999999996</c:v>
                </c:pt>
                <c:pt idx="9430">
                  <c:v>0.94299999999999995</c:v>
                </c:pt>
                <c:pt idx="9431">
                  <c:v>0.94310000000000005</c:v>
                </c:pt>
                <c:pt idx="9432">
                  <c:v>0.94320000000000004</c:v>
                </c:pt>
                <c:pt idx="9433">
                  <c:v>0.94330000000000003</c:v>
                </c:pt>
                <c:pt idx="9434">
                  <c:v>0.94340000000000002</c:v>
                </c:pt>
                <c:pt idx="9435">
                  <c:v>0.94350000000000001</c:v>
                </c:pt>
                <c:pt idx="9436">
                  <c:v>0.94359999999999999</c:v>
                </c:pt>
                <c:pt idx="9437">
                  <c:v>0.94369999999999998</c:v>
                </c:pt>
                <c:pt idx="9438">
                  <c:v>0.94379999999999997</c:v>
                </c:pt>
                <c:pt idx="9439">
                  <c:v>0.94389999999999996</c:v>
                </c:pt>
                <c:pt idx="9440">
                  <c:v>0.94399999999999995</c:v>
                </c:pt>
                <c:pt idx="9441">
                  <c:v>0.94410000000000005</c:v>
                </c:pt>
                <c:pt idx="9442">
                  <c:v>0.94420000000000004</c:v>
                </c:pt>
                <c:pt idx="9443">
                  <c:v>0.94430000000000003</c:v>
                </c:pt>
                <c:pt idx="9444">
                  <c:v>0.94440000000000002</c:v>
                </c:pt>
                <c:pt idx="9445">
                  <c:v>0.94450000000000001</c:v>
                </c:pt>
                <c:pt idx="9446">
                  <c:v>0.9446</c:v>
                </c:pt>
                <c:pt idx="9447">
                  <c:v>0.94469999999999998</c:v>
                </c:pt>
                <c:pt idx="9448">
                  <c:v>0.94479999999999997</c:v>
                </c:pt>
                <c:pt idx="9449">
                  <c:v>0.94489999999999996</c:v>
                </c:pt>
                <c:pt idx="9450">
                  <c:v>0.94499999999999995</c:v>
                </c:pt>
                <c:pt idx="9451">
                  <c:v>0.94510000000000005</c:v>
                </c:pt>
                <c:pt idx="9452">
                  <c:v>0.94520000000000004</c:v>
                </c:pt>
                <c:pt idx="9453">
                  <c:v>0.94530000000000003</c:v>
                </c:pt>
                <c:pt idx="9454">
                  <c:v>0.94540000000000002</c:v>
                </c:pt>
                <c:pt idx="9455">
                  <c:v>0.94550000000000001</c:v>
                </c:pt>
                <c:pt idx="9456">
                  <c:v>0.9456</c:v>
                </c:pt>
                <c:pt idx="9457">
                  <c:v>0.94569999999999999</c:v>
                </c:pt>
                <c:pt idx="9458">
                  <c:v>0.94579999999999997</c:v>
                </c:pt>
                <c:pt idx="9459">
                  <c:v>0.94589999999999996</c:v>
                </c:pt>
                <c:pt idx="9460">
                  <c:v>0.94599999999999995</c:v>
                </c:pt>
                <c:pt idx="9461">
                  <c:v>0.94610000000000005</c:v>
                </c:pt>
                <c:pt idx="9462">
                  <c:v>0.94620000000000004</c:v>
                </c:pt>
                <c:pt idx="9463">
                  <c:v>0.94630000000000003</c:v>
                </c:pt>
                <c:pt idx="9464">
                  <c:v>0.94640000000000002</c:v>
                </c:pt>
                <c:pt idx="9465">
                  <c:v>0.94650000000000001</c:v>
                </c:pt>
                <c:pt idx="9466">
                  <c:v>0.9466</c:v>
                </c:pt>
                <c:pt idx="9467">
                  <c:v>0.94669999999999999</c:v>
                </c:pt>
                <c:pt idx="9468">
                  <c:v>0.94679999999999997</c:v>
                </c:pt>
                <c:pt idx="9469">
                  <c:v>0.94689999999999996</c:v>
                </c:pt>
                <c:pt idx="9470">
                  <c:v>0.94699999999999995</c:v>
                </c:pt>
                <c:pt idx="9471">
                  <c:v>0.94710000000000005</c:v>
                </c:pt>
                <c:pt idx="9472">
                  <c:v>0.94720000000000004</c:v>
                </c:pt>
                <c:pt idx="9473">
                  <c:v>0.94730000000000003</c:v>
                </c:pt>
                <c:pt idx="9474">
                  <c:v>0.94740000000000002</c:v>
                </c:pt>
                <c:pt idx="9475">
                  <c:v>0.94750000000000001</c:v>
                </c:pt>
                <c:pt idx="9476">
                  <c:v>0.9476</c:v>
                </c:pt>
                <c:pt idx="9477">
                  <c:v>0.94769999999999999</c:v>
                </c:pt>
                <c:pt idx="9478">
                  <c:v>0.94779999999999998</c:v>
                </c:pt>
                <c:pt idx="9479">
                  <c:v>0.94789999999999996</c:v>
                </c:pt>
                <c:pt idx="9480">
                  <c:v>0.94799999999999995</c:v>
                </c:pt>
                <c:pt idx="9481">
                  <c:v>0.94810000000000005</c:v>
                </c:pt>
                <c:pt idx="9482">
                  <c:v>0.94820000000000004</c:v>
                </c:pt>
                <c:pt idx="9483">
                  <c:v>0.94830000000000003</c:v>
                </c:pt>
                <c:pt idx="9484">
                  <c:v>0.94840000000000002</c:v>
                </c:pt>
                <c:pt idx="9485">
                  <c:v>0.94850000000000001</c:v>
                </c:pt>
                <c:pt idx="9486">
                  <c:v>0.9486</c:v>
                </c:pt>
                <c:pt idx="9487">
                  <c:v>0.94869999999999999</c:v>
                </c:pt>
                <c:pt idx="9488">
                  <c:v>0.94879999999999998</c:v>
                </c:pt>
                <c:pt idx="9489">
                  <c:v>0.94889999999999997</c:v>
                </c:pt>
                <c:pt idx="9490">
                  <c:v>0.94899999999999995</c:v>
                </c:pt>
                <c:pt idx="9491">
                  <c:v>0.94910000000000005</c:v>
                </c:pt>
                <c:pt idx="9492">
                  <c:v>0.94920000000000004</c:v>
                </c:pt>
                <c:pt idx="9493">
                  <c:v>0.94930000000000003</c:v>
                </c:pt>
                <c:pt idx="9494">
                  <c:v>0.94940000000000002</c:v>
                </c:pt>
                <c:pt idx="9495">
                  <c:v>0.94950000000000001</c:v>
                </c:pt>
                <c:pt idx="9496">
                  <c:v>0.9496</c:v>
                </c:pt>
                <c:pt idx="9497">
                  <c:v>0.94969999999999999</c:v>
                </c:pt>
                <c:pt idx="9498">
                  <c:v>0.94979999999999998</c:v>
                </c:pt>
                <c:pt idx="9499">
                  <c:v>0.94989999999999997</c:v>
                </c:pt>
                <c:pt idx="9500">
                  <c:v>0.95</c:v>
                </c:pt>
                <c:pt idx="9501">
                  <c:v>0.95009999999999994</c:v>
                </c:pt>
                <c:pt idx="9502">
                  <c:v>0.95020000000000004</c:v>
                </c:pt>
                <c:pt idx="9503">
                  <c:v>0.95030000000000003</c:v>
                </c:pt>
                <c:pt idx="9504">
                  <c:v>0.95040000000000002</c:v>
                </c:pt>
                <c:pt idx="9505">
                  <c:v>0.95050000000000001</c:v>
                </c:pt>
                <c:pt idx="9506">
                  <c:v>0.9506</c:v>
                </c:pt>
                <c:pt idx="9507">
                  <c:v>0.95069999999999999</c:v>
                </c:pt>
                <c:pt idx="9508">
                  <c:v>0.95079999999999998</c:v>
                </c:pt>
                <c:pt idx="9509">
                  <c:v>0.95089999999999997</c:v>
                </c:pt>
                <c:pt idx="9510">
                  <c:v>0.95099999999999996</c:v>
                </c:pt>
                <c:pt idx="9511">
                  <c:v>0.95109999999999995</c:v>
                </c:pt>
                <c:pt idx="9512">
                  <c:v>0.95120000000000005</c:v>
                </c:pt>
                <c:pt idx="9513">
                  <c:v>0.95130000000000003</c:v>
                </c:pt>
                <c:pt idx="9514">
                  <c:v>0.95140000000000002</c:v>
                </c:pt>
                <c:pt idx="9515">
                  <c:v>0.95150000000000001</c:v>
                </c:pt>
                <c:pt idx="9516">
                  <c:v>0.9516</c:v>
                </c:pt>
                <c:pt idx="9517">
                  <c:v>0.95169999999999999</c:v>
                </c:pt>
                <c:pt idx="9518">
                  <c:v>0.95179999999999998</c:v>
                </c:pt>
                <c:pt idx="9519">
                  <c:v>0.95189999999999997</c:v>
                </c:pt>
                <c:pt idx="9520">
                  <c:v>0.95199999999999996</c:v>
                </c:pt>
                <c:pt idx="9521">
                  <c:v>0.95209999999999995</c:v>
                </c:pt>
                <c:pt idx="9522">
                  <c:v>0.95220000000000005</c:v>
                </c:pt>
                <c:pt idx="9523">
                  <c:v>0.95230000000000004</c:v>
                </c:pt>
                <c:pt idx="9524">
                  <c:v>0.95240000000000002</c:v>
                </c:pt>
                <c:pt idx="9525">
                  <c:v>0.95250000000000001</c:v>
                </c:pt>
                <c:pt idx="9526">
                  <c:v>0.9526</c:v>
                </c:pt>
                <c:pt idx="9527">
                  <c:v>0.95269999999999999</c:v>
                </c:pt>
                <c:pt idx="9528">
                  <c:v>0.95279999999999998</c:v>
                </c:pt>
                <c:pt idx="9529">
                  <c:v>0.95289999999999997</c:v>
                </c:pt>
                <c:pt idx="9530">
                  <c:v>0.95299999999999996</c:v>
                </c:pt>
                <c:pt idx="9531">
                  <c:v>0.95309999999999995</c:v>
                </c:pt>
                <c:pt idx="9532">
                  <c:v>0.95320000000000005</c:v>
                </c:pt>
                <c:pt idx="9533">
                  <c:v>0.95330000000000004</c:v>
                </c:pt>
                <c:pt idx="9534">
                  <c:v>0.95340000000000003</c:v>
                </c:pt>
                <c:pt idx="9535">
                  <c:v>0.95350000000000001</c:v>
                </c:pt>
                <c:pt idx="9536">
                  <c:v>0.9536</c:v>
                </c:pt>
                <c:pt idx="9537">
                  <c:v>0.95369999999999999</c:v>
                </c:pt>
                <c:pt idx="9538">
                  <c:v>0.95379999999999998</c:v>
                </c:pt>
                <c:pt idx="9539">
                  <c:v>0.95389999999999997</c:v>
                </c:pt>
                <c:pt idx="9540">
                  <c:v>0.95399999999999996</c:v>
                </c:pt>
                <c:pt idx="9541">
                  <c:v>0.95409999999999995</c:v>
                </c:pt>
                <c:pt idx="9542">
                  <c:v>0.95420000000000005</c:v>
                </c:pt>
                <c:pt idx="9543">
                  <c:v>0.95430000000000004</c:v>
                </c:pt>
                <c:pt idx="9544">
                  <c:v>0.95440000000000003</c:v>
                </c:pt>
                <c:pt idx="9545">
                  <c:v>0.95450000000000002</c:v>
                </c:pt>
                <c:pt idx="9546">
                  <c:v>0.9546</c:v>
                </c:pt>
                <c:pt idx="9547">
                  <c:v>0.95469999999999999</c:v>
                </c:pt>
                <c:pt idx="9548">
                  <c:v>0.95479999999999998</c:v>
                </c:pt>
                <c:pt idx="9549">
                  <c:v>0.95489999999999997</c:v>
                </c:pt>
                <c:pt idx="9550">
                  <c:v>0.95499999999999996</c:v>
                </c:pt>
                <c:pt idx="9551">
                  <c:v>0.95509999999999995</c:v>
                </c:pt>
                <c:pt idx="9552">
                  <c:v>0.95520000000000005</c:v>
                </c:pt>
                <c:pt idx="9553">
                  <c:v>0.95530000000000004</c:v>
                </c:pt>
                <c:pt idx="9554">
                  <c:v>0.95540000000000003</c:v>
                </c:pt>
                <c:pt idx="9555">
                  <c:v>0.95550000000000002</c:v>
                </c:pt>
                <c:pt idx="9556">
                  <c:v>0.9556</c:v>
                </c:pt>
                <c:pt idx="9557">
                  <c:v>0.95569999999999999</c:v>
                </c:pt>
                <c:pt idx="9558">
                  <c:v>0.95579999999999998</c:v>
                </c:pt>
                <c:pt idx="9559">
                  <c:v>0.95589999999999997</c:v>
                </c:pt>
                <c:pt idx="9560">
                  <c:v>0.95599999999999996</c:v>
                </c:pt>
                <c:pt idx="9561">
                  <c:v>0.95609999999999995</c:v>
                </c:pt>
                <c:pt idx="9562">
                  <c:v>0.95620000000000005</c:v>
                </c:pt>
                <c:pt idx="9563">
                  <c:v>0.95630000000000004</c:v>
                </c:pt>
                <c:pt idx="9564">
                  <c:v>0.95640000000000003</c:v>
                </c:pt>
                <c:pt idx="9565">
                  <c:v>0.95650000000000002</c:v>
                </c:pt>
                <c:pt idx="9566">
                  <c:v>0.95660000000000001</c:v>
                </c:pt>
                <c:pt idx="9567">
                  <c:v>0.95669999999999999</c:v>
                </c:pt>
                <c:pt idx="9568">
                  <c:v>0.95679999999999998</c:v>
                </c:pt>
                <c:pt idx="9569">
                  <c:v>0.95689999999999997</c:v>
                </c:pt>
                <c:pt idx="9570">
                  <c:v>0.95699999999999996</c:v>
                </c:pt>
                <c:pt idx="9571">
                  <c:v>0.95709999999999995</c:v>
                </c:pt>
                <c:pt idx="9572">
                  <c:v>0.95720000000000005</c:v>
                </c:pt>
                <c:pt idx="9573">
                  <c:v>0.95730000000000004</c:v>
                </c:pt>
                <c:pt idx="9574">
                  <c:v>0.95740000000000003</c:v>
                </c:pt>
                <c:pt idx="9575">
                  <c:v>0.95750000000000002</c:v>
                </c:pt>
                <c:pt idx="9576">
                  <c:v>0.95760000000000001</c:v>
                </c:pt>
                <c:pt idx="9577">
                  <c:v>0.9577</c:v>
                </c:pt>
                <c:pt idx="9578">
                  <c:v>0.95779999999999998</c:v>
                </c:pt>
                <c:pt idx="9579">
                  <c:v>0.95789999999999997</c:v>
                </c:pt>
                <c:pt idx="9580">
                  <c:v>0.95799999999999996</c:v>
                </c:pt>
                <c:pt idx="9581">
                  <c:v>0.95809999999999995</c:v>
                </c:pt>
                <c:pt idx="9582">
                  <c:v>0.95820000000000005</c:v>
                </c:pt>
                <c:pt idx="9583">
                  <c:v>0.95830000000000004</c:v>
                </c:pt>
                <c:pt idx="9584">
                  <c:v>0.95840000000000003</c:v>
                </c:pt>
                <c:pt idx="9585">
                  <c:v>0.95850000000000002</c:v>
                </c:pt>
                <c:pt idx="9586">
                  <c:v>0.95860000000000001</c:v>
                </c:pt>
                <c:pt idx="9587">
                  <c:v>0.9587</c:v>
                </c:pt>
                <c:pt idx="9588">
                  <c:v>0.95879999999999999</c:v>
                </c:pt>
                <c:pt idx="9589">
                  <c:v>0.95889999999999997</c:v>
                </c:pt>
                <c:pt idx="9590">
                  <c:v>0.95899999999999996</c:v>
                </c:pt>
                <c:pt idx="9591">
                  <c:v>0.95909999999999995</c:v>
                </c:pt>
                <c:pt idx="9592">
                  <c:v>0.95920000000000005</c:v>
                </c:pt>
                <c:pt idx="9593">
                  <c:v>0.95930000000000004</c:v>
                </c:pt>
                <c:pt idx="9594">
                  <c:v>0.95940000000000003</c:v>
                </c:pt>
                <c:pt idx="9595">
                  <c:v>0.95950000000000002</c:v>
                </c:pt>
                <c:pt idx="9596">
                  <c:v>0.95960000000000001</c:v>
                </c:pt>
                <c:pt idx="9597">
                  <c:v>0.9597</c:v>
                </c:pt>
                <c:pt idx="9598">
                  <c:v>0.95979999999999999</c:v>
                </c:pt>
                <c:pt idx="9599">
                  <c:v>0.95989999999999998</c:v>
                </c:pt>
                <c:pt idx="9600">
                  <c:v>0.96</c:v>
                </c:pt>
                <c:pt idx="9601">
                  <c:v>0.96009999999999995</c:v>
                </c:pt>
                <c:pt idx="9602">
                  <c:v>0.96020000000000005</c:v>
                </c:pt>
                <c:pt idx="9603">
                  <c:v>0.96030000000000004</c:v>
                </c:pt>
                <c:pt idx="9604">
                  <c:v>0.96040000000000003</c:v>
                </c:pt>
                <c:pt idx="9605">
                  <c:v>0.96050000000000002</c:v>
                </c:pt>
                <c:pt idx="9606">
                  <c:v>0.96060000000000001</c:v>
                </c:pt>
                <c:pt idx="9607">
                  <c:v>0.9607</c:v>
                </c:pt>
                <c:pt idx="9608">
                  <c:v>0.96079999999999999</c:v>
                </c:pt>
                <c:pt idx="9609">
                  <c:v>0.96089999999999998</c:v>
                </c:pt>
                <c:pt idx="9610">
                  <c:v>0.96099999999999997</c:v>
                </c:pt>
                <c:pt idx="9611">
                  <c:v>0.96109999999999995</c:v>
                </c:pt>
                <c:pt idx="9612">
                  <c:v>0.96120000000000005</c:v>
                </c:pt>
                <c:pt idx="9613">
                  <c:v>0.96130000000000004</c:v>
                </c:pt>
                <c:pt idx="9614">
                  <c:v>0.96140000000000003</c:v>
                </c:pt>
                <c:pt idx="9615">
                  <c:v>0.96150000000000002</c:v>
                </c:pt>
                <c:pt idx="9616">
                  <c:v>0.96160000000000001</c:v>
                </c:pt>
                <c:pt idx="9617">
                  <c:v>0.9617</c:v>
                </c:pt>
                <c:pt idx="9618">
                  <c:v>0.96179999999999999</c:v>
                </c:pt>
                <c:pt idx="9619">
                  <c:v>0.96189999999999998</c:v>
                </c:pt>
                <c:pt idx="9620">
                  <c:v>0.96199999999999997</c:v>
                </c:pt>
                <c:pt idx="9621">
                  <c:v>0.96209999999999996</c:v>
                </c:pt>
                <c:pt idx="9622">
                  <c:v>0.96220000000000006</c:v>
                </c:pt>
                <c:pt idx="9623">
                  <c:v>0.96230000000000004</c:v>
                </c:pt>
                <c:pt idx="9624">
                  <c:v>0.96240000000000003</c:v>
                </c:pt>
                <c:pt idx="9625">
                  <c:v>0.96250000000000002</c:v>
                </c:pt>
                <c:pt idx="9626">
                  <c:v>0.96260000000000001</c:v>
                </c:pt>
                <c:pt idx="9627">
                  <c:v>0.9627</c:v>
                </c:pt>
                <c:pt idx="9628">
                  <c:v>0.96279999999999999</c:v>
                </c:pt>
                <c:pt idx="9629">
                  <c:v>0.96289999999999998</c:v>
                </c:pt>
                <c:pt idx="9630">
                  <c:v>0.96299999999999997</c:v>
                </c:pt>
                <c:pt idx="9631">
                  <c:v>0.96309999999999996</c:v>
                </c:pt>
                <c:pt idx="9632">
                  <c:v>0.96319999999999995</c:v>
                </c:pt>
                <c:pt idx="9633">
                  <c:v>0.96330000000000005</c:v>
                </c:pt>
                <c:pt idx="9634">
                  <c:v>0.96340000000000003</c:v>
                </c:pt>
                <c:pt idx="9635">
                  <c:v>0.96350000000000002</c:v>
                </c:pt>
                <c:pt idx="9636">
                  <c:v>0.96360000000000001</c:v>
                </c:pt>
                <c:pt idx="9637">
                  <c:v>0.9637</c:v>
                </c:pt>
                <c:pt idx="9638">
                  <c:v>0.96379999999999999</c:v>
                </c:pt>
                <c:pt idx="9639">
                  <c:v>0.96389999999999998</c:v>
                </c:pt>
                <c:pt idx="9640">
                  <c:v>0.96399999999999997</c:v>
                </c:pt>
                <c:pt idx="9641">
                  <c:v>0.96409999999999996</c:v>
                </c:pt>
                <c:pt idx="9642">
                  <c:v>0.96419999999999995</c:v>
                </c:pt>
                <c:pt idx="9643">
                  <c:v>0.96430000000000005</c:v>
                </c:pt>
                <c:pt idx="9644">
                  <c:v>0.96440000000000003</c:v>
                </c:pt>
                <c:pt idx="9645">
                  <c:v>0.96450000000000002</c:v>
                </c:pt>
                <c:pt idx="9646">
                  <c:v>0.96460000000000001</c:v>
                </c:pt>
                <c:pt idx="9647">
                  <c:v>0.9647</c:v>
                </c:pt>
                <c:pt idx="9648">
                  <c:v>0.96479999999999999</c:v>
                </c:pt>
                <c:pt idx="9649">
                  <c:v>0.96489999999999998</c:v>
                </c:pt>
                <c:pt idx="9650">
                  <c:v>0.96499999999999997</c:v>
                </c:pt>
                <c:pt idx="9651">
                  <c:v>0.96509999999999996</c:v>
                </c:pt>
                <c:pt idx="9652">
                  <c:v>0.96519999999999995</c:v>
                </c:pt>
                <c:pt idx="9653">
                  <c:v>0.96530000000000005</c:v>
                </c:pt>
                <c:pt idx="9654">
                  <c:v>0.96540000000000004</c:v>
                </c:pt>
                <c:pt idx="9655">
                  <c:v>0.96550000000000002</c:v>
                </c:pt>
                <c:pt idx="9656">
                  <c:v>0.96560000000000001</c:v>
                </c:pt>
                <c:pt idx="9657">
                  <c:v>0.9657</c:v>
                </c:pt>
                <c:pt idx="9658">
                  <c:v>0.96579999999999999</c:v>
                </c:pt>
                <c:pt idx="9659">
                  <c:v>0.96589999999999998</c:v>
                </c:pt>
                <c:pt idx="9660">
                  <c:v>0.96599999999999997</c:v>
                </c:pt>
                <c:pt idx="9661">
                  <c:v>0.96609999999999996</c:v>
                </c:pt>
                <c:pt idx="9662">
                  <c:v>0.96619999999999995</c:v>
                </c:pt>
                <c:pt idx="9663">
                  <c:v>0.96630000000000005</c:v>
                </c:pt>
                <c:pt idx="9664">
                  <c:v>0.96640000000000004</c:v>
                </c:pt>
                <c:pt idx="9665">
                  <c:v>0.96650000000000003</c:v>
                </c:pt>
                <c:pt idx="9666">
                  <c:v>0.96660000000000001</c:v>
                </c:pt>
                <c:pt idx="9667">
                  <c:v>0.9667</c:v>
                </c:pt>
                <c:pt idx="9668">
                  <c:v>0.96679999999999999</c:v>
                </c:pt>
                <c:pt idx="9669">
                  <c:v>0.96689999999999998</c:v>
                </c:pt>
                <c:pt idx="9670">
                  <c:v>0.96699999999999997</c:v>
                </c:pt>
                <c:pt idx="9671">
                  <c:v>0.96709999999999996</c:v>
                </c:pt>
                <c:pt idx="9672">
                  <c:v>0.96719999999999995</c:v>
                </c:pt>
                <c:pt idx="9673">
                  <c:v>0.96730000000000005</c:v>
                </c:pt>
                <c:pt idx="9674">
                  <c:v>0.96740000000000004</c:v>
                </c:pt>
                <c:pt idx="9675">
                  <c:v>0.96750000000000003</c:v>
                </c:pt>
                <c:pt idx="9676">
                  <c:v>0.96760000000000002</c:v>
                </c:pt>
                <c:pt idx="9677">
                  <c:v>0.9677</c:v>
                </c:pt>
                <c:pt idx="9678">
                  <c:v>0.96779999999999999</c:v>
                </c:pt>
                <c:pt idx="9679">
                  <c:v>0.96789999999999998</c:v>
                </c:pt>
                <c:pt idx="9680">
                  <c:v>0.96799999999999997</c:v>
                </c:pt>
                <c:pt idx="9681">
                  <c:v>0.96809999999999996</c:v>
                </c:pt>
                <c:pt idx="9682">
                  <c:v>0.96819999999999995</c:v>
                </c:pt>
                <c:pt idx="9683">
                  <c:v>0.96830000000000005</c:v>
                </c:pt>
                <c:pt idx="9684">
                  <c:v>0.96840000000000004</c:v>
                </c:pt>
                <c:pt idx="9685">
                  <c:v>0.96850000000000003</c:v>
                </c:pt>
                <c:pt idx="9686">
                  <c:v>0.96860000000000002</c:v>
                </c:pt>
                <c:pt idx="9687">
                  <c:v>0.96870000000000001</c:v>
                </c:pt>
                <c:pt idx="9688">
                  <c:v>0.96879999999999999</c:v>
                </c:pt>
                <c:pt idx="9689">
                  <c:v>0.96889999999999998</c:v>
                </c:pt>
                <c:pt idx="9690">
                  <c:v>0.96899999999999997</c:v>
                </c:pt>
                <c:pt idx="9691">
                  <c:v>0.96909999999999996</c:v>
                </c:pt>
                <c:pt idx="9692">
                  <c:v>0.96919999999999995</c:v>
                </c:pt>
                <c:pt idx="9693">
                  <c:v>0.96930000000000005</c:v>
                </c:pt>
                <c:pt idx="9694">
                  <c:v>0.96940000000000004</c:v>
                </c:pt>
                <c:pt idx="9695">
                  <c:v>0.96950000000000003</c:v>
                </c:pt>
                <c:pt idx="9696">
                  <c:v>0.96960000000000002</c:v>
                </c:pt>
                <c:pt idx="9697">
                  <c:v>0.96970000000000001</c:v>
                </c:pt>
                <c:pt idx="9698">
                  <c:v>0.9698</c:v>
                </c:pt>
                <c:pt idx="9699">
                  <c:v>0.96989999999999998</c:v>
                </c:pt>
                <c:pt idx="9700">
                  <c:v>0.97</c:v>
                </c:pt>
                <c:pt idx="9701">
                  <c:v>0.97009999999999996</c:v>
                </c:pt>
                <c:pt idx="9702">
                  <c:v>0.97019999999999995</c:v>
                </c:pt>
                <c:pt idx="9703">
                  <c:v>0.97030000000000005</c:v>
                </c:pt>
                <c:pt idx="9704">
                  <c:v>0.97040000000000004</c:v>
                </c:pt>
                <c:pt idx="9705">
                  <c:v>0.97050000000000003</c:v>
                </c:pt>
                <c:pt idx="9706">
                  <c:v>0.97060000000000002</c:v>
                </c:pt>
                <c:pt idx="9707">
                  <c:v>0.97070000000000001</c:v>
                </c:pt>
                <c:pt idx="9708">
                  <c:v>0.9708</c:v>
                </c:pt>
                <c:pt idx="9709">
                  <c:v>0.97089999999999999</c:v>
                </c:pt>
                <c:pt idx="9710">
                  <c:v>0.97099999999999997</c:v>
                </c:pt>
                <c:pt idx="9711">
                  <c:v>0.97109999999999996</c:v>
                </c:pt>
                <c:pt idx="9712">
                  <c:v>0.97119999999999995</c:v>
                </c:pt>
                <c:pt idx="9713">
                  <c:v>0.97130000000000005</c:v>
                </c:pt>
                <c:pt idx="9714">
                  <c:v>0.97140000000000004</c:v>
                </c:pt>
                <c:pt idx="9715">
                  <c:v>0.97150000000000003</c:v>
                </c:pt>
                <c:pt idx="9716">
                  <c:v>0.97160000000000002</c:v>
                </c:pt>
                <c:pt idx="9717">
                  <c:v>0.97170000000000001</c:v>
                </c:pt>
                <c:pt idx="9718">
                  <c:v>0.9718</c:v>
                </c:pt>
                <c:pt idx="9719">
                  <c:v>0.97189999999999999</c:v>
                </c:pt>
                <c:pt idx="9720">
                  <c:v>0.97199999999999998</c:v>
                </c:pt>
                <c:pt idx="9721">
                  <c:v>0.97209999999999996</c:v>
                </c:pt>
                <c:pt idx="9722">
                  <c:v>0.97219999999999995</c:v>
                </c:pt>
                <c:pt idx="9723">
                  <c:v>0.97230000000000005</c:v>
                </c:pt>
                <c:pt idx="9724">
                  <c:v>0.97240000000000004</c:v>
                </c:pt>
                <c:pt idx="9725">
                  <c:v>0.97250000000000003</c:v>
                </c:pt>
                <c:pt idx="9726">
                  <c:v>0.97260000000000002</c:v>
                </c:pt>
                <c:pt idx="9727">
                  <c:v>0.97270000000000001</c:v>
                </c:pt>
                <c:pt idx="9728">
                  <c:v>0.9728</c:v>
                </c:pt>
                <c:pt idx="9729">
                  <c:v>0.97289999999999999</c:v>
                </c:pt>
                <c:pt idx="9730">
                  <c:v>0.97299999999999998</c:v>
                </c:pt>
                <c:pt idx="9731">
                  <c:v>0.97309999999999997</c:v>
                </c:pt>
                <c:pt idx="9732">
                  <c:v>0.97319999999999995</c:v>
                </c:pt>
                <c:pt idx="9733">
                  <c:v>0.97330000000000005</c:v>
                </c:pt>
                <c:pt idx="9734">
                  <c:v>0.97340000000000004</c:v>
                </c:pt>
                <c:pt idx="9735">
                  <c:v>0.97350000000000003</c:v>
                </c:pt>
                <c:pt idx="9736">
                  <c:v>0.97360000000000002</c:v>
                </c:pt>
                <c:pt idx="9737">
                  <c:v>0.97370000000000001</c:v>
                </c:pt>
                <c:pt idx="9738">
                  <c:v>0.9738</c:v>
                </c:pt>
                <c:pt idx="9739">
                  <c:v>0.97389999999999999</c:v>
                </c:pt>
                <c:pt idx="9740">
                  <c:v>0.97399999999999998</c:v>
                </c:pt>
                <c:pt idx="9741">
                  <c:v>0.97409999999999997</c:v>
                </c:pt>
                <c:pt idx="9742">
                  <c:v>0.97419999999999995</c:v>
                </c:pt>
                <c:pt idx="9743">
                  <c:v>0.97430000000000005</c:v>
                </c:pt>
                <c:pt idx="9744">
                  <c:v>0.97440000000000004</c:v>
                </c:pt>
                <c:pt idx="9745">
                  <c:v>0.97450000000000003</c:v>
                </c:pt>
                <c:pt idx="9746">
                  <c:v>0.97460000000000002</c:v>
                </c:pt>
                <c:pt idx="9747">
                  <c:v>0.97470000000000001</c:v>
                </c:pt>
                <c:pt idx="9748">
                  <c:v>0.9748</c:v>
                </c:pt>
                <c:pt idx="9749">
                  <c:v>0.97489999999999999</c:v>
                </c:pt>
                <c:pt idx="9750">
                  <c:v>0.97499999999999998</c:v>
                </c:pt>
                <c:pt idx="9751">
                  <c:v>0.97509999999999997</c:v>
                </c:pt>
                <c:pt idx="9752">
                  <c:v>0.97519999999999996</c:v>
                </c:pt>
                <c:pt idx="9753">
                  <c:v>0.97529999999999994</c:v>
                </c:pt>
                <c:pt idx="9754">
                  <c:v>0.97540000000000004</c:v>
                </c:pt>
                <c:pt idx="9755">
                  <c:v>0.97550000000000003</c:v>
                </c:pt>
                <c:pt idx="9756">
                  <c:v>0.97560000000000002</c:v>
                </c:pt>
                <c:pt idx="9757">
                  <c:v>0.97570000000000001</c:v>
                </c:pt>
                <c:pt idx="9758">
                  <c:v>0.9758</c:v>
                </c:pt>
                <c:pt idx="9759">
                  <c:v>0.97589999999999999</c:v>
                </c:pt>
                <c:pt idx="9760">
                  <c:v>0.97599999999999998</c:v>
                </c:pt>
                <c:pt idx="9761">
                  <c:v>0.97609999999999997</c:v>
                </c:pt>
                <c:pt idx="9762">
                  <c:v>0.97619999999999996</c:v>
                </c:pt>
                <c:pt idx="9763">
                  <c:v>0.97629999999999995</c:v>
                </c:pt>
                <c:pt idx="9764">
                  <c:v>0.97640000000000005</c:v>
                </c:pt>
                <c:pt idx="9765">
                  <c:v>0.97650000000000003</c:v>
                </c:pt>
                <c:pt idx="9766">
                  <c:v>0.97660000000000002</c:v>
                </c:pt>
                <c:pt idx="9767">
                  <c:v>0.97670000000000001</c:v>
                </c:pt>
                <c:pt idx="9768">
                  <c:v>0.9768</c:v>
                </c:pt>
                <c:pt idx="9769">
                  <c:v>0.97689999999999999</c:v>
                </c:pt>
                <c:pt idx="9770">
                  <c:v>0.97699999999999998</c:v>
                </c:pt>
                <c:pt idx="9771">
                  <c:v>0.97709999999999997</c:v>
                </c:pt>
                <c:pt idx="9772">
                  <c:v>0.97719999999999996</c:v>
                </c:pt>
                <c:pt idx="9773">
                  <c:v>0.97729999999999995</c:v>
                </c:pt>
                <c:pt idx="9774">
                  <c:v>0.97740000000000005</c:v>
                </c:pt>
                <c:pt idx="9775">
                  <c:v>0.97750000000000004</c:v>
                </c:pt>
                <c:pt idx="9776">
                  <c:v>0.97760000000000002</c:v>
                </c:pt>
                <c:pt idx="9777">
                  <c:v>0.97770000000000001</c:v>
                </c:pt>
                <c:pt idx="9778">
                  <c:v>0.9778</c:v>
                </c:pt>
                <c:pt idx="9779">
                  <c:v>0.97789999999999999</c:v>
                </c:pt>
                <c:pt idx="9780">
                  <c:v>0.97799999999999998</c:v>
                </c:pt>
                <c:pt idx="9781">
                  <c:v>0.97809999999999997</c:v>
                </c:pt>
                <c:pt idx="9782">
                  <c:v>0.97819999999999996</c:v>
                </c:pt>
                <c:pt idx="9783">
                  <c:v>0.97829999999999995</c:v>
                </c:pt>
                <c:pt idx="9784">
                  <c:v>0.97840000000000005</c:v>
                </c:pt>
                <c:pt idx="9785">
                  <c:v>0.97850000000000004</c:v>
                </c:pt>
                <c:pt idx="9786">
                  <c:v>0.97860000000000003</c:v>
                </c:pt>
                <c:pt idx="9787">
                  <c:v>0.97870000000000001</c:v>
                </c:pt>
                <c:pt idx="9788">
                  <c:v>0.9788</c:v>
                </c:pt>
                <c:pt idx="9789">
                  <c:v>0.97889999999999999</c:v>
                </c:pt>
                <c:pt idx="9790">
                  <c:v>0.97899999999999998</c:v>
                </c:pt>
                <c:pt idx="9791">
                  <c:v>0.97909999999999997</c:v>
                </c:pt>
                <c:pt idx="9792">
                  <c:v>0.97919999999999996</c:v>
                </c:pt>
                <c:pt idx="9793">
                  <c:v>0.97929999999999995</c:v>
                </c:pt>
                <c:pt idx="9794">
                  <c:v>0.97940000000000005</c:v>
                </c:pt>
                <c:pt idx="9795">
                  <c:v>0.97950000000000004</c:v>
                </c:pt>
                <c:pt idx="9796">
                  <c:v>0.97960000000000003</c:v>
                </c:pt>
                <c:pt idx="9797">
                  <c:v>0.97970000000000002</c:v>
                </c:pt>
                <c:pt idx="9798">
                  <c:v>0.9798</c:v>
                </c:pt>
                <c:pt idx="9799">
                  <c:v>0.97989999999999999</c:v>
                </c:pt>
                <c:pt idx="9800">
                  <c:v>0.98</c:v>
                </c:pt>
                <c:pt idx="9801">
                  <c:v>0.98009999999999997</c:v>
                </c:pt>
                <c:pt idx="9802">
                  <c:v>0.98019999999999996</c:v>
                </c:pt>
                <c:pt idx="9803">
                  <c:v>0.98029999999999995</c:v>
                </c:pt>
                <c:pt idx="9804">
                  <c:v>0.98040000000000005</c:v>
                </c:pt>
                <c:pt idx="9805">
                  <c:v>0.98050000000000004</c:v>
                </c:pt>
                <c:pt idx="9806">
                  <c:v>0.98060000000000003</c:v>
                </c:pt>
                <c:pt idx="9807">
                  <c:v>0.98070000000000002</c:v>
                </c:pt>
                <c:pt idx="9808">
                  <c:v>0.98080000000000001</c:v>
                </c:pt>
                <c:pt idx="9809">
                  <c:v>0.98089999999999999</c:v>
                </c:pt>
                <c:pt idx="9810">
                  <c:v>0.98099999999999998</c:v>
                </c:pt>
                <c:pt idx="9811">
                  <c:v>0.98109999999999997</c:v>
                </c:pt>
                <c:pt idx="9812">
                  <c:v>0.98119999999999996</c:v>
                </c:pt>
                <c:pt idx="9813">
                  <c:v>0.98129999999999995</c:v>
                </c:pt>
                <c:pt idx="9814">
                  <c:v>0.98140000000000005</c:v>
                </c:pt>
                <c:pt idx="9815">
                  <c:v>0.98150000000000004</c:v>
                </c:pt>
                <c:pt idx="9816">
                  <c:v>0.98160000000000003</c:v>
                </c:pt>
                <c:pt idx="9817">
                  <c:v>0.98170000000000002</c:v>
                </c:pt>
                <c:pt idx="9818">
                  <c:v>0.98180000000000001</c:v>
                </c:pt>
                <c:pt idx="9819">
                  <c:v>0.9819</c:v>
                </c:pt>
                <c:pt idx="9820">
                  <c:v>0.98199999999999998</c:v>
                </c:pt>
                <c:pt idx="9821">
                  <c:v>0.98209999999999997</c:v>
                </c:pt>
                <c:pt idx="9822">
                  <c:v>0.98219999999999996</c:v>
                </c:pt>
                <c:pt idx="9823">
                  <c:v>0.98229999999999995</c:v>
                </c:pt>
                <c:pt idx="9824">
                  <c:v>0.98240000000000005</c:v>
                </c:pt>
                <c:pt idx="9825">
                  <c:v>0.98250000000000004</c:v>
                </c:pt>
                <c:pt idx="9826">
                  <c:v>0.98260000000000003</c:v>
                </c:pt>
                <c:pt idx="9827">
                  <c:v>0.98270000000000002</c:v>
                </c:pt>
                <c:pt idx="9828">
                  <c:v>0.98280000000000001</c:v>
                </c:pt>
                <c:pt idx="9829">
                  <c:v>0.9829</c:v>
                </c:pt>
                <c:pt idx="9830">
                  <c:v>0.98299999999999998</c:v>
                </c:pt>
                <c:pt idx="9831">
                  <c:v>0.98309999999999997</c:v>
                </c:pt>
                <c:pt idx="9832">
                  <c:v>0.98319999999999996</c:v>
                </c:pt>
                <c:pt idx="9833">
                  <c:v>0.98329999999999995</c:v>
                </c:pt>
                <c:pt idx="9834">
                  <c:v>0.98340000000000005</c:v>
                </c:pt>
                <c:pt idx="9835">
                  <c:v>0.98350000000000004</c:v>
                </c:pt>
                <c:pt idx="9836">
                  <c:v>0.98360000000000003</c:v>
                </c:pt>
                <c:pt idx="9837">
                  <c:v>0.98370000000000002</c:v>
                </c:pt>
                <c:pt idx="9838">
                  <c:v>0.98380000000000001</c:v>
                </c:pt>
                <c:pt idx="9839">
                  <c:v>0.9839</c:v>
                </c:pt>
                <c:pt idx="9840">
                  <c:v>0.98399999999999999</c:v>
                </c:pt>
                <c:pt idx="9841">
                  <c:v>0.98409999999999997</c:v>
                </c:pt>
                <c:pt idx="9842">
                  <c:v>0.98419999999999996</c:v>
                </c:pt>
                <c:pt idx="9843">
                  <c:v>0.98429999999999995</c:v>
                </c:pt>
                <c:pt idx="9844">
                  <c:v>0.98440000000000005</c:v>
                </c:pt>
                <c:pt idx="9845">
                  <c:v>0.98450000000000004</c:v>
                </c:pt>
                <c:pt idx="9846">
                  <c:v>0.98460000000000003</c:v>
                </c:pt>
                <c:pt idx="9847">
                  <c:v>0.98470000000000002</c:v>
                </c:pt>
                <c:pt idx="9848">
                  <c:v>0.98480000000000001</c:v>
                </c:pt>
                <c:pt idx="9849">
                  <c:v>0.9849</c:v>
                </c:pt>
                <c:pt idx="9850">
                  <c:v>0.98499999999999999</c:v>
                </c:pt>
                <c:pt idx="9851">
                  <c:v>0.98509999999999998</c:v>
                </c:pt>
                <c:pt idx="9852">
                  <c:v>0.98519999999999996</c:v>
                </c:pt>
                <c:pt idx="9853">
                  <c:v>0.98529999999999995</c:v>
                </c:pt>
                <c:pt idx="9854">
                  <c:v>0.98540000000000005</c:v>
                </c:pt>
                <c:pt idx="9855">
                  <c:v>0.98550000000000004</c:v>
                </c:pt>
                <c:pt idx="9856">
                  <c:v>0.98560000000000003</c:v>
                </c:pt>
                <c:pt idx="9857">
                  <c:v>0.98570000000000002</c:v>
                </c:pt>
                <c:pt idx="9858">
                  <c:v>0.98580000000000001</c:v>
                </c:pt>
                <c:pt idx="9859">
                  <c:v>0.9859</c:v>
                </c:pt>
                <c:pt idx="9860">
                  <c:v>0.98599999999999999</c:v>
                </c:pt>
                <c:pt idx="9861">
                  <c:v>0.98609999999999998</c:v>
                </c:pt>
                <c:pt idx="9862">
                  <c:v>0.98619999999999997</c:v>
                </c:pt>
                <c:pt idx="9863">
                  <c:v>0.98629999999999995</c:v>
                </c:pt>
                <c:pt idx="9864">
                  <c:v>0.98640000000000005</c:v>
                </c:pt>
                <c:pt idx="9865">
                  <c:v>0.98650000000000004</c:v>
                </c:pt>
                <c:pt idx="9866">
                  <c:v>0.98660000000000003</c:v>
                </c:pt>
                <c:pt idx="9867">
                  <c:v>0.98670000000000002</c:v>
                </c:pt>
                <c:pt idx="9868">
                  <c:v>0.98680000000000001</c:v>
                </c:pt>
                <c:pt idx="9869">
                  <c:v>0.9869</c:v>
                </c:pt>
                <c:pt idx="9870">
                  <c:v>0.98699999999999999</c:v>
                </c:pt>
                <c:pt idx="9871">
                  <c:v>0.98709999999999998</c:v>
                </c:pt>
                <c:pt idx="9872">
                  <c:v>0.98719999999999997</c:v>
                </c:pt>
                <c:pt idx="9873">
                  <c:v>0.98729999999999996</c:v>
                </c:pt>
                <c:pt idx="9874">
                  <c:v>0.98740000000000006</c:v>
                </c:pt>
                <c:pt idx="9875">
                  <c:v>0.98750000000000004</c:v>
                </c:pt>
                <c:pt idx="9876">
                  <c:v>0.98760000000000003</c:v>
                </c:pt>
                <c:pt idx="9877">
                  <c:v>0.98770000000000002</c:v>
                </c:pt>
                <c:pt idx="9878">
                  <c:v>0.98780000000000001</c:v>
                </c:pt>
                <c:pt idx="9879">
                  <c:v>0.9879</c:v>
                </c:pt>
                <c:pt idx="9880">
                  <c:v>0.98799999999999999</c:v>
                </c:pt>
                <c:pt idx="9881">
                  <c:v>0.98809999999999998</c:v>
                </c:pt>
                <c:pt idx="9882">
                  <c:v>0.98819999999999997</c:v>
                </c:pt>
                <c:pt idx="9883">
                  <c:v>0.98829999999999996</c:v>
                </c:pt>
                <c:pt idx="9884">
                  <c:v>0.98839999999999995</c:v>
                </c:pt>
                <c:pt idx="9885">
                  <c:v>0.98850000000000005</c:v>
                </c:pt>
                <c:pt idx="9886">
                  <c:v>0.98860000000000003</c:v>
                </c:pt>
                <c:pt idx="9887">
                  <c:v>0.98870000000000002</c:v>
                </c:pt>
                <c:pt idx="9888">
                  <c:v>0.98880000000000001</c:v>
                </c:pt>
                <c:pt idx="9889">
                  <c:v>0.9889</c:v>
                </c:pt>
                <c:pt idx="9890">
                  <c:v>0.98899999999999999</c:v>
                </c:pt>
                <c:pt idx="9891">
                  <c:v>0.98909999999999998</c:v>
                </c:pt>
                <c:pt idx="9892">
                  <c:v>0.98919999999999997</c:v>
                </c:pt>
                <c:pt idx="9893">
                  <c:v>0.98929999999999996</c:v>
                </c:pt>
                <c:pt idx="9894">
                  <c:v>0.98939999999999995</c:v>
                </c:pt>
                <c:pt idx="9895">
                  <c:v>0.98950000000000005</c:v>
                </c:pt>
                <c:pt idx="9896">
                  <c:v>0.98960000000000004</c:v>
                </c:pt>
                <c:pt idx="9897">
                  <c:v>0.98970000000000002</c:v>
                </c:pt>
                <c:pt idx="9898">
                  <c:v>0.98980000000000001</c:v>
                </c:pt>
                <c:pt idx="9899">
                  <c:v>0.9899</c:v>
                </c:pt>
                <c:pt idx="9900">
                  <c:v>0.99</c:v>
                </c:pt>
                <c:pt idx="9901">
                  <c:v>0.99009999999999998</c:v>
                </c:pt>
                <c:pt idx="9902">
                  <c:v>0.99019999999999997</c:v>
                </c:pt>
                <c:pt idx="9903">
                  <c:v>0.99029999999999996</c:v>
                </c:pt>
                <c:pt idx="9904">
                  <c:v>0.99039999999999995</c:v>
                </c:pt>
                <c:pt idx="9905">
                  <c:v>0.99050000000000005</c:v>
                </c:pt>
                <c:pt idx="9906">
                  <c:v>0.99060000000000004</c:v>
                </c:pt>
                <c:pt idx="9907">
                  <c:v>0.99070000000000003</c:v>
                </c:pt>
                <c:pt idx="9908">
                  <c:v>0.99080000000000001</c:v>
                </c:pt>
                <c:pt idx="9909">
                  <c:v>0.9909</c:v>
                </c:pt>
                <c:pt idx="9910">
                  <c:v>0.99099999999999999</c:v>
                </c:pt>
                <c:pt idx="9911">
                  <c:v>0.99109999999999998</c:v>
                </c:pt>
                <c:pt idx="9912">
                  <c:v>0.99119999999999997</c:v>
                </c:pt>
                <c:pt idx="9913">
                  <c:v>0.99129999999999996</c:v>
                </c:pt>
                <c:pt idx="9914">
                  <c:v>0.99139999999999995</c:v>
                </c:pt>
                <c:pt idx="9915">
                  <c:v>0.99150000000000005</c:v>
                </c:pt>
                <c:pt idx="9916">
                  <c:v>0.99160000000000004</c:v>
                </c:pt>
                <c:pt idx="9917">
                  <c:v>0.99170000000000003</c:v>
                </c:pt>
                <c:pt idx="9918">
                  <c:v>0.99180000000000001</c:v>
                </c:pt>
                <c:pt idx="9919">
                  <c:v>0.9919</c:v>
                </c:pt>
                <c:pt idx="9920">
                  <c:v>0.99199999999999999</c:v>
                </c:pt>
                <c:pt idx="9921">
                  <c:v>0.99209999999999998</c:v>
                </c:pt>
                <c:pt idx="9922">
                  <c:v>0.99219999999999997</c:v>
                </c:pt>
                <c:pt idx="9923">
                  <c:v>0.99229999999999996</c:v>
                </c:pt>
                <c:pt idx="9924">
                  <c:v>0.99239999999999995</c:v>
                </c:pt>
                <c:pt idx="9925">
                  <c:v>0.99250000000000005</c:v>
                </c:pt>
                <c:pt idx="9926">
                  <c:v>0.99260000000000004</c:v>
                </c:pt>
                <c:pt idx="9927">
                  <c:v>0.99270000000000003</c:v>
                </c:pt>
                <c:pt idx="9928">
                  <c:v>0.99280000000000002</c:v>
                </c:pt>
                <c:pt idx="9929">
                  <c:v>0.9929</c:v>
                </c:pt>
                <c:pt idx="9930">
                  <c:v>0.99299999999999999</c:v>
                </c:pt>
                <c:pt idx="9931">
                  <c:v>0.99309999999999998</c:v>
                </c:pt>
                <c:pt idx="9932">
                  <c:v>0.99319999999999997</c:v>
                </c:pt>
                <c:pt idx="9933">
                  <c:v>0.99329999999999996</c:v>
                </c:pt>
                <c:pt idx="9934">
                  <c:v>0.99339999999999995</c:v>
                </c:pt>
                <c:pt idx="9935">
                  <c:v>0.99350000000000005</c:v>
                </c:pt>
                <c:pt idx="9936">
                  <c:v>0.99360000000000004</c:v>
                </c:pt>
                <c:pt idx="9937">
                  <c:v>0.99370000000000003</c:v>
                </c:pt>
                <c:pt idx="9938">
                  <c:v>0.99380000000000002</c:v>
                </c:pt>
                <c:pt idx="9939">
                  <c:v>0.99390000000000001</c:v>
                </c:pt>
                <c:pt idx="9940">
                  <c:v>0.99399999999999999</c:v>
                </c:pt>
                <c:pt idx="9941">
                  <c:v>0.99409999999999998</c:v>
                </c:pt>
                <c:pt idx="9942">
                  <c:v>0.99419999999999997</c:v>
                </c:pt>
                <c:pt idx="9943">
                  <c:v>0.99429999999999996</c:v>
                </c:pt>
                <c:pt idx="9944">
                  <c:v>0.99439999999999995</c:v>
                </c:pt>
                <c:pt idx="9945">
                  <c:v>0.99450000000000005</c:v>
                </c:pt>
                <c:pt idx="9946">
                  <c:v>0.99460000000000004</c:v>
                </c:pt>
                <c:pt idx="9947">
                  <c:v>0.99470000000000003</c:v>
                </c:pt>
                <c:pt idx="9948">
                  <c:v>0.99480000000000002</c:v>
                </c:pt>
                <c:pt idx="9949">
                  <c:v>0.99490000000000001</c:v>
                </c:pt>
                <c:pt idx="9950">
                  <c:v>0.995</c:v>
                </c:pt>
                <c:pt idx="9951">
                  <c:v>0.99509999999999998</c:v>
                </c:pt>
                <c:pt idx="9952">
                  <c:v>0.99519999999999997</c:v>
                </c:pt>
                <c:pt idx="9953">
                  <c:v>0.99529999999999996</c:v>
                </c:pt>
                <c:pt idx="9954">
                  <c:v>0.99539999999999995</c:v>
                </c:pt>
                <c:pt idx="9955">
                  <c:v>0.99550000000000005</c:v>
                </c:pt>
                <c:pt idx="9956">
                  <c:v>0.99560000000000004</c:v>
                </c:pt>
                <c:pt idx="9957">
                  <c:v>0.99570000000000003</c:v>
                </c:pt>
                <c:pt idx="9958">
                  <c:v>0.99580000000000002</c:v>
                </c:pt>
                <c:pt idx="9959">
                  <c:v>0.99590000000000001</c:v>
                </c:pt>
                <c:pt idx="9960">
                  <c:v>0.996</c:v>
                </c:pt>
                <c:pt idx="9961">
                  <c:v>0.99609999999999999</c:v>
                </c:pt>
                <c:pt idx="9962">
                  <c:v>0.99619999999999997</c:v>
                </c:pt>
                <c:pt idx="9963">
                  <c:v>0.99629999999999996</c:v>
                </c:pt>
                <c:pt idx="9964">
                  <c:v>0.99639999999999995</c:v>
                </c:pt>
                <c:pt idx="9965">
                  <c:v>0.99650000000000005</c:v>
                </c:pt>
                <c:pt idx="9966">
                  <c:v>0.99660000000000004</c:v>
                </c:pt>
                <c:pt idx="9967">
                  <c:v>0.99670000000000003</c:v>
                </c:pt>
                <c:pt idx="9968">
                  <c:v>0.99680000000000002</c:v>
                </c:pt>
                <c:pt idx="9969">
                  <c:v>0.99690000000000001</c:v>
                </c:pt>
                <c:pt idx="9970">
                  <c:v>0.997</c:v>
                </c:pt>
                <c:pt idx="9971">
                  <c:v>0.99709999999999999</c:v>
                </c:pt>
                <c:pt idx="9972">
                  <c:v>0.99719999999999998</c:v>
                </c:pt>
                <c:pt idx="9973">
                  <c:v>0.99729999999999996</c:v>
                </c:pt>
                <c:pt idx="9974">
                  <c:v>0.99739999999999995</c:v>
                </c:pt>
                <c:pt idx="9975">
                  <c:v>0.99750000000000005</c:v>
                </c:pt>
                <c:pt idx="9976">
                  <c:v>0.99760000000000004</c:v>
                </c:pt>
                <c:pt idx="9977">
                  <c:v>0.99770000000000003</c:v>
                </c:pt>
                <c:pt idx="9978">
                  <c:v>0.99780000000000002</c:v>
                </c:pt>
                <c:pt idx="9979">
                  <c:v>0.99790000000000001</c:v>
                </c:pt>
                <c:pt idx="9980">
                  <c:v>0.998</c:v>
                </c:pt>
                <c:pt idx="9981">
                  <c:v>0.99809999999999999</c:v>
                </c:pt>
                <c:pt idx="9982">
                  <c:v>0.99819999999999998</c:v>
                </c:pt>
                <c:pt idx="9983">
                  <c:v>0.99829999999999997</c:v>
                </c:pt>
                <c:pt idx="9984">
                  <c:v>0.99839999999999995</c:v>
                </c:pt>
                <c:pt idx="9985">
                  <c:v>0.99850000000000005</c:v>
                </c:pt>
                <c:pt idx="9986">
                  <c:v>0.99860000000000004</c:v>
                </c:pt>
                <c:pt idx="9987">
                  <c:v>0.99870000000000003</c:v>
                </c:pt>
                <c:pt idx="9988">
                  <c:v>0.99880000000000002</c:v>
                </c:pt>
                <c:pt idx="9989">
                  <c:v>0.99890000000000001</c:v>
                </c:pt>
                <c:pt idx="9990">
                  <c:v>0.999</c:v>
                </c:pt>
                <c:pt idx="9991">
                  <c:v>0.99909999999999999</c:v>
                </c:pt>
                <c:pt idx="9992">
                  <c:v>0.99919999999999998</c:v>
                </c:pt>
                <c:pt idx="9993">
                  <c:v>0.99929999999999997</c:v>
                </c:pt>
                <c:pt idx="9994">
                  <c:v>0.99939999999999996</c:v>
                </c:pt>
                <c:pt idx="9995">
                  <c:v>0.99950000000000006</c:v>
                </c:pt>
                <c:pt idx="9996">
                  <c:v>0.99960000000000004</c:v>
                </c:pt>
                <c:pt idx="9997">
                  <c:v>0.99970000000000003</c:v>
                </c:pt>
                <c:pt idx="9998">
                  <c:v>0.99980000000000002</c:v>
                </c:pt>
                <c:pt idx="9999">
                  <c:v>0.99990000000000001</c:v>
                </c:pt>
                <c:pt idx="10000">
                  <c:v>1</c:v>
                </c:pt>
              </c:numCache>
            </c:numRef>
          </c:yVal>
          <c:smooth val="1"/>
          <c:extLst>
            <c:ext xmlns:c16="http://schemas.microsoft.com/office/drawing/2014/chart" uri="{C3380CC4-5D6E-409C-BE32-E72D297353CC}">
              <c16:uniqueId val="{00000000-1F94-4D3D-8262-93629F83CEF1}"/>
            </c:ext>
          </c:extLst>
        </c:ser>
        <c:ser>
          <c:idx val="1"/>
          <c:order val="1"/>
          <c:tx>
            <c:strRef>
              <c:f>Sheet1!$B$1</c:f>
              <c:strCache>
                <c:ptCount val="1"/>
                <c:pt idx="0">
                  <c:v>Prism</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Sheet1!$A:$A</c:f>
              <c:numCache>
                <c:formatCode>General</c:formatCode>
                <c:ptCount val="1048576"/>
                <c:pt idx="1">
                  <c:v>41282</c:v>
                </c:pt>
                <c:pt idx="2">
                  <c:v>41411</c:v>
                </c:pt>
                <c:pt idx="3">
                  <c:v>41517</c:v>
                </c:pt>
                <c:pt idx="4">
                  <c:v>41603</c:v>
                </c:pt>
                <c:pt idx="5">
                  <c:v>41823</c:v>
                </c:pt>
                <c:pt idx="6">
                  <c:v>41869</c:v>
                </c:pt>
                <c:pt idx="7">
                  <c:v>41878</c:v>
                </c:pt>
                <c:pt idx="8">
                  <c:v>41972</c:v>
                </c:pt>
                <c:pt idx="9">
                  <c:v>41983</c:v>
                </c:pt>
                <c:pt idx="10">
                  <c:v>42009</c:v>
                </c:pt>
                <c:pt idx="11">
                  <c:v>42052</c:v>
                </c:pt>
                <c:pt idx="12">
                  <c:v>42072</c:v>
                </c:pt>
                <c:pt idx="13">
                  <c:v>42092</c:v>
                </c:pt>
                <c:pt idx="14">
                  <c:v>42124</c:v>
                </c:pt>
                <c:pt idx="15">
                  <c:v>42131</c:v>
                </c:pt>
                <c:pt idx="16">
                  <c:v>42156</c:v>
                </c:pt>
                <c:pt idx="17">
                  <c:v>42169</c:v>
                </c:pt>
                <c:pt idx="18">
                  <c:v>42180</c:v>
                </c:pt>
                <c:pt idx="19">
                  <c:v>42187</c:v>
                </c:pt>
                <c:pt idx="20">
                  <c:v>42197</c:v>
                </c:pt>
                <c:pt idx="21">
                  <c:v>42213</c:v>
                </c:pt>
                <c:pt idx="22">
                  <c:v>42262</c:v>
                </c:pt>
                <c:pt idx="23">
                  <c:v>42271</c:v>
                </c:pt>
                <c:pt idx="24">
                  <c:v>42282</c:v>
                </c:pt>
                <c:pt idx="25">
                  <c:v>42288</c:v>
                </c:pt>
                <c:pt idx="26">
                  <c:v>42318</c:v>
                </c:pt>
                <c:pt idx="27">
                  <c:v>42328</c:v>
                </c:pt>
                <c:pt idx="28">
                  <c:v>42332</c:v>
                </c:pt>
                <c:pt idx="29">
                  <c:v>42380</c:v>
                </c:pt>
                <c:pt idx="30">
                  <c:v>42387</c:v>
                </c:pt>
                <c:pt idx="31">
                  <c:v>42401</c:v>
                </c:pt>
                <c:pt idx="32">
                  <c:v>42411</c:v>
                </c:pt>
                <c:pt idx="33">
                  <c:v>42436</c:v>
                </c:pt>
                <c:pt idx="34">
                  <c:v>42449</c:v>
                </c:pt>
                <c:pt idx="35">
                  <c:v>42458</c:v>
                </c:pt>
                <c:pt idx="36">
                  <c:v>42469</c:v>
                </c:pt>
                <c:pt idx="37">
                  <c:v>42499</c:v>
                </c:pt>
                <c:pt idx="38">
                  <c:v>42517</c:v>
                </c:pt>
                <c:pt idx="39">
                  <c:v>42520</c:v>
                </c:pt>
                <c:pt idx="40">
                  <c:v>42528</c:v>
                </c:pt>
                <c:pt idx="41">
                  <c:v>42537</c:v>
                </c:pt>
                <c:pt idx="42">
                  <c:v>42547</c:v>
                </c:pt>
                <c:pt idx="43">
                  <c:v>42568</c:v>
                </c:pt>
                <c:pt idx="44">
                  <c:v>42587</c:v>
                </c:pt>
                <c:pt idx="45">
                  <c:v>42594</c:v>
                </c:pt>
                <c:pt idx="46">
                  <c:v>42606</c:v>
                </c:pt>
                <c:pt idx="47">
                  <c:v>42621</c:v>
                </c:pt>
                <c:pt idx="48">
                  <c:v>42623</c:v>
                </c:pt>
                <c:pt idx="49">
                  <c:v>42648</c:v>
                </c:pt>
                <c:pt idx="50">
                  <c:v>42652</c:v>
                </c:pt>
                <c:pt idx="51">
                  <c:v>42660</c:v>
                </c:pt>
                <c:pt idx="52">
                  <c:v>42672</c:v>
                </c:pt>
                <c:pt idx="53">
                  <c:v>42678</c:v>
                </c:pt>
                <c:pt idx="54">
                  <c:v>42684</c:v>
                </c:pt>
                <c:pt idx="55">
                  <c:v>42698</c:v>
                </c:pt>
                <c:pt idx="56">
                  <c:v>42719</c:v>
                </c:pt>
                <c:pt idx="57">
                  <c:v>42730</c:v>
                </c:pt>
                <c:pt idx="58">
                  <c:v>42738</c:v>
                </c:pt>
                <c:pt idx="59">
                  <c:v>42758</c:v>
                </c:pt>
                <c:pt idx="60">
                  <c:v>42791</c:v>
                </c:pt>
                <c:pt idx="61">
                  <c:v>42813</c:v>
                </c:pt>
                <c:pt idx="62">
                  <c:v>42843</c:v>
                </c:pt>
                <c:pt idx="63">
                  <c:v>43011</c:v>
                </c:pt>
                <c:pt idx="64">
                  <c:v>43077</c:v>
                </c:pt>
                <c:pt idx="65">
                  <c:v>43112</c:v>
                </c:pt>
                <c:pt idx="66">
                  <c:v>43152</c:v>
                </c:pt>
                <c:pt idx="67">
                  <c:v>43157</c:v>
                </c:pt>
                <c:pt idx="68">
                  <c:v>43180</c:v>
                </c:pt>
                <c:pt idx="69">
                  <c:v>43198</c:v>
                </c:pt>
                <c:pt idx="70">
                  <c:v>43204</c:v>
                </c:pt>
                <c:pt idx="71">
                  <c:v>43216</c:v>
                </c:pt>
                <c:pt idx="72">
                  <c:v>43222</c:v>
                </c:pt>
                <c:pt idx="73">
                  <c:v>43225</c:v>
                </c:pt>
                <c:pt idx="74">
                  <c:v>43233</c:v>
                </c:pt>
                <c:pt idx="75">
                  <c:v>43248</c:v>
                </c:pt>
                <c:pt idx="76">
                  <c:v>43255</c:v>
                </c:pt>
                <c:pt idx="77">
                  <c:v>43261</c:v>
                </c:pt>
                <c:pt idx="78">
                  <c:v>43272</c:v>
                </c:pt>
                <c:pt idx="79">
                  <c:v>43275</c:v>
                </c:pt>
                <c:pt idx="80">
                  <c:v>43280</c:v>
                </c:pt>
                <c:pt idx="81">
                  <c:v>43289</c:v>
                </c:pt>
                <c:pt idx="82">
                  <c:v>43292</c:v>
                </c:pt>
                <c:pt idx="83">
                  <c:v>43316</c:v>
                </c:pt>
                <c:pt idx="84">
                  <c:v>43324</c:v>
                </c:pt>
                <c:pt idx="85">
                  <c:v>43327</c:v>
                </c:pt>
                <c:pt idx="86">
                  <c:v>43331</c:v>
                </c:pt>
                <c:pt idx="87">
                  <c:v>43334</c:v>
                </c:pt>
                <c:pt idx="88">
                  <c:v>43341</c:v>
                </c:pt>
                <c:pt idx="89">
                  <c:v>43351</c:v>
                </c:pt>
                <c:pt idx="90">
                  <c:v>43359</c:v>
                </c:pt>
                <c:pt idx="91">
                  <c:v>43362</c:v>
                </c:pt>
                <c:pt idx="92">
                  <c:v>43368</c:v>
                </c:pt>
                <c:pt idx="93">
                  <c:v>43375</c:v>
                </c:pt>
                <c:pt idx="94">
                  <c:v>43389</c:v>
                </c:pt>
                <c:pt idx="95">
                  <c:v>43396</c:v>
                </c:pt>
                <c:pt idx="96">
                  <c:v>43405</c:v>
                </c:pt>
                <c:pt idx="97">
                  <c:v>43410</c:v>
                </c:pt>
                <c:pt idx="98">
                  <c:v>43416</c:v>
                </c:pt>
                <c:pt idx="99">
                  <c:v>43419</c:v>
                </c:pt>
                <c:pt idx="100">
                  <c:v>43421</c:v>
                </c:pt>
                <c:pt idx="101">
                  <c:v>43428</c:v>
                </c:pt>
                <c:pt idx="102">
                  <c:v>43435</c:v>
                </c:pt>
                <c:pt idx="103">
                  <c:v>43438</c:v>
                </c:pt>
                <c:pt idx="104">
                  <c:v>43444</c:v>
                </c:pt>
                <c:pt idx="105">
                  <c:v>43445</c:v>
                </c:pt>
                <c:pt idx="106">
                  <c:v>43449</c:v>
                </c:pt>
                <c:pt idx="107">
                  <c:v>43451</c:v>
                </c:pt>
                <c:pt idx="108">
                  <c:v>43457</c:v>
                </c:pt>
                <c:pt idx="109">
                  <c:v>43459</c:v>
                </c:pt>
                <c:pt idx="110">
                  <c:v>43460</c:v>
                </c:pt>
                <c:pt idx="111">
                  <c:v>43462</c:v>
                </c:pt>
                <c:pt idx="112">
                  <c:v>43467</c:v>
                </c:pt>
                <c:pt idx="113">
                  <c:v>43471</c:v>
                </c:pt>
                <c:pt idx="114">
                  <c:v>43473</c:v>
                </c:pt>
                <c:pt idx="115">
                  <c:v>43474</c:v>
                </c:pt>
                <c:pt idx="116">
                  <c:v>43475</c:v>
                </c:pt>
                <c:pt idx="117">
                  <c:v>43477</c:v>
                </c:pt>
                <c:pt idx="118">
                  <c:v>43482</c:v>
                </c:pt>
                <c:pt idx="119">
                  <c:v>43486</c:v>
                </c:pt>
                <c:pt idx="120">
                  <c:v>43488</c:v>
                </c:pt>
                <c:pt idx="121">
                  <c:v>43491</c:v>
                </c:pt>
                <c:pt idx="122">
                  <c:v>43495</c:v>
                </c:pt>
                <c:pt idx="123">
                  <c:v>43497</c:v>
                </c:pt>
                <c:pt idx="124">
                  <c:v>43504</c:v>
                </c:pt>
                <c:pt idx="125">
                  <c:v>43505</c:v>
                </c:pt>
                <c:pt idx="126">
                  <c:v>43508</c:v>
                </c:pt>
                <c:pt idx="127">
                  <c:v>43512</c:v>
                </c:pt>
                <c:pt idx="128">
                  <c:v>43513</c:v>
                </c:pt>
                <c:pt idx="129">
                  <c:v>43517</c:v>
                </c:pt>
                <c:pt idx="130">
                  <c:v>43521</c:v>
                </c:pt>
                <c:pt idx="131">
                  <c:v>43525</c:v>
                </c:pt>
                <c:pt idx="132">
                  <c:v>43525</c:v>
                </c:pt>
                <c:pt idx="133">
                  <c:v>43531</c:v>
                </c:pt>
                <c:pt idx="134">
                  <c:v>43541</c:v>
                </c:pt>
                <c:pt idx="135">
                  <c:v>43546</c:v>
                </c:pt>
                <c:pt idx="136">
                  <c:v>43550</c:v>
                </c:pt>
                <c:pt idx="137">
                  <c:v>43554</c:v>
                </c:pt>
                <c:pt idx="138">
                  <c:v>43558</c:v>
                </c:pt>
                <c:pt idx="139">
                  <c:v>43561</c:v>
                </c:pt>
                <c:pt idx="140">
                  <c:v>43563</c:v>
                </c:pt>
                <c:pt idx="141">
                  <c:v>43567</c:v>
                </c:pt>
                <c:pt idx="142">
                  <c:v>43570</c:v>
                </c:pt>
                <c:pt idx="143">
                  <c:v>43573</c:v>
                </c:pt>
                <c:pt idx="144">
                  <c:v>43577</c:v>
                </c:pt>
                <c:pt idx="145">
                  <c:v>43579</c:v>
                </c:pt>
                <c:pt idx="146">
                  <c:v>43582</c:v>
                </c:pt>
                <c:pt idx="147">
                  <c:v>43588</c:v>
                </c:pt>
                <c:pt idx="148">
                  <c:v>43590</c:v>
                </c:pt>
                <c:pt idx="149">
                  <c:v>43591</c:v>
                </c:pt>
                <c:pt idx="150">
                  <c:v>43594</c:v>
                </c:pt>
                <c:pt idx="151">
                  <c:v>43597</c:v>
                </c:pt>
                <c:pt idx="152">
                  <c:v>43598</c:v>
                </c:pt>
                <c:pt idx="153">
                  <c:v>43599</c:v>
                </c:pt>
                <c:pt idx="154">
                  <c:v>43599</c:v>
                </c:pt>
                <c:pt idx="155">
                  <c:v>43602</c:v>
                </c:pt>
                <c:pt idx="156">
                  <c:v>43603</c:v>
                </c:pt>
                <c:pt idx="157">
                  <c:v>43604</c:v>
                </c:pt>
                <c:pt idx="158">
                  <c:v>43604</c:v>
                </c:pt>
                <c:pt idx="159">
                  <c:v>43605</c:v>
                </c:pt>
                <c:pt idx="160">
                  <c:v>43613</c:v>
                </c:pt>
                <c:pt idx="161">
                  <c:v>43615</c:v>
                </c:pt>
                <c:pt idx="162">
                  <c:v>43620</c:v>
                </c:pt>
                <c:pt idx="163">
                  <c:v>43622</c:v>
                </c:pt>
                <c:pt idx="164">
                  <c:v>43625</c:v>
                </c:pt>
                <c:pt idx="165">
                  <c:v>43627</c:v>
                </c:pt>
                <c:pt idx="166">
                  <c:v>43633</c:v>
                </c:pt>
                <c:pt idx="167">
                  <c:v>43634</c:v>
                </c:pt>
                <c:pt idx="168">
                  <c:v>43638</c:v>
                </c:pt>
                <c:pt idx="169">
                  <c:v>43640</c:v>
                </c:pt>
                <c:pt idx="170">
                  <c:v>43645</c:v>
                </c:pt>
                <c:pt idx="171">
                  <c:v>43648</c:v>
                </c:pt>
                <c:pt idx="172">
                  <c:v>43651</c:v>
                </c:pt>
                <c:pt idx="173">
                  <c:v>43655</c:v>
                </c:pt>
                <c:pt idx="174">
                  <c:v>43659</c:v>
                </c:pt>
                <c:pt idx="175">
                  <c:v>43662</c:v>
                </c:pt>
                <c:pt idx="176">
                  <c:v>43663</c:v>
                </c:pt>
                <c:pt idx="177">
                  <c:v>43666</c:v>
                </c:pt>
                <c:pt idx="178">
                  <c:v>43670</c:v>
                </c:pt>
                <c:pt idx="179">
                  <c:v>43673</c:v>
                </c:pt>
                <c:pt idx="180">
                  <c:v>43674</c:v>
                </c:pt>
                <c:pt idx="181">
                  <c:v>43678</c:v>
                </c:pt>
                <c:pt idx="182">
                  <c:v>43681</c:v>
                </c:pt>
                <c:pt idx="183">
                  <c:v>43683</c:v>
                </c:pt>
                <c:pt idx="184">
                  <c:v>43686</c:v>
                </c:pt>
                <c:pt idx="185">
                  <c:v>43690</c:v>
                </c:pt>
                <c:pt idx="186">
                  <c:v>43691</c:v>
                </c:pt>
                <c:pt idx="187">
                  <c:v>43692</c:v>
                </c:pt>
                <c:pt idx="188">
                  <c:v>43695</c:v>
                </c:pt>
                <c:pt idx="189">
                  <c:v>43695</c:v>
                </c:pt>
                <c:pt idx="190">
                  <c:v>43697</c:v>
                </c:pt>
                <c:pt idx="191">
                  <c:v>43700</c:v>
                </c:pt>
                <c:pt idx="192">
                  <c:v>43702</c:v>
                </c:pt>
                <c:pt idx="193">
                  <c:v>43702</c:v>
                </c:pt>
                <c:pt idx="194">
                  <c:v>43705</c:v>
                </c:pt>
                <c:pt idx="195">
                  <c:v>43710</c:v>
                </c:pt>
                <c:pt idx="196">
                  <c:v>43711</c:v>
                </c:pt>
                <c:pt idx="197">
                  <c:v>43713</c:v>
                </c:pt>
                <c:pt idx="198">
                  <c:v>43715</c:v>
                </c:pt>
                <c:pt idx="199">
                  <c:v>43721</c:v>
                </c:pt>
                <c:pt idx="200">
                  <c:v>43723</c:v>
                </c:pt>
                <c:pt idx="201">
                  <c:v>43729</c:v>
                </c:pt>
                <c:pt idx="202">
                  <c:v>43731</c:v>
                </c:pt>
                <c:pt idx="203">
                  <c:v>43736</c:v>
                </c:pt>
                <c:pt idx="204">
                  <c:v>43738</c:v>
                </c:pt>
                <c:pt idx="205">
                  <c:v>43740</c:v>
                </c:pt>
                <c:pt idx="206">
                  <c:v>43743</c:v>
                </c:pt>
                <c:pt idx="207">
                  <c:v>43746</c:v>
                </c:pt>
                <c:pt idx="208">
                  <c:v>43749</c:v>
                </c:pt>
                <c:pt idx="209">
                  <c:v>43750</c:v>
                </c:pt>
                <c:pt idx="210">
                  <c:v>43750</c:v>
                </c:pt>
                <c:pt idx="211">
                  <c:v>43754</c:v>
                </c:pt>
                <c:pt idx="212">
                  <c:v>43754</c:v>
                </c:pt>
                <c:pt idx="213">
                  <c:v>43760</c:v>
                </c:pt>
                <c:pt idx="214">
                  <c:v>43761</c:v>
                </c:pt>
                <c:pt idx="215">
                  <c:v>43765</c:v>
                </c:pt>
                <c:pt idx="216">
                  <c:v>43770</c:v>
                </c:pt>
                <c:pt idx="217">
                  <c:v>43771</c:v>
                </c:pt>
                <c:pt idx="218">
                  <c:v>43775</c:v>
                </c:pt>
                <c:pt idx="219">
                  <c:v>43775</c:v>
                </c:pt>
                <c:pt idx="220">
                  <c:v>43776</c:v>
                </c:pt>
                <c:pt idx="221">
                  <c:v>43777</c:v>
                </c:pt>
                <c:pt idx="222">
                  <c:v>43778</c:v>
                </c:pt>
                <c:pt idx="223">
                  <c:v>43779</c:v>
                </c:pt>
                <c:pt idx="224">
                  <c:v>43779</c:v>
                </c:pt>
                <c:pt idx="225">
                  <c:v>43780</c:v>
                </c:pt>
                <c:pt idx="226">
                  <c:v>43783</c:v>
                </c:pt>
                <c:pt idx="227">
                  <c:v>43788</c:v>
                </c:pt>
                <c:pt idx="228">
                  <c:v>43788</c:v>
                </c:pt>
                <c:pt idx="229">
                  <c:v>43789</c:v>
                </c:pt>
                <c:pt idx="230">
                  <c:v>43790</c:v>
                </c:pt>
                <c:pt idx="231">
                  <c:v>43791</c:v>
                </c:pt>
                <c:pt idx="232">
                  <c:v>43795</c:v>
                </c:pt>
                <c:pt idx="233">
                  <c:v>43796</c:v>
                </c:pt>
                <c:pt idx="234">
                  <c:v>43796</c:v>
                </c:pt>
                <c:pt idx="235">
                  <c:v>43800</c:v>
                </c:pt>
                <c:pt idx="236">
                  <c:v>43801</c:v>
                </c:pt>
                <c:pt idx="237">
                  <c:v>43801</c:v>
                </c:pt>
                <c:pt idx="238">
                  <c:v>43803</c:v>
                </c:pt>
                <c:pt idx="239">
                  <c:v>43803</c:v>
                </c:pt>
                <c:pt idx="240">
                  <c:v>43804</c:v>
                </c:pt>
                <c:pt idx="241">
                  <c:v>43808</c:v>
                </c:pt>
                <c:pt idx="242">
                  <c:v>43810</c:v>
                </c:pt>
                <c:pt idx="243">
                  <c:v>43812</c:v>
                </c:pt>
                <c:pt idx="244">
                  <c:v>43814</c:v>
                </c:pt>
                <c:pt idx="245">
                  <c:v>43816</c:v>
                </c:pt>
                <c:pt idx="246">
                  <c:v>43818</c:v>
                </c:pt>
                <c:pt idx="247">
                  <c:v>43821</c:v>
                </c:pt>
                <c:pt idx="248">
                  <c:v>43821</c:v>
                </c:pt>
                <c:pt idx="249">
                  <c:v>43824</c:v>
                </c:pt>
                <c:pt idx="250">
                  <c:v>43824</c:v>
                </c:pt>
                <c:pt idx="251">
                  <c:v>43827</c:v>
                </c:pt>
                <c:pt idx="252">
                  <c:v>43829</c:v>
                </c:pt>
                <c:pt idx="253">
                  <c:v>43830</c:v>
                </c:pt>
                <c:pt idx="254">
                  <c:v>43830</c:v>
                </c:pt>
                <c:pt idx="255">
                  <c:v>43832</c:v>
                </c:pt>
                <c:pt idx="256">
                  <c:v>43832</c:v>
                </c:pt>
                <c:pt idx="257">
                  <c:v>43833</c:v>
                </c:pt>
                <c:pt idx="258">
                  <c:v>43836</c:v>
                </c:pt>
                <c:pt idx="259">
                  <c:v>43839</c:v>
                </c:pt>
                <c:pt idx="260">
                  <c:v>43839</c:v>
                </c:pt>
                <c:pt idx="261">
                  <c:v>43839</c:v>
                </c:pt>
                <c:pt idx="262">
                  <c:v>43840</c:v>
                </c:pt>
                <c:pt idx="263">
                  <c:v>43842</c:v>
                </c:pt>
                <c:pt idx="264">
                  <c:v>43842</c:v>
                </c:pt>
                <c:pt idx="265">
                  <c:v>43843</c:v>
                </c:pt>
                <c:pt idx="266">
                  <c:v>43846</c:v>
                </c:pt>
                <c:pt idx="267">
                  <c:v>43847</c:v>
                </c:pt>
                <c:pt idx="268">
                  <c:v>43848</c:v>
                </c:pt>
                <c:pt idx="269">
                  <c:v>43851</c:v>
                </c:pt>
                <c:pt idx="270">
                  <c:v>43854</c:v>
                </c:pt>
                <c:pt idx="271">
                  <c:v>43855</c:v>
                </c:pt>
                <c:pt idx="272">
                  <c:v>43859</c:v>
                </c:pt>
                <c:pt idx="273">
                  <c:v>43860</c:v>
                </c:pt>
                <c:pt idx="274">
                  <c:v>43861</c:v>
                </c:pt>
                <c:pt idx="275">
                  <c:v>43861</c:v>
                </c:pt>
                <c:pt idx="276">
                  <c:v>43861</c:v>
                </c:pt>
                <c:pt idx="277">
                  <c:v>43863</c:v>
                </c:pt>
                <c:pt idx="278">
                  <c:v>43865</c:v>
                </c:pt>
                <c:pt idx="279">
                  <c:v>43867</c:v>
                </c:pt>
                <c:pt idx="280">
                  <c:v>43868</c:v>
                </c:pt>
                <c:pt idx="281">
                  <c:v>43873</c:v>
                </c:pt>
                <c:pt idx="282">
                  <c:v>43874</c:v>
                </c:pt>
                <c:pt idx="283">
                  <c:v>43874</c:v>
                </c:pt>
                <c:pt idx="284">
                  <c:v>43876</c:v>
                </c:pt>
                <c:pt idx="285">
                  <c:v>43876</c:v>
                </c:pt>
                <c:pt idx="286">
                  <c:v>43877</c:v>
                </c:pt>
                <c:pt idx="287">
                  <c:v>43878</c:v>
                </c:pt>
                <c:pt idx="288">
                  <c:v>43879</c:v>
                </c:pt>
                <c:pt idx="289">
                  <c:v>43879</c:v>
                </c:pt>
                <c:pt idx="290">
                  <c:v>43882</c:v>
                </c:pt>
                <c:pt idx="291">
                  <c:v>43885</c:v>
                </c:pt>
                <c:pt idx="292">
                  <c:v>43887</c:v>
                </c:pt>
                <c:pt idx="293">
                  <c:v>43888</c:v>
                </c:pt>
                <c:pt idx="294">
                  <c:v>43890</c:v>
                </c:pt>
                <c:pt idx="295">
                  <c:v>43891</c:v>
                </c:pt>
                <c:pt idx="296">
                  <c:v>43891</c:v>
                </c:pt>
                <c:pt idx="297">
                  <c:v>43892</c:v>
                </c:pt>
                <c:pt idx="298">
                  <c:v>43896</c:v>
                </c:pt>
                <c:pt idx="299">
                  <c:v>43898</c:v>
                </c:pt>
                <c:pt idx="300">
                  <c:v>43899</c:v>
                </c:pt>
                <c:pt idx="301">
                  <c:v>43899</c:v>
                </c:pt>
                <c:pt idx="302">
                  <c:v>43901</c:v>
                </c:pt>
                <c:pt idx="303">
                  <c:v>43903</c:v>
                </c:pt>
                <c:pt idx="304">
                  <c:v>43904</c:v>
                </c:pt>
                <c:pt idx="305">
                  <c:v>43906</c:v>
                </c:pt>
                <c:pt idx="306">
                  <c:v>43907</c:v>
                </c:pt>
                <c:pt idx="307">
                  <c:v>43907</c:v>
                </c:pt>
                <c:pt idx="308">
                  <c:v>43908</c:v>
                </c:pt>
                <c:pt idx="309">
                  <c:v>43910</c:v>
                </c:pt>
                <c:pt idx="310">
                  <c:v>43910</c:v>
                </c:pt>
                <c:pt idx="311">
                  <c:v>43912</c:v>
                </c:pt>
                <c:pt idx="312">
                  <c:v>43912</c:v>
                </c:pt>
                <c:pt idx="313">
                  <c:v>43913</c:v>
                </c:pt>
                <c:pt idx="314">
                  <c:v>43914</c:v>
                </c:pt>
                <c:pt idx="315">
                  <c:v>43915</c:v>
                </c:pt>
                <c:pt idx="316">
                  <c:v>43916</c:v>
                </c:pt>
                <c:pt idx="317">
                  <c:v>43919</c:v>
                </c:pt>
                <c:pt idx="318">
                  <c:v>43920</c:v>
                </c:pt>
                <c:pt idx="319">
                  <c:v>43921</c:v>
                </c:pt>
                <c:pt idx="320">
                  <c:v>43921</c:v>
                </c:pt>
                <c:pt idx="321">
                  <c:v>43922</c:v>
                </c:pt>
                <c:pt idx="322">
                  <c:v>43922</c:v>
                </c:pt>
                <c:pt idx="323">
                  <c:v>43922</c:v>
                </c:pt>
                <c:pt idx="324">
                  <c:v>43924</c:v>
                </c:pt>
                <c:pt idx="325">
                  <c:v>43925</c:v>
                </c:pt>
                <c:pt idx="326">
                  <c:v>43926</c:v>
                </c:pt>
                <c:pt idx="327">
                  <c:v>43927</c:v>
                </c:pt>
                <c:pt idx="328">
                  <c:v>43928</c:v>
                </c:pt>
                <c:pt idx="329">
                  <c:v>43930</c:v>
                </c:pt>
                <c:pt idx="330">
                  <c:v>43930</c:v>
                </c:pt>
                <c:pt idx="331">
                  <c:v>43933</c:v>
                </c:pt>
                <c:pt idx="332">
                  <c:v>43934</c:v>
                </c:pt>
                <c:pt idx="333">
                  <c:v>43935</c:v>
                </c:pt>
                <c:pt idx="334">
                  <c:v>43936</c:v>
                </c:pt>
                <c:pt idx="335">
                  <c:v>43936</c:v>
                </c:pt>
                <c:pt idx="336">
                  <c:v>43938</c:v>
                </c:pt>
                <c:pt idx="337">
                  <c:v>43939</c:v>
                </c:pt>
                <c:pt idx="338">
                  <c:v>43939</c:v>
                </c:pt>
                <c:pt idx="339">
                  <c:v>43942</c:v>
                </c:pt>
                <c:pt idx="340">
                  <c:v>43942</c:v>
                </c:pt>
                <c:pt idx="341">
                  <c:v>43942</c:v>
                </c:pt>
                <c:pt idx="342">
                  <c:v>43942</c:v>
                </c:pt>
                <c:pt idx="343">
                  <c:v>43942</c:v>
                </c:pt>
                <c:pt idx="344">
                  <c:v>43943</c:v>
                </c:pt>
                <c:pt idx="345">
                  <c:v>43943</c:v>
                </c:pt>
                <c:pt idx="346">
                  <c:v>43944</c:v>
                </c:pt>
                <c:pt idx="347">
                  <c:v>43946</c:v>
                </c:pt>
                <c:pt idx="348">
                  <c:v>43947</c:v>
                </c:pt>
                <c:pt idx="349">
                  <c:v>43947</c:v>
                </c:pt>
                <c:pt idx="350">
                  <c:v>43948</c:v>
                </c:pt>
                <c:pt idx="351">
                  <c:v>43949</c:v>
                </c:pt>
                <c:pt idx="352">
                  <c:v>43951</c:v>
                </c:pt>
                <c:pt idx="353">
                  <c:v>43952</c:v>
                </c:pt>
                <c:pt idx="354">
                  <c:v>43952</c:v>
                </c:pt>
                <c:pt idx="355">
                  <c:v>43952</c:v>
                </c:pt>
                <c:pt idx="356">
                  <c:v>43954</c:v>
                </c:pt>
                <c:pt idx="357">
                  <c:v>43955</c:v>
                </c:pt>
                <c:pt idx="358">
                  <c:v>43955</c:v>
                </c:pt>
                <c:pt idx="359">
                  <c:v>43956</c:v>
                </c:pt>
                <c:pt idx="360">
                  <c:v>43958</c:v>
                </c:pt>
                <c:pt idx="361">
                  <c:v>43958</c:v>
                </c:pt>
                <c:pt idx="362">
                  <c:v>43959</c:v>
                </c:pt>
                <c:pt idx="363">
                  <c:v>43959</c:v>
                </c:pt>
                <c:pt idx="364">
                  <c:v>43959</c:v>
                </c:pt>
                <c:pt idx="365">
                  <c:v>43960</c:v>
                </c:pt>
                <c:pt idx="366">
                  <c:v>43961</c:v>
                </c:pt>
                <c:pt idx="367">
                  <c:v>43961</c:v>
                </c:pt>
                <c:pt idx="368">
                  <c:v>43962</c:v>
                </c:pt>
                <c:pt idx="369">
                  <c:v>43964</c:v>
                </c:pt>
                <c:pt idx="370">
                  <c:v>43964</c:v>
                </c:pt>
                <c:pt idx="371">
                  <c:v>43964</c:v>
                </c:pt>
                <c:pt idx="372">
                  <c:v>43965</c:v>
                </c:pt>
                <c:pt idx="373">
                  <c:v>43966</c:v>
                </c:pt>
                <c:pt idx="374">
                  <c:v>43966</c:v>
                </c:pt>
                <c:pt idx="375">
                  <c:v>43968</c:v>
                </c:pt>
                <c:pt idx="376">
                  <c:v>43969</c:v>
                </c:pt>
                <c:pt idx="377">
                  <c:v>43971</c:v>
                </c:pt>
                <c:pt idx="378">
                  <c:v>43972</c:v>
                </c:pt>
                <c:pt idx="379">
                  <c:v>43973</c:v>
                </c:pt>
                <c:pt idx="380">
                  <c:v>43973</c:v>
                </c:pt>
                <c:pt idx="381">
                  <c:v>43973</c:v>
                </c:pt>
                <c:pt idx="382">
                  <c:v>43974</c:v>
                </c:pt>
                <c:pt idx="383">
                  <c:v>43974</c:v>
                </c:pt>
                <c:pt idx="384">
                  <c:v>43974</c:v>
                </c:pt>
                <c:pt idx="385">
                  <c:v>43975</c:v>
                </c:pt>
                <c:pt idx="386">
                  <c:v>43975</c:v>
                </c:pt>
                <c:pt idx="387">
                  <c:v>43975</c:v>
                </c:pt>
                <c:pt idx="388">
                  <c:v>43976</c:v>
                </c:pt>
                <c:pt idx="389">
                  <c:v>43978</c:v>
                </c:pt>
                <c:pt idx="390">
                  <c:v>43978</c:v>
                </c:pt>
                <c:pt idx="391">
                  <c:v>43979</c:v>
                </c:pt>
                <c:pt idx="392">
                  <c:v>43981</c:v>
                </c:pt>
                <c:pt idx="393">
                  <c:v>43981</c:v>
                </c:pt>
                <c:pt idx="394">
                  <c:v>43981</c:v>
                </c:pt>
                <c:pt idx="395">
                  <c:v>43981</c:v>
                </c:pt>
                <c:pt idx="396">
                  <c:v>43982</c:v>
                </c:pt>
                <c:pt idx="397">
                  <c:v>43984</c:v>
                </c:pt>
                <c:pt idx="398">
                  <c:v>43985</c:v>
                </c:pt>
                <c:pt idx="399">
                  <c:v>43985</c:v>
                </c:pt>
                <c:pt idx="400">
                  <c:v>43986</c:v>
                </c:pt>
                <c:pt idx="401">
                  <c:v>43987</c:v>
                </c:pt>
                <c:pt idx="402">
                  <c:v>43988</c:v>
                </c:pt>
                <c:pt idx="403">
                  <c:v>43988</c:v>
                </c:pt>
                <c:pt idx="404">
                  <c:v>43989</c:v>
                </c:pt>
                <c:pt idx="405">
                  <c:v>43990</c:v>
                </c:pt>
                <c:pt idx="406">
                  <c:v>43992</c:v>
                </c:pt>
                <c:pt idx="407">
                  <c:v>43992</c:v>
                </c:pt>
                <c:pt idx="408">
                  <c:v>43993</c:v>
                </c:pt>
                <c:pt idx="409">
                  <c:v>43995</c:v>
                </c:pt>
                <c:pt idx="410">
                  <c:v>43995</c:v>
                </c:pt>
                <c:pt idx="411">
                  <c:v>43995</c:v>
                </c:pt>
                <c:pt idx="412">
                  <c:v>43996</c:v>
                </c:pt>
                <c:pt idx="413">
                  <c:v>43996</c:v>
                </c:pt>
                <c:pt idx="414">
                  <c:v>43998</c:v>
                </c:pt>
                <c:pt idx="415">
                  <c:v>43998</c:v>
                </c:pt>
                <c:pt idx="416">
                  <c:v>43998</c:v>
                </c:pt>
                <c:pt idx="417">
                  <c:v>43998</c:v>
                </c:pt>
                <c:pt idx="418">
                  <c:v>43999</c:v>
                </c:pt>
                <c:pt idx="419">
                  <c:v>44000</c:v>
                </c:pt>
                <c:pt idx="420">
                  <c:v>44001</c:v>
                </c:pt>
                <c:pt idx="421">
                  <c:v>44001</c:v>
                </c:pt>
                <c:pt idx="422">
                  <c:v>44002</c:v>
                </c:pt>
                <c:pt idx="423">
                  <c:v>44003</c:v>
                </c:pt>
                <c:pt idx="424">
                  <c:v>44005</c:v>
                </c:pt>
                <c:pt idx="425">
                  <c:v>44006</c:v>
                </c:pt>
                <c:pt idx="426">
                  <c:v>44006</c:v>
                </c:pt>
                <c:pt idx="427">
                  <c:v>44007</c:v>
                </c:pt>
                <c:pt idx="428">
                  <c:v>44008</c:v>
                </c:pt>
                <c:pt idx="429">
                  <c:v>44009</c:v>
                </c:pt>
                <c:pt idx="430">
                  <c:v>44009</c:v>
                </c:pt>
                <c:pt idx="431">
                  <c:v>44009</c:v>
                </c:pt>
                <c:pt idx="432">
                  <c:v>44011</c:v>
                </c:pt>
                <c:pt idx="433">
                  <c:v>44012</c:v>
                </c:pt>
                <c:pt idx="434">
                  <c:v>44012</c:v>
                </c:pt>
                <c:pt idx="435">
                  <c:v>44013</c:v>
                </c:pt>
                <c:pt idx="436">
                  <c:v>44013</c:v>
                </c:pt>
                <c:pt idx="437">
                  <c:v>44013</c:v>
                </c:pt>
                <c:pt idx="438">
                  <c:v>44014</c:v>
                </c:pt>
                <c:pt idx="439">
                  <c:v>44015</c:v>
                </c:pt>
                <c:pt idx="440">
                  <c:v>44017</c:v>
                </c:pt>
                <c:pt idx="441">
                  <c:v>44018</c:v>
                </c:pt>
                <c:pt idx="442">
                  <c:v>44018</c:v>
                </c:pt>
                <c:pt idx="443">
                  <c:v>44018</c:v>
                </c:pt>
                <c:pt idx="444">
                  <c:v>44019</c:v>
                </c:pt>
                <c:pt idx="445">
                  <c:v>44019</c:v>
                </c:pt>
                <c:pt idx="446">
                  <c:v>44021</c:v>
                </c:pt>
                <c:pt idx="447">
                  <c:v>44021</c:v>
                </c:pt>
                <c:pt idx="448">
                  <c:v>44022</c:v>
                </c:pt>
                <c:pt idx="449">
                  <c:v>44023</c:v>
                </c:pt>
                <c:pt idx="450">
                  <c:v>44023</c:v>
                </c:pt>
                <c:pt idx="451">
                  <c:v>44025</c:v>
                </c:pt>
                <c:pt idx="452">
                  <c:v>44025</c:v>
                </c:pt>
                <c:pt idx="453">
                  <c:v>44025</c:v>
                </c:pt>
                <c:pt idx="454">
                  <c:v>44026</c:v>
                </c:pt>
                <c:pt idx="455">
                  <c:v>44026</c:v>
                </c:pt>
                <c:pt idx="456">
                  <c:v>44026</c:v>
                </c:pt>
                <c:pt idx="457">
                  <c:v>44027</c:v>
                </c:pt>
                <c:pt idx="458">
                  <c:v>44029</c:v>
                </c:pt>
                <c:pt idx="459">
                  <c:v>44030</c:v>
                </c:pt>
                <c:pt idx="460">
                  <c:v>44031</c:v>
                </c:pt>
                <c:pt idx="461">
                  <c:v>44031</c:v>
                </c:pt>
                <c:pt idx="462">
                  <c:v>44032</c:v>
                </c:pt>
                <c:pt idx="463">
                  <c:v>44033</c:v>
                </c:pt>
                <c:pt idx="464">
                  <c:v>44034</c:v>
                </c:pt>
                <c:pt idx="465">
                  <c:v>44034</c:v>
                </c:pt>
                <c:pt idx="466">
                  <c:v>44034</c:v>
                </c:pt>
                <c:pt idx="467">
                  <c:v>44036</c:v>
                </c:pt>
                <c:pt idx="468">
                  <c:v>44036</c:v>
                </c:pt>
                <c:pt idx="469">
                  <c:v>44036</c:v>
                </c:pt>
                <c:pt idx="470">
                  <c:v>44037</c:v>
                </c:pt>
                <c:pt idx="471">
                  <c:v>44037</c:v>
                </c:pt>
                <c:pt idx="472">
                  <c:v>44038</c:v>
                </c:pt>
                <c:pt idx="473">
                  <c:v>44039</c:v>
                </c:pt>
                <c:pt idx="474">
                  <c:v>44039</c:v>
                </c:pt>
                <c:pt idx="475">
                  <c:v>44040</c:v>
                </c:pt>
                <c:pt idx="476">
                  <c:v>44040</c:v>
                </c:pt>
                <c:pt idx="477">
                  <c:v>44040</c:v>
                </c:pt>
                <c:pt idx="478">
                  <c:v>44041</c:v>
                </c:pt>
                <c:pt idx="479">
                  <c:v>44042</c:v>
                </c:pt>
                <c:pt idx="480">
                  <c:v>44043</c:v>
                </c:pt>
                <c:pt idx="481">
                  <c:v>44044</c:v>
                </c:pt>
                <c:pt idx="482">
                  <c:v>44044</c:v>
                </c:pt>
                <c:pt idx="483">
                  <c:v>44045</c:v>
                </c:pt>
                <c:pt idx="484">
                  <c:v>44045</c:v>
                </c:pt>
                <c:pt idx="485">
                  <c:v>44046</c:v>
                </c:pt>
                <c:pt idx="486">
                  <c:v>44048</c:v>
                </c:pt>
                <c:pt idx="487">
                  <c:v>44048</c:v>
                </c:pt>
                <c:pt idx="488">
                  <c:v>44049</c:v>
                </c:pt>
                <c:pt idx="489">
                  <c:v>44049</c:v>
                </c:pt>
                <c:pt idx="490">
                  <c:v>44050</c:v>
                </c:pt>
                <c:pt idx="491">
                  <c:v>44050</c:v>
                </c:pt>
                <c:pt idx="492">
                  <c:v>44050</c:v>
                </c:pt>
                <c:pt idx="493">
                  <c:v>44051</c:v>
                </c:pt>
                <c:pt idx="494">
                  <c:v>44053</c:v>
                </c:pt>
                <c:pt idx="495">
                  <c:v>44053</c:v>
                </c:pt>
                <c:pt idx="496">
                  <c:v>44053</c:v>
                </c:pt>
                <c:pt idx="497">
                  <c:v>44054</c:v>
                </c:pt>
                <c:pt idx="498">
                  <c:v>44056</c:v>
                </c:pt>
                <c:pt idx="499">
                  <c:v>44057</c:v>
                </c:pt>
                <c:pt idx="500">
                  <c:v>44057</c:v>
                </c:pt>
                <c:pt idx="501">
                  <c:v>44057</c:v>
                </c:pt>
                <c:pt idx="502">
                  <c:v>44057</c:v>
                </c:pt>
                <c:pt idx="503">
                  <c:v>44058</c:v>
                </c:pt>
                <c:pt idx="504">
                  <c:v>44058</c:v>
                </c:pt>
                <c:pt idx="505">
                  <c:v>44058</c:v>
                </c:pt>
                <c:pt idx="506">
                  <c:v>44060</c:v>
                </c:pt>
                <c:pt idx="507">
                  <c:v>44061</c:v>
                </c:pt>
                <c:pt idx="508">
                  <c:v>44062</c:v>
                </c:pt>
                <c:pt idx="509">
                  <c:v>44063</c:v>
                </c:pt>
                <c:pt idx="510">
                  <c:v>44063</c:v>
                </c:pt>
                <c:pt idx="511">
                  <c:v>44063</c:v>
                </c:pt>
                <c:pt idx="512">
                  <c:v>44064</c:v>
                </c:pt>
                <c:pt idx="513">
                  <c:v>44065</c:v>
                </c:pt>
                <c:pt idx="514">
                  <c:v>44065</c:v>
                </c:pt>
                <c:pt idx="515">
                  <c:v>44066</c:v>
                </c:pt>
                <c:pt idx="516">
                  <c:v>44066</c:v>
                </c:pt>
                <c:pt idx="517">
                  <c:v>44066</c:v>
                </c:pt>
                <c:pt idx="518">
                  <c:v>44067</c:v>
                </c:pt>
                <c:pt idx="519">
                  <c:v>44068</c:v>
                </c:pt>
                <c:pt idx="520">
                  <c:v>44068</c:v>
                </c:pt>
                <c:pt idx="521">
                  <c:v>44071</c:v>
                </c:pt>
                <c:pt idx="522">
                  <c:v>44071</c:v>
                </c:pt>
                <c:pt idx="523">
                  <c:v>44071</c:v>
                </c:pt>
                <c:pt idx="524">
                  <c:v>44071</c:v>
                </c:pt>
                <c:pt idx="525">
                  <c:v>44072</c:v>
                </c:pt>
                <c:pt idx="526">
                  <c:v>44072</c:v>
                </c:pt>
                <c:pt idx="527">
                  <c:v>44073</c:v>
                </c:pt>
                <c:pt idx="528">
                  <c:v>44073</c:v>
                </c:pt>
                <c:pt idx="529">
                  <c:v>44073</c:v>
                </c:pt>
                <c:pt idx="530">
                  <c:v>44074</c:v>
                </c:pt>
                <c:pt idx="531">
                  <c:v>44074</c:v>
                </c:pt>
                <c:pt idx="532">
                  <c:v>44074</c:v>
                </c:pt>
                <c:pt idx="533">
                  <c:v>44075</c:v>
                </c:pt>
                <c:pt idx="534">
                  <c:v>44077</c:v>
                </c:pt>
                <c:pt idx="535">
                  <c:v>44078</c:v>
                </c:pt>
                <c:pt idx="536">
                  <c:v>44079</c:v>
                </c:pt>
                <c:pt idx="537">
                  <c:v>44079</c:v>
                </c:pt>
                <c:pt idx="538">
                  <c:v>44080</c:v>
                </c:pt>
                <c:pt idx="539">
                  <c:v>44081</c:v>
                </c:pt>
                <c:pt idx="540">
                  <c:v>44082</c:v>
                </c:pt>
                <c:pt idx="541">
                  <c:v>44082</c:v>
                </c:pt>
                <c:pt idx="542">
                  <c:v>44083</c:v>
                </c:pt>
                <c:pt idx="543">
                  <c:v>44083</c:v>
                </c:pt>
                <c:pt idx="544">
                  <c:v>44085</c:v>
                </c:pt>
                <c:pt idx="545">
                  <c:v>44086</c:v>
                </c:pt>
                <c:pt idx="546">
                  <c:v>44086</c:v>
                </c:pt>
                <c:pt idx="547">
                  <c:v>44086</c:v>
                </c:pt>
                <c:pt idx="548">
                  <c:v>44087</c:v>
                </c:pt>
                <c:pt idx="549">
                  <c:v>44087</c:v>
                </c:pt>
                <c:pt idx="550">
                  <c:v>44088</c:v>
                </c:pt>
                <c:pt idx="551">
                  <c:v>44088</c:v>
                </c:pt>
                <c:pt idx="552">
                  <c:v>44089</c:v>
                </c:pt>
                <c:pt idx="553">
                  <c:v>44089</c:v>
                </c:pt>
                <c:pt idx="554">
                  <c:v>44089</c:v>
                </c:pt>
                <c:pt idx="555">
                  <c:v>44089</c:v>
                </c:pt>
                <c:pt idx="556">
                  <c:v>44090</c:v>
                </c:pt>
                <c:pt idx="557">
                  <c:v>44091</c:v>
                </c:pt>
                <c:pt idx="558">
                  <c:v>44091</c:v>
                </c:pt>
                <c:pt idx="559">
                  <c:v>44093</c:v>
                </c:pt>
                <c:pt idx="560">
                  <c:v>44093</c:v>
                </c:pt>
                <c:pt idx="561">
                  <c:v>44094</c:v>
                </c:pt>
                <c:pt idx="562">
                  <c:v>44094</c:v>
                </c:pt>
                <c:pt idx="563">
                  <c:v>44094</c:v>
                </c:pt>
                <c:pt idx="564">
                  <c:v>44095</c:v>
                </c:pt>
                <c:pt idx="565">
                  <c:v>44096</c:v>
                </c:pt>
                <c:pt idx="566">
                  <c:v>44096</c:v>
                </c:pt>
                <c:pt idx="567">
                  <c:v>44096</c:v>
                </c:pt>
                <c:pt idx="568">
                  <c:v>44096</c:v>
                </c:pt>
                <c:pt idx="569">
                  <c:v>44097</c:v>
                </c:pt>
                <c:pt idx="570">
                  <c:v>44098</c:v>
                </c:pt>
                <c:pt idx="571">
                  <c:v>44099</c:v>
                </c:pt>
                <c:pt idx="572">
                  <c:v>44099</c:v>
                </c:pt>
                <c:pt idx="573">
                  <c:v>44100</c:v>
                </c:pt>
                <c:pt idx="574">
                  <c:v>44100</c:v>
                </c:pt>
                <c:pt idx="575">
                  <c:v>44101</c:v>
                </c:pt>
                <c:pt idx="576">
                  <c:v>44103</c:v>
                </c:pt>
                <c:pt idx="577">
                  <c:v>44103</c:v>
                </c:pt>
                <c:pt idx="578">
                  <c:v>44104</c:v>
                </c:pt>
                <c:pt idx="579">
                  <c:v>44104</c:v>
                </c:pt>
                <c:pt idx="580">
                  <c:v>44104</c:v>
                </c:pt>
                <c:pt idx="581">
                  <c:v>44104</c:v>
                </c:pt>
                <c:pt idx="582">
                  <c:v>44104</c:v>
                </c:pt>
                <c:pt idx="583">
                  <c:v>44104</c:v>
                </c:pt>
                <c:pt idx="584">
                  <c:v>44105</c:v>
                </c:pt>
                <c:pt idx="585">
                  <c:v>44105</c:v>
                </c:pt>
                <c:pt idx="586">
                  <c:v>44105</c:v>
                </c:pt>
                <c:pt idx="587">
                  <c:v>44108</c:v>
                </c:pt>
                <c:pt idx="588">
                  <c:v>44108</c:v>
                </c:pt>
                <c:pt idx="589">
                  <c:v>44108</c:v>
                </c:pt>
                <c:pt idx="590">
                  <c:v>44108</c:v>
                </c:pt>
                <c:pt idx="591">
                  <c:v>44108</c:v>
                </c:pt>
                <c:pt idx="592">
                  <c:v>44108</c:v>
                </c:pt>
                <c:pt idx="593">
                  <c:v>44109</c:v>
                </c:pt>
                <c:pt idx="594">
                  <c:v>44109</c:v>
                </c:pt>
                <c:pt idx="595">
                  <c:v>44111</c:v>
                </c:pt>
                <c:pt idx="596">
                  <c:v>44111</c:v>
                </c:pt>
                <c:pt idx="597">
                  <c:v>44111</c:v>
                </c:pt>
                <c:pt idx="598">
                  <c:v>44111</c:v>
                </c:pt>
                <c:pt idx="599">
                  <c:v>44111</c:v>
                </c:pt>
                <c:pt idx="600">
                  <c:v>44112</c:v>
                </c:pt>
                <c:pt idx="601">
                  <c:v>44112</c:v>
                </c:pt>
                <c:pt idx="602">
                  <c:v>44113</c:v>
                </c:pt>
                <c:pt idx="603">
                  <c:v>44114</c:v>
                </c:pt>
                <c:pt idx="604">
                  <c:v>44114</c:v>
                </c:pt>
                <c:pt idx="605">
                  <c:v>44115</c:v>
                </c:pt>
                <c:pt idx="606">
                  <c:v>44117</c:v>
                </c:pt>
                <c:pt idx="607">
                  <c:v>44117</c:v>
                </c:pt>
                <c:pt idx="608">
                  <c:v>44117</c:v>
                </c:pt>
                <c:pt idx="609">
                  <c:v>44118</c:v>
                </c:pt>
                <c:pt idx="610">
                  <c:v>44118</c:v>
                </c:pt>
                <c:pt idx="611">
                  <c:v>44119</c:v>
                </c:pt>
                <c:pt idx="612">
                  <c:v>44119</c:v>
                </c:pt>
                <c:pt idx="613">
                  <c:v>44119</c:v>
                </c:pt>
                <c:pt idx="614">
                  <c:v>44120</c:v>
                </c:pt>
                <c:pt idx="615">
                  <c:v>44120</c:v>
                </c:pt>
                <c:pt idx="616">
                  <c:v>44121</c:v>
                </c:pt>
                <c:pt idx="617">
                  <c:v>44121</c:v>
                </c:pt>
                <c:pt idx="618">
                  <c:v>44121</c:v>
                </c:pt>
                <c:pt idx="619">
                  <c:v>44121</c:v>
                </c:pt>
                <c:pt idx="620">
                  <c:v>44123</c:v>
                </c:pt>
                <c:pt idx="621">
                  <c:v>44123</c:v>
                </c:pt>
                <c:pt idx="622">
                  <c:v>44123</c:v>
                </c:pt>
                <c:pt idx="623">
                  <c:v>44123</c:v>
                </c:pt>
                <c:pt idx="624">
                  <c:v>44125</c:v>
                </c:pt>
                <c:pt idx="625">
                  <c:v>44126</c:v>
                </c:pt>
                <c:pt idx="626">
                  <c:v>44126</c:v>
                </c:pt>
                <c:pt idx="627">
                  <c:v>44127</c:v>
                </c:pt>
                <c:pt idx="628">
                  <c:v>44127</c:v>
                </c:pt>
                <c:pt idx="629">
                  <c:v>44127</c:v>
                </c:pt>
                <c:pt idx="630">
                  <c:v>44127</c:v>
                </c:pt>
                <c:pt idx="631">
                  <c:v>44127</c:v>
                </c:pt>
                <c:pt idx="632">
                  <c:v>44128</c:v>
                </c:pt>
                <c:pt idx="633">
                  <c:v>44128</c:v>
                </c:pt>
                <c:pt idx="634">
                  <c:v>44129</c:v>
                </c:pt>
                <c:pt idx="635">
                  <c:v>44129</c:v>
                </c:pt>
                <c:pt idx="636">
                  <c:v>44130</c:v>
                </c:pt>
                <c:pt idx="637">
                  <c:v>44130</c:v>
                </c:pt>
                <c:pt idx="638">
                  <c:v>44130</c:v>
                </c:pt>
                <c:pt idx="639">
                  <c:v>44131</c:v>
                </c:pt>
                <c:pt idx="640">
                  <c:v>44131</c:v>
                </c:pt>
                <c:pt idx="641">
                  <c:v>44131</c:v>
                </c:pt>
                <c:pt idx="642">
                  <c:v>44132</c:v>
                </c:pt>
                <c:pt idx="643">
                  <c:v>44132</c:v>
                </c:pt>
                <c:pt idx="644">
                  <c:v>44132</c:v>
                </c:pt>
                <c:pt idx="645">
                  <c:v>44133</c:v>
                </c:pt>
                <c:pt idx="646">
                  <c:v>44134</c:v>
                </c:pt>
                <c:pt idx="647">
                  <c:v>44134</c:v>
                </c:pt>
                <c:pt idx="648">
                  <c:v>44135</c:v>
                </c:pt>
                <c:pt idx="649">
                  <c:v>44135</c:v>
                </c:pt>
                <c:pt idx="650">
                  <c:v>44135</c:v>
                </c:pt>
                <c:pt idx="651">
                  <c:v>44135</c:v>
                </c:pt>
                <c:pt idx="652">
                  <c:v>44135</c:v>
                </c:pt>
                <c:pt idx="653">
                  <c:v>44136</c:v>
                </c:pt>
                <c:pt idx="654">
                  <c:v>44137</c:v>
                </c:pt>
                <c:pt idx="655">
                  <c:v>44138</c:v>
                </c:pt>
                <c:pt idx="656">
                  <c:v>44138</c:v>
                </c:pt>
                <c:pt idx="657">
                  <c:v>44138</c:v>
                </c:pt>
                <c:pt idx="658">
                  <c:v>44138</c:v>
                </c:pt>
                <c:pt idx="659">
                  <c:v>44139</c:v>
                </c:pt>
                <c:pt idx="660">
                  <c:v>44139</c:v>
                </c:pt>
                <c:pt idx="661">
                  <c:v>44139</c:v>
                </c:pt>
                <c:pt idx="662">
                  <c:v>44139</c:v>
                </c:pt>
                <c:pt idx="663">
                  <c:v>44139</c:v>
                </c:pt>
                <c:pt idx="664">
                  <c:v>44140</c:v>
                </c:pt>
                <c:pt idx="665">
                  <c:v>44140</c:v>
                </c:pt>
                <c:pt idx="666">
                  <c:v>44140</c:v>
                </c:pt>
                <c:pt idx="667">
                  <c:v>44140</c:v>
                </c:pt>
                <c:pt idx="668">
                  <c:v>44141</c:v>
                </c:pt>
                <c:pt idx="669">
                  <c:v>44141</c:v>
                </c:pt>
                <c:pt idx="670">
                  <c:v>44142</c:v>
                </c:pt>
                <c:pt idx="671">
                  <c:v>44143</c:v>
                </c:pt>
                <c:pt idx="672">
                  <c:v>44145</c:v>
                </c:pt>
                <c:pt idx="673">
                  <c:v>44145</c:v>
                </c:pt>
                <c:pt idx="674">
                  <c:v>44145</c:v>
                </c:pt>
                <c:pt idx="675">
                  <c:v>44145</c:v>
                </c:pt>
                <c:pt idx="676">
                  <c:v>44145</c:v>
                </c:pt>
                <c:pt idx="677">
                  <c:v>44145</c:v>
                </c:pt>
                <c:pt idx="678">
                  <c:v>44147</c:v>
                </c:pt>
                <c:pt idx="679">
                  <c:v>44147</c:v>
                </c:pt>
                <c:pt idx="680">
                  <c:v>44147</c:v>
                </c:pt>
                <c:pt idx="681">
                  <c:v>44147</c:v>
                </c:pt>
                <c:pt idx="682">
                  <c:v>44147</c:v>
                </c:pt>
                <c:pt idx="683">
                  <c:v>44147</c:v>
                </c:pt>
                <c:pt idx="684">
                  <c:v>44148</c:v>
                </c:pt>
                <c:pt idx="685">
                  <c:v>44148</c:v>
                </c:pt>
                <c:pt idx="686">
                  <c:v>44148</c:v>
                </c:pt>
                <c:pt idx="687">
                  <c:v>44148</c:v>
                </c:pt>
                <c:pt idx="688">
                  <c:v>44150</c:v>
                </c:pt>
                <c:pt idx="689">
                  <c:v>44150</c:v>
                </c:pt>
                <c:pt idx="690">
                  <c:v>44150</c:v>
                </c:pt>
                <c:pt idx="691">
                  <c:v>44151</c:v>
                </c:pt>
                <c:pt idx="692">
                  <c:v>44152</c:v>
                </c:pt>
                <c:pt idx="693">
                  <c:v>44152</c:v>
                </c:pt>
                <c:pt idx="694">
                  <c:v>44153</c:v>
                </c:pt>
                <c:pt idx="695">
                  <c:v>44153</c:v>
                </c:pt>
                <c:pt idx="696">
                  <c:v>44154</c:v>
                </c:pt>
                <c:pt idx="697">
                  <c:v>44154</c:v>
                </c:pt>
                <c:pt idx="698">
                  <c:v>44155</c:v>
                </c:pt>
                <c:pt idx="699">
                  <c:v>44155</c:v>
                </c:pt>
                <c:pt idx="700">
                  <c:v>44155</c:v>
                </c:pt>
                <c:pt idx="701">
                  <c:v>44157</c:v>
                </c:pt>
                <c:pt idx="702">
                  <c:v>44157</c:v>
                </c:pt>
                <c:pt idx="703">
                  <c:v>44158</c:v>
                </c:pt>
                <c:pt idx="704">
                  <c:v>44158</c:v>
                </c:pt>
                <c:pt idx="705">
                  <c:v>44158</c:v>
                </c:pt>
                <c:pt idx="706">
                  <c:v>44158</c:v>
                </c:pt>
                <c:pt idx="707">
                  <c:v>44158</c:v>
                </c:pt>
                <c:pt idx="708">
                  <c:v>44158</c:v>
                </c:pt>
                <c:pt idx="709">
                  <c:v>44158</c:v>
                </c:pt>
                <c:pt idx="710">
                  <c:v>44159</c:v>
                </c:pt>
                <c:pt idx="711">
                  <c:v>44159</c:v>
                </c:pt>
                <c:pt idx="712">
                  <c:v>44160</c:v>
                </c:pt>
                <c:pt idx="713">
                  <c:v>44160</c:v>
                </c:pt>
                <c:pt idx="714">
                  <c:v>44161</c:v>
                </c:pt>
                <c:pt idx="715">
                  <c:v>44162</c:v>
                </c:pt>
                <c:pt idx="716">
                  <c:v>44162</c:v>
                </c:pt>
                <c:pt idx="717">
                  <c:v>44163</c:v>
                </c:pt>
                <c:pt idx="718">
                  <c:v>44163</c:v>
                </c:pt>
                <c:pt idx="719">
                  <c:v>44164</c:v>
                </c:pt>
                <c:pt idx="720">
                  <c:v>44164</c:v>
                </c:pt>
                <c:pt idx="721">
                  <c:v>44165</c:v>
                </c:pt>
                <c:pt idx="722">
                  <c:v>44165</c:v>
                </c:pt>
                <c:pt idx="723">
                  <c:v>44168</c:v>
                </c:pt>
                <c:pt idx="724">
                  <c:v>44168</c:v>
                </c:pt>
                <c:pt idx="725">
                  <c:v>44168</c:v>
                </c:pt>
                <c:pt idx="726">
                  <c:v>44168</c:v>
                </c:pt>
                <c:pt idx="727">
                  <c:v>44170</c:v>
                </c:pt>
                <c:pt idx="728">
                  <c:v>44170</c:v>
                </c:pt>
                <c:pt idx="729">
                  <c:v>44170</c:v>
                </c:pt>
                <c:pt idx="730">
                  <c:v>44170</c:v>
                </c:pt>
                <c:pt idx="731">
                  <c:v>44170</c:v>
                </c:pt>
                <c:pt idx="732">
                  <c:v>44170</c:v>
                </c:pt>
                <c:pt idx="733">
                  <c:v>44170</c:v>
                </c:pt>
                <c:pt idx="734">
                  <c:v>44172</c:v>
                </c:pt>
                <c:pt idx="735">
                  <c:v>44173</c:v>
                </c:pt>
                <c:pt idx="736">
                  <c:v>44173</c:v>
                </c:pt>
                <c:pt idx="737">
                  <c:v>44173</c:v>
                </c:pt>
                <c:pt idx="738">
                  <c:v>44173</c:v>
                </c:pt>
                <c:pt idx="739">
                  <c:v>44173</c:v>
                </c:pt>
                <c:pt idx="740">
                  <c:v>44173</c:v>
                </c:pt>
                <c:pt idx="741">
                  <c:v>44173</c:v>
                </c:pt>
                <c:pt idx="742">
                  <c:v>44174</c:v>
                </c:pt>
                <c:pt idx="743">
                  <c:v>44175</c:v>
                </c:pt>
                <c:pt idx="744">
                  <c:v>44176</c:v>
                </c:pt>
                <c:pt idx="745">
                  <c:v>44176</c:v>
                </c:pt>
                <c:pt idx="746">
                  <c:v>44176</c:v>
                </c:pt>
                <c:pt idx="747">
                  <c:v>44176</c:v>
                </c:pt>
                <c:pt idx="748">
                  <c:v>44177</c:v>
                </c:pt>
                <c:pt idx="749">
                  <c:v>44177</c:v>
                </c:pt>
                <c:pt idx="750">
                  <c:v>44177</c:v>
                </c:pt>
                <c:pt idx="751">
                  <c:v>44177</c:v>
                </c:pt>
                <c:pt idx="752">
                  <c:v>44178</c:v>
                </c:pt>
                <c:pt idx="753">
                  <c:v>44178</c:v>
                </c:pt>
                <c:pt idx="754">
                  <c:v>44178</c:v>
                </c:pt>
                <c:pt idx="755">
                  <c:v>44178</c:v>
                </c:pt>
                <c:pt idx="756">
                  <c:v>44178</c:v>
                </c:pt>
                <c:pt idx="757">
                  <c:v>44179</c:v>
                </c:pt>
                <c:pt idx="758">
                  <c:v>44180</c:v>
                </c:pt>
                <c:pt idx="759">
                  <c:v>44180</c:v>
                </c:pt>
                <c:pt idx="760">
                  <c:v>44182</c:v>
                </c:pt>
                <c:pt idx="761">
                  <c:v>44183</c:v>
                </c:pt>
                <c:pt idx="762">
                  <c:v>44183</c:v>
                </c:pt>
                <c:pt idx="763">
                  <c:v>44183</c:v>
                </c:pt>
                <c:pt idx="764">
                  <c:v>44183</c:v>
                </c:pt>
                <c:pt idx="765">
                  <c:v>44184</c:v>
                </c:pt>
                <c:pt idx="766">
                  <c:v>44184</c:v>
                </c:pt>
                <c:pt idx="767">
                  <c:v>44186</c:v>
                </c:pt>
                <c:pt idx="768">
                  <c:v>44186</c:v>
                </c:pt>
                <c:pt idx="769">
                  <c:v>44186</c:v>
                </c:pt>
                <c:pt idx="770">
                  <c:v>44187</c:v>
                </c:pt>
                <c:pt idx="771">
                  <c:v>44188</c:v>
                </c:pt>
                <c:pt idx="772">
                  <c:v>44189</c:v>
                </c:pt>
                <c:pt idx="773">
                  <c:v>44190</c:v>
                </c:pt>
                <c:pt idx="774">
                  <c:v>44190</c:v>
                </c:pt>
                <c:pt idx="775">
                  <c:v>44190</c:v>
                </c:pt>
                <c:pt idx="776">
                  <c:v>44190</c:v>
                </c:pt>
                <c:pt idx="777">
                  <c:v>44190</c:v>
                </c:pt>
                <c:pt idx="778">
                  <c:v>44191</c:v>
                </c:pt>
                <c:pt idx="779">
                  <c:v>44191</c:v>
                </c:pt>
                <c:pt idx="780">
                  <c:v>44191</c:v>
                </c:pt>
                <c:pt idx="781">
                  <c:v>44192</c:v>
                </c:pt>
                <c:pt idx="782">
                  <c:v>44192</c:v>
                </c:pt>
                <c:pt idx="783">
                  <c:v>44192</c:v>
                </c:pt>
                <c:pt idx="784">
                  <c:v>44193</c:v>
                </c:pt>
                <c:pt idx="785">
                  <c:v>44193</c:v>
                </c:pt>
                <c:pt idx="786">
                  <c:v>44193</c:v>
                </c:pt>
                <c:pt idx="787">
                  <c:v>44194</c:v>
                </c:pt>
                <c:pt idx="788">
                  <c:v>44194</c:v>
                </c:pt>
                <c:pt idx="789">
                  <c:v>44194</c:v>
                </c:pt>
                <c:pt idx="790">
                  <c:v>44194</c:v>
                </c:pt>
                <c:pt idx="791">
                  <c:v>44194</c:v>
                </c:pt>
                <c:pt idx="792">
                  <c:v>44195</c:v>
                </c:pt>
                <c:pt idx="793">
                  <c:v>44196</c:v>
                </c:pt>
                <c:pt idx="794">
                  <c:v>44196</c:v>
                </c:pt>
                <c:pt idx="795">
                  <c:v>44198</c:v>
                </c:pt>
                <c:pt idx="796">
                  <c:v>44198</c:v>
                </c:pt>
                <c:pt idx="797">
                  <c:v>44198</c:v>
                </c:pt>
                <c:pt idx="798">
                  <c:v>44198</c:v>
                </c:pt>
                <c:pt idx="799">
                  <c:v>44198</c:v>
                </c:pt>
                <c:pt idx="800">
                  <c:v>44198</c:v>
                </c:pt>
                <c:pt idx="801">
                  <c:v>44198</c:v>
                </c:pt>
                <c:pt idx="802">
                  <c:v>44200</c:v>
                </c:pt>
                <c:pt idx="803">
                  <c:v>44200</c:v>
                </c:pt>
                <c:pt idx="804">
                  <c:v>44200</c:v>
                </c:pt>
                <c:pt idx="805">
                  <c:v>44201</c:v>
                </c:pt>
                <c:pt idx="806">
                  <c:v>44201</c:v>
                </c:pt>
                <c:pt idx="807">
                  <c:v>44201</c:v>
                </c:pt>
                <c:pt idx="808">
                  <c:v>44201</c:v>
                </c:pt>
                <c:pt idx="809">
                  <c:v>44202</c:v>
                </c:pt>
                <c:pt idx="810">
                  <c:v>44203</c:v>
                </c:pt>
                <c:pt idx="811">
                  <c:v>44203</c:v>
                </c:pt>
                <c:pt idx="812">
                  <c:v>44203</c:v>
                </c:pt>
                <c:pt idx="813">
                  <c:v>44203</c:v>
                </c:pt>
                <c:pt idx="814">
                  <c:v>44203</c:v>
                </c:pt>
                <c:pt idx="815">
                  <c:v>44203</c:v>
                </c:pt>
                <c:pt idx="816">
                  <c:v>44204</c:v>
                </c:pt>
                <c:pt idx="817">
                  <c:v>44205</c:v>
                </c:pt>
                <c:pt idx="818">
                  <c:v>44205</c:v>
                </c:pt>
                <c:pt idx="819">
                  <c:v>44205</c:v>
                </c:pt>
                <c:pt idx="820">
                  <c:v>44205</c:v>
                </c:pt>
                <c:pt idx="821">
                  <c:v>44205</c:v>
                </c:pt>
                <c:pt idx="822">
                  <c:v>44205</c:v>
                </c:pt>
                <c:pt idx="823">
                  <c:v>44205</c:v>
                </c:pt>
                <c:pt idx="824">
                  <c:v>44206</c:v>
                </c:pt>
                <c:pt idx="825">
                  <c:v>44208</c:v>
                </c:pt>
                <c:pt idx="826">
                  <c:v>44208</c:v>
                </c:pt>
                <c:pt idx="827">
                  <c:v>44208</c:v>
                </c:pt>
                <c:pt idx="828">
                  <c:v>44208</c:v>
                </c:pt>
                <c:pt idx="829">
                  <c:v>44209</c:v>
                </c:pt>
                <c:pt idx="830">
                  <c:v>44209</c:v>
                </c:pt>
                <c:pt idx="831">
                  <c:v>44209</c:v>
                </c:pt>
                <c:pt idx="832">
                  <c:v>44210</c:v>
                </c:pt>
                <c:pt idx="833">
                  <c:v>44211</c:v>
                </c:pt>
                <c:pt idx="834">
                  <c:v>44212</c:v>
                </c:pt>
                <c:pt idx="835">
                  <c:v>44212</c:v>
                </c:pt>
                <c:pt idx="836">
                  <c:v>44213</c:v>
                </c:pt>
                <c:pt idx="837">
                  <c:v>44213</c:v>
                </c:pt>
                <c:pt idx="838">
                  <c:v>44213</c:v>
                </c:pt>
                <c:pt idx="839">
                  <c:v>44213</c:v>
                </c:pt>
                <c:pt idx="840">
                  <c:v>44214</c:v>
                </c:pt>
                <c:pt idx="841">
                  <c:v>44214</c:v>
                </c:pt>
                <c:pt idx="842">
                  <c:v>44215</c:v>
                </c:pt>
                <c:pt idx="843">
                  <c:v>44215</c:v>
                </c:pt>
                <c:pt idx="844">
                  <c:v>44215</c:v>
                </c:pt>
                <c:pt idx="845">
                  <c:v>44215</c:v>
                </c:pt>
                <c:pt idx="846">
                  <c:v>44215</c:v>
                </c:pt>
                <c:pt idx="847">
                  <c:v>44215</c:v>
                </c:pt>
                <c:pt idx="848">
                  <c:v>44215</c:v>
                </c:pt>
                <c:pt idx="849">
                  <c:v>44215</c:v>
                </c:pt>
                <c:pt idx="850">
                  <c:v>44217</c:v>
                </c:pt>
                <c:pt idx="851">
                  <c:v>44218</c:v>
                </c:pt>
                <c:pt idx="852">
                  <c:v>44218</c:v>
                </c:pt>
                <c:pt idx="853">
                  <c:v>44219</c:v>
                </c:pt>
                <c:pt idx="854">
                  <c:v>44219</c:v>
                </c:pt>
                <c:pt idx="855">
                  <c:v>44219</c:v>
                </c:pt>
                <c:pt idx="856">
                  <c:v>44219</c:v>
                </c:pt>
                <c:pt idx="857">
                  <c:v>44220</c:v>
                </c:pt>
                <c:pt idx="858">
                  <c:v>44220</c:v>
                </c:pt>
                <c:pt idx="859">
                  <c:v>44220</c:v>
                </c:pt>
                <c:pt idx="860">
                  <c:v>44220</c:v>
                </c:pt>
                <c:pt idx="861">
                  <c:v>44220</c:v>
                </c:pt>
                <c:pt idx="862">
                  <c:v>44220</c:v>
                </c:pt>
                <c:pt idx="863">
                  <c:v>44220</c:v>
                </c:pt>
                <c:pt idx="864">
                  <c:v>44222</c:v>
                </c:pt>
                <c:pt idx="865">
                  <c:v>44222</c:v>
                </c:pt>
                <c:pt idx="866">
                  <c:v>44222</c:v>
                </c:pt>
                <c:pt idx="867">
                  <c:v>44223</c:v>
                </c:pt>
                <c:pt idx="868">
                  <c:v>44223</c:v>
                </c:pt>
                <c:pt idx="869">
                  <c:v>44223</c:v>
                </c:pt>
                <c:pt idx="870">
                  <c:v>44224</c:v>
                </c:pt>
                <c:pt idx="871">
                  <c:v>44224</c:v>
                </c:pt>
                <c:pt idx="872">
                  <c:v>44225</c:v>
                </c:pt>
                <c:pt idx="873">
                  <c:v>44226</c:v>
                </c:pt>
                <c:pt idx="874">
                  <c:v>44227</c:v>
                </c:pt>
                <c:pt idx="875">
                  <c:v>44227</c:v>
                </c:pt>
                <c:pt idx="876">
                  <c:v>44227</c:v>
                </c:pt>
                <c:pt idx="877">
                  <c:v>44227</c:v>
                </c:pt>
                <c:pt idx="878">
                  <c:v>44227</c:v>
                </c:pt>
                <c:pt idx="879">
                  <c:v>44227</c:v>
                </c:pt>
                <c:pt idx="880">
                  <c:v>44228</c:v>
                </c:pt>
                <c:pt idx="881">
                  <c:v>44229</c:v>
                </c:pt>
                <c:pt idx="882">
                  <c:v>44230</c:v>
                </c:pt>
                <c:pt idx="883">
                  <c:v>44230</c:v>
                </c:pt>
                <c:pt idx="884">
                  <c:v>44230</c:v>
                </c:pt>
                <c:pt idx="885">
                  <c:v>44230</c:v>
                </c:pt>
                <c:pt idx="886">
                  <c:v>44231</c:v>
                </c:pt>
                <c:pt idx="887">
                  <c:v>44231</c:v>
                </c:pt>
                <c:pt idx="888">
                  <c:v>44232</c:v>
                </c:pt>
                <c:pt idx="889">
                  <c:v>44232</c:v>
                </c:pt>
                <c:pt idx="890">
                  <c:v>44232</c:v>
                </c:pt>
                <c:pt idx="891">
                  <c:v>44233</c:v>
                </c:pt>
                <c:pt idx="892">
                  <c:v>44233</c:v>
                </c:pt>
                <c:pt idx="893">
                  <c:v>44233</c:v>
                </c:pt>
                <c:pt idx="894">
                  <c:v>44233</c:v>
                </c:pt>
                <c:pt idx="895">
                  <c:v>44233</c:v>
                </c:pt>
                <c:pt idx="896">
                  <c:v>44234</c:v>
                </c:pt>
                <c:pt idx="897">
                  <c:v>44235</c:v>
                </c:pt>
                <c:pt idx="898">
                  <c:v>44235</c:v>
                </c:pt>
                <c:pt idx="899">
                  <c:v>44235</c:v>
                </c:pt>
                <c:pt idx="900">
                  <c:v>44236</c:v>
                </c:pt>
                <c:pt idx="901">
                  <c:v>44236</c:v>
                </c:pt>
                <c:pt idx="902">
                  <c:v>44237</c:v>
                </c:pt>
                <c:pt idx="903">
                  <c:v>44237</c:v>
                </c:pt>
                <c:pt idx="904">
                  <c:v>44237</c:v>
                </c:pt>
                <c:pt idx="905">
                  <c:v>44238</c:v>
                </c:pt>
                <c:pt idx="906">
                  <c:v>44238</c:v>
                </c:pt>
                <c:pt idx="907">
                  <c:v>44238</c:v>
                </c:pt>
                <c:pt idx="908">
                  <c:v>44239</c:v>
                </c:pt>
                <c:pt idx="909">
                  <c:v>44240</c:v>
                </c:pt>
                <c:pt idx="910">
                  <c:v>44240</c:v>
                </c:pt>
                <c:pt idx="911">
                  <c:v>44240</c:v>
                </c:pt>
                <c:pt idx="912">
                  <c:v>44240</c:v>
                </c:pt>
                <c:pt idx="913">
                  <c:v>44241</c:v>
                </c:pt>
                <c:pt idx="914">
                  <c:v>44241</c:v>
                </c:pt>
                <c:pt idx="915">
                  <c:v>44241</c:v>
                </c:pt>
                <c:pt idx="916">
                  <c:v>44242</c:v>
                </c:pt>
                <c:pt idx="917">
                  <c:v>44242</c:v>
                </c:pt>
                <c:pt idx="918">
                  <c:v>44242</c:v>
                </c:pt>
                <c:pt idx="919">
                  <c:v>44243</c:v>
                </c:pt>
                <c:pt idx="920">
                  <c:v>44244</c:v>
                </c:pt>
                <c:pt idx="921">
                  <c:v>44244</c:v>
                </c:pt>
                <c:pt idx="922">
                  <c:v>44244</c:v>
                </c:pt>
                <c:pt idx="923">
                  <c:v>44244</c:v>
                </c:pt>
                <c:pt idx="924">
                  <c:v>44244</c:v>
                </c:pt>
                <c:pt idx="925">
                  <c:v>44244</c:v>
                </c:pt>
                <c:pt idx="926">
                  <c:v>44245</c:v>
                </c:pt>
                <c:pt idx="927">
                  <c:v>44246</c:v>
                </c:pt>
                <c:pt idx="928">
                  <c:v>44247</c:v>
                </c:pt>
                <c:pt idx="929">
                  <c:v>44247</c:v>
                </c:pt>
                <c:pt idx="930">
                  <c:v>44247</c:v>
                </c:pt>
                <c:pt idx="931">
                  <c:v>44247</c:v>
                </c:pt>
                <c:pt idx="932">
                  <c:v>44247</c:v>
                </c:pt>
                <c:pt idx="933">
                  <c:v>44247</c:v>
                </c:pt>
                <c:pt idx="934">
                  <c:v>44248</c:v>
                </c:pt>
                <c:pt idx="935">
                  <c:v>44248</c:v>
                </c:pt>
                <c:pt idx="936">
                  <c:v>44248</c:v>
                </c:pt>
                <c:pt idx="937">
                  <c:v>44248</c:v>
                </c:pt>
                <c:pt idx="938">
                  <c:v>44249</c:v>
                </c:pt>
                <c:pt idx="939">
                  <c:v>44250</c:v>
                </c:pt>
                <c:pt idx="940">
                  <c:v>44250</c:v>
                </c:pt>
                <c:pt idx="941">
                  <c:v>44250</c:v>
                </c:pt>
                <c:pt idx="942">
                  <c:v>44250</c:v>
                </c:pt>
                <c:pt idx="943">
                  <c:v>44250</c:v>
                </c:pt>
                <c:pt idx="944">
                  <c:v>44250</c:v>
                </c:pt>
                <c:pt idx="945">
                  <c:v>44250</c:v>
                </c:pt>
                <c:pt idx="946">
                  <c:v>44252</c:v>
                </c:pt>
                <c:pt idx="947">
                  <c:v>44253</c:v>
                </c:pt>
                <c:pt idx="948">
                  <c:v>44253</c:v>
                </c:pt>
                <c:pt idx="949">
                  <c:v>44253</c:v>
                </c:pt>
                <c:pt idx="950">
                  <c:v>44253</c:v>
                </c:pt>
                <c:pt idx="951">
                  <c:v>44253</c:v>
                </c:pt>
                <c:pt idx="952">
                  <c:v>44254</c:v>
                </c:pt>
                <c:pt idx="953">
                  <c:v>44254</c:v>
                </c:pt>
                <c:pt idx="954">
                  <c:v>44254</c:v>
                </c:pt>
                <c:pt idx="955">
                  <c:v>44256</c:v>
                </c:pt>
                <c:pt idx="956">
                  <c:v>44256</c:v>
                </c:pt>
                <c:pt idx="957">
                  <c:v>44257</c:v>
                </c:pt>
                <c:pt idx="958">
                  <c:v>44257</c:v>
                </c:pt>
                <c:pt idx="959">
                  <c:v>44257</c:v>
                </c:pt>
                <c:pt idx="960">
                  <c:v>44257</c:v>
                </c:pt>
                <c:pt idx="961">
                  <c:v>44257</c:v>
                </c:pt>
                <c:pt idx="962">
                  <c:v>44258</c:v>
                </c:pt>
                <c:pt idx="963">
                  <c:v>44258</c:v>
                </c:pt>
                <c:pt idx="964">
                  <c:v>44258</c:v>
                </c:pt>
                <c:pt idx="965">
                  <c:v>44258</c:v>
                </c:pt>
                <c:pt idx="966">
                  <c:v>44259</c:v>
                </c:pt>
                <c:pt idx="967">
                  <c:v>44259</c:v>
                </c:pt>
                <c:pt idx="968">
                  <c:v>44260</c:v>
                </c:pt>
                <c:pt idx="969">
                  <c:v>44261</c:v>
                </c:pt>
                <c:pt idx="970">
                  <c:v>44261</c:v>
                </c:pt>
                <c:pt idx="971">
                  <c:v>44261</c:v>
                </c:pt>
                <c:pt idx="972">
                  <c:v>44261</c:v>
                </c:pt>
                <c:pt idx="973">
                  <c:v>44261</c:v>
                </c:pt>
                <c:pt idx="974">
                  <c:v>44261</c:v>
                </c:pt>
                <c:pt idx="975">
                  <c:v>44261</c:v>
                </c:pt>
                <c:pt idx="976">
                  <c:v>44261</c:v>
                </c:pt>
                <c:pt idx="977">
                  <c:v>44261</c:v>
                </c:pt>
                <c:pt idx="978">
                  <c:v>44262</c:v>
                </c:pt>
                <c:pt idx="979">
                  <c:v>44262</c:v>
                </c:pt>
                <c:pt idx="980">
                  <c:v>44262</c:v>
                </c:pt>
                <c:pt idx="981">
                  <c:v>44263</c:v>
                </c:pt>
                <c:pt idx="982">
                  <c:v>44263</c:v>
                </c:pt>
                <c:pt idx="983">
                  <c:v>44264</c:v>
                </c:pt>
                <c:pt idx="984">
                  <c:v>44264</c:v>
                </c:pt>
                <c:pt idx="985">
                  <c:v>44264</c:v>
                </c:pt>
                <c:pt idx="986">
                  <c:v>44264</c:v>
                </c:pt>
                <c:pt idx="987">
                  <c:v>44265</c:v>
                </c:pt>
                <c:pt idx="988">
                  <c:v>44265</c:v>
                </c:pt>
                <c:pt idx="989">
                  <c:v>44265</c:v>
                </c:pt>
                <c:pt idx="990">
                  <c:v>44265</c:v>
                </c:pt>
                <c:pt idx="991">
                  <c:v>44265</c:v>
                </c:pt>
                <c:pt idx="992">
                  <c:v>44266</c:v>
                </c:pt>
                <c:pt idx="993">
                  <c:v>44267</c:v>
                </c:pt>
                <c:pt idx="994">
                  <c:v>44267</c:v>
                </c:pt>
                <c:pt idx="995">
                  <c:v>44268</c:v>
                </c:pt>
                <c:pt idx="996">
                  <c:v>44268</c:v>
                </c:pt>
                <c:pt idx="997">
                  <c:v>44269</c:v>
                </c:pt>
                <c:pt idx="998">
                  <c:v>44269</c:v>
                </c:pt>
                <c:pt idx="999">
                  <c:v>44269</c:v>
                </c:pt>
                <c:pt idx="1000">
                  <c:v>44269</c:v>
                </c:pt>
                <c:pt idx="1001">
                  <c:v>44269</c:v>
                </c:pt>
                <c:pt idx="1002">
                  <c:v>44269</c:v>
                </c:pt>
                <c:pt idx="1003">
                  <c:v>44269</c:v>
                </c:pt>
                <c:pt idx="1004">
                  <c:v>44270</c:v>
                </c:pt>
                <c:pt idx="1005">
                  <c:v>44270</c:v>
                </c:pt>
                <c:pt idx="1006">
                  <c:v>44270</c:v>
                </c:pt>
                <c:pt idx="1007">
                  <c:v>44270</c:v>
                </c:pt>
                <c:pt idx="1008">
                  <c:v>44270</c:v>
                </c:pt>
                <c:pt idx="1009">
                  <c:v>44271</c:v>
                </c:pt>
                <c:pt idx="1010">
                  <c:v>44271</c:v>
                </c:pt>
                <c:pt idx="1011">
                  <c:v>44271</c:v>
                </c:pt>
                <c:pt idx="1012">
                  <c:v>44272</c:v>
                </c:pt>
                <c:pt idx="1013">
                  <c:v>44272</c:v>
                </c:pt>
                <c:pt idx="1014">
                  <c:v>44272</c:v>
                </c:pt>
                <c:pt idx="1015">
                  <c:v>44272</c:v>
                </c:pt>
                <c:pt idx="1016">
                  <c:v>44272</c:v>
                </c:pt>
                <c:pt idx="1017">
                  <c:v>44272</c:v>
                </c:pt>
                <c:pt idx="1018">
                  <c:v>44273</c:v>
                </c:pt>
                <c:pt idx="1019">
                  <c:v>44273</c:v>
                </c:pt>
                <c:pt idx="1020">
                  <c:v>44274</c:v>
                </c:pt>
                <c:pt idx="1021">
                  <c:v>44275</c:v>
                </c:pt>
                <c:pt idx="1022">
                  <c:v>44275</c:v>
                </c:pt>
                <c:pt idx="1023">
                  <c:v>44275</c:v>
                </c:pt>
                <c:pt idx="1024">
                  <c:v>44275</c:v>
                </c:pt>
                <c:pt idx="1025">
                  <c:v>44275</c:v>
                </c:pt>
                <c:pt idx="1026">
                  <c:v>44275</c:v>
                </c:pt>
                <c:pt idx="1027">
                  <c:v>44276</c:v>
                </c:pt>
                <c:pt idx="1028">
                  <c:v>44276</c:v>
                </c:pt>
                <c:pt idx="1029">
                  <c:v>44276</c:v>
                </c:pt>
                <c:pt idx="1030">
                  <c:v>44276</c:v>
                </c:pt>
                <c:pt idx="1031">
                  <c:v>44277</c:v>
                </c:pt>
                <c:pt idx="1032">
                  <c:v>44277</c:v>
                </c:pt>
                <c:pt idx="1033">
                  <c:v>44277</c:v>
                </c:pt>
                <c:pt idx="1034">
                  <c:v>44278</c:v>
                </c:pt>
                <c:pt idx="1035">
                  <c:v>44278</c:v>
                </c:pt>
                <c:pt idx="1036">
                  <c:v>44278</c:v>
                </c:pt>
                <c:pt idx="1037">
                  <c:v>44278</c:v>
                </c:pt>
                <c:pt idx="1038">
                  <c:v>44280</c:v>
                </c:pt>
                <c:pt idx="1039">
                  <c:v>44280</c:v>
                </c:pt>
                <c:pt idx="1040">
                  <c:v>44280</c:v>
                </c:pt>
                <c:pt idx="1041">
                  <c:v>44280</c:v>
                </c:pt>
                <c:pt idx="1042">
                  <c:v>44280</c:v>
                </c:pt>
                <c:pt idx="1043">
                  <c:v>44280</c:v>
                </c:pt>
                <c:pt idx="1044">
                  <c:v>44280</c:v>
                </c:pt>
                <c:pt idx="1045">
                  <c:v>44281</c:v>
                </c:pt>
                <c:pt idx="1046">
                  <c:v>44282</c:v>
                </c:pt>
                <c:pt idx="1047">
                  <c:v>44282</c:v>
                </c:pt>
                <c:pt idx="1048">
                  <c:v>44282</c:v>
                </c:pt>
                <c:pt idx="1049">
                  <c:v>44282</c:v>
                </c:pt>
                <c:pt idx="1050">
                  <c:v>44282</c:v>
                </c:pt>
                <c:pt idx="1051">
                  <c:v>44282</c:v>
                </c:pt>
                <c:pt idx="1052">
                  <c:v>44282</c:v>
                </c:pt>
                <c:pt idx="1053">
                  <c:v>44283</c:v>
                </c:pt>
                <c:pt idx="1054">
                  <c:v>44284</c:v>
                </c:pt>
                <c:pt idx="1055">
                  <c:v>44285</c:v>
                </c:pt>
                <c:pt idx="1056">
                  <c:v>44285</c:v>
                </c:pt>
                <c:pt idx="1057">
                  <c:v>44285</c:v>
                </c:pt>
                <c:pt idx="1058">
                  <c:v>44285</c:v>
                </c:pt>
                <c:pt idx="1059">
                  <c:v>44285</c:v>
                </c:pt>
                <c:pt idx="1060">
                  <c:v>44285</c:v>
                </c:pt>
                <c:pt idx="1061">
                  <c:v>44285</c:v>
                </c:pt>
                <c:pt idx="1062">
                  <c:v>44285</c:v>
                </c:pt>
                <c:pt idx="1063">
                  <c:v>44285</c:v>
                </c:pt>
                <c:pt idx="1064">
                  <c:v>44287</c:v>
                </c:pt>
                <c:pt idx="1065">
                  <c:v>44287</c:v>
                </c:pt>
                <c:pt idx="1066">
                  <c:v>44287</c:v>
                </c:pt>
                <c:pt idx="1067">
                  <c:v>44287</c:v>
                </c:pt>
                <c:pt idx="1068">
                  <c:v>44287</c:v>
                </c:pt>
                <c:pt idx="1069">
                  <c:v>44287</c:v>
                </c:pt>
                <c:pt idx="1070">
                  <c:v>44287</c:v>
                </c:pt>
                <c:pt idx="1071">
                  <c:v>44288</c:v>
                </c:pt>
                <c:pt idx="1072">
                  <c:v>44288</c:v>
                </c:pt>
                <c:pt idx="1073">
                  <c:v>44288</c:v>
                </c:pt>
                <c:pt idx="1074">
                  <c:v>44288</c:v>
                </c:pt>
                <c:pt idx="1075">
                  <c:v>44288</c:v>
                </c:pt>
                <c:pt idx="1076">
                  <c:v>44289</c:v>
                </c:pt>
                <c:pt idx="1077">
                  <c:v>44289</c:v>
                </c:pt>
                <c:pt idx="1078">
                  <c:v>44289</c:v>
                </c:pt>
                <c:pt idx="1079">
                  <c:v>44289</c:v>
                </c:pt>
                <c:pt idx="1080">
                  <c:v>44291</c:v>
                </c:pt>
                <c:pt idx="1081">
                  <c:v>44292</c:v>
                </c:pt>
                <c:pt idx="1082">
                  <c:v>44293</c:v>
                </c:pt>
                <c:pt idx="1083">
                  <c:v>44293</c:v>
                </c:pt>
                <c:pt idx="1084">
                  <c:v>44294</c:v>
                </c:pt>
                <c:pt idx="1085">
                  <c:v>44294</c:v>
                </c:pt>
                <c:pt idx="1086">
                  <c:v>44294</c:v>
                </c:pt>
                <c:pt idx="1087">
                  <c:v>44295</c:v>
                </c:pt>
                <c:pt idx="1088">
                  <c:v>44295</c:v>
                </c:pt>
                <c:pt idx="1089">
                  <c:v>44295</c:v>
                </c:pt>
                <c:pt idx="1090">
                  <c:v>44295</c:v>
                </c:pt>
                <c:pt idx="1091">
                  <c:v>44295</c:v>
                </c:pt>
                <c:pt idx="1092">
                  <c:v>44295</c:v>
                </c:pt>
                <c:pt idx="1093">
                  <c:v>44296</c:v>
                </c:pt>
                <c:pt idx="1094">
                  <c:v>44297</c:v>
                </c:pt>
                <c:pt idx="1095">
                  <c:v>44297</c:v>
                </c:pt>
                <c:pt idx="1096">
                  <c:v>44297</c:v>
                </c:pt>
                <c:pt idx="1097">
                  <c:v>44298</c:v>
                </c:pt>
                <c:pt idx="1098">
                  <c:v>44298</c:v>
                </c:pt>
                <c:pt idx="1099">
                  <c:v>44298</c:v>
                </c:pt>
                <c:pt idx="1100">
                  <c:v>44298</c:v>
                </c:pt>
                <c:pt idx="1101">
                  <c:v>44299</c:v>
                </c:pt>
                <c:pt idx="1102">
                  <c:v>44299</c:v>
                </c:pt>
                <c:pt idx="1103">
                  <c:v>44299</c:v>
                </c:pt>
                <c:pt idx="1104">
                  <c:v>44300</c:v>
                </c:pt>
                <c:pt idx="1105">
                  <c:v>44300</c:v>
                </c:pt>
                <c:pt idx="1106">
                  <c:v>44301</c:v>
                </c:pt>
                <c:pt idx="1107">
                  <c:v>44301</c:v>
                </c:pt>
                <c:pt idx="1108">
                  <c:v>44301</c:v>
                </c:pt>
                <c:pt idx="1109">
                  <c:v>44301</c:v>
                </c:pt>
                <c:pt idx="1110">
                  <c:v>44301</c:v>
                </c:pt>
                <c:pt idx="1111">
                  <c:v>44301</c:v>
                </c:pt>
                <c:pt idx="1112">
                  <c:v>44301</c:v>
                </c:pt>
                <c:pt idx="1113">
                  <c:v>44303</c:v>
                </c:pt>
                <c:pt idx="1114">
                  <c:v>44303</c:v>
                </c:pt>
                <c:pt idx="1115">
                  <c:v>44303</c:v>
                </c:pt>
                <c:pt idx="1116">
                  <c:v>44303</c:v>
                </c:pt>
                <c:pt idx="1117">
                  <c:v>44303</c:v>
                </c:pt>
                <c:pt idx="1118">
                  <c:v>44303</c:v>
                </c:pt>
                <c:pt idx="1119">
                  <c:v>44303</c:v>
                </c:pt>
                <c:pt idx="1120">
                  <c:v>44303</c:v>
                </c:pt>
                <c:pt idx="1121">
                  <c:v>44304</c:v>
                </c:pt>
                <c:pt idx="1122">
                  <c:v>44305</c:v>
                </c:pt>
                <c:pt idx="1123">
                  <c:v>44305</c:v>
                </c:pt>
                <c:pt idx="1124">
                  <c:v>44306</c:v>
                </c:pt>
                <c:pt idx="1125">
                  <c:v>44306</c:v>
                </c:pt>
                <c:pt idx="1126">
                  <c:v>44306</c:v>
                </c:pt>
                <c:pt idx="1127">
                  <c:v>44306</c:v>
                </c:pt>
                <c:pt idx="1128">
                  <c:v>44306</c:v>
                </c:pt>
                <c:pt idx="1129">
                  <c:v>44306</c:v>
                </c:pt>
                <c:pt idx="1130">
                  <c:v>44306</c:v>
                </c:pt>
                <c:pt idx="1131">
                  <c:v>44307</c:v>
                </c:pt>
                <c:pt idx="1132">
                  <c:v>44308</c:v>
                </c:pt>
                <c:pt idx="1133">
                  <c:v>44308</c:v>
                </c:pt>
                <c:pt idx="1134">
                  <c:v>44308</c:v>
                </c:pt>
                <c:pt idx="1135">
                  <c:v>44308</c:v>
                </c:pt>
                <c:pt idx="1136">
                  <c:v>44308</c:v>
                </c:pt>
                <c:pt idx="1137">
                  <c:v>44308</c:v>
                </c:pt>
                <c:pt idx="1138">
                  <c:v>44308</c:v>
                </c:pt>
                <c:pt idx="1139">
                  <c:v>44309</c:v>
                </c:pt>
                <c:pt idx="1140">
                  <c:v>44309</c:v>
                </c:pt>
                <c:pt idx="1141">
                  <c:v>44309</c:v>
                </c:pt>
                <c:pt idx="1142">
                  <c:v>44310</c:v>
                </c:pt>
                <c:pt idx="1143">
                  <c:v>44310</c:v>
                </c:pt>
                <c:pt idx="1144">
                  <c:v>44311</c:v>
                </c:pt>
                <c:pt idx="1145">
                  <c:v>44311</c:v>
                </c:pt>
                <c:pt idx="1146">
                  <c:v>44311</c:v>
                </c:pt>
                <c:pt idx="1147">
                  <c:v>44311</c:v>
                </c:pt>
                <c:pt idx="1148">
                  <c:v>44311</c:v>
                </c:pt>
                <c:pt idx="1149">
                  <c:v>44311</c:v>
                </c:pt>
                <c:pt idx="1150">
                  <c:v>44312</c:v>
                </c:pt>
                <c:pt idx="1151">
                  <c:v>44312</c:v>
                </c:pt>
                <c:pt idx="1152">
                  <c:v>44313</c:v>
                </c:pt>
                <c:pt idx="1153">
                  <c:v>44313</c:v>
                </c:pt>
                <c:pt idx="1154">
                  <c:v>44313</c:v>
                </c:pt>
                <c:pt idx="1155">
                  <c:v>44313</c:v>
                </c:pt>
                <c:pt idx="1156">
                  <c:v>44314</c:v>
                </c:pt>
                <c:pt idx="1157">
                  <c:v>44315</c:v>
                </c:pt>
                <c:pt idx="1158">
                  <c:v>44315</c:v>
                </c:pt>
                <c:pt idx="1159">
                  <c:v>44315</c:v>
                </c:pt>
                <c:pt idx="1160">
                  <c:v>44315</c:v>
                </c:pt>
                <c:pt idx="1161">
                  <c:v>44315</c:v>
                </c:pt>
                <c:pt idx="1162">
                  <c:v>44315</c:v>
                </c:pt>
                <c:pt idx="1163">
                  <c:v>44315</c:v>
                </c:pt>
                <c:pt idx="1164">
                  <c:v>44315</c:v>
                </c:pt>
                <c:pt idx="1165">
                  <c:v>44316</c:v>
                </c:pt>
                <c:pt idx="1166">
                  <c:v>44316</c:v>
                </c:pt>
                <c:pt idx="1167">
                  <c:v>44316</c:v>
                </c:pt>
                <c:pt idx="1168">
                  <c:v>44316</c:v>
                </c:pt>
                <c:pt idx="1169">
                  <c:v>44316</c:v>
                </c:pt>
                <c:pt idx="1170">
                  <c:v>44318</c:v>
                </c:pt>
                <c:pt idx="1171">
                  <c:v>44318</c:v>
                </c:pt>
                <c:pt idx="1172">
                  <c:v>44318</c:v>
                </c:pt>
                <c:pt idx="1173">
                  <c:v>44318</c:v>
                </c:pt>
                <c:pt idx="1174">
                  <c:v>44319</c:v>
                </c:pt>
                <c:pt idx="1175">
                  <c:v>44319</c:v>
                </c:pt>
                <c:pt idx="1176">
                  <c:v>44319</c:v>
                </c:pt>
                <c:pt idx="1177">
                  <c:v>44319</c:v>
                </c:pt>
                <c:pt idx="1178">
                  <c:v>44319</c:v>
                </c:pt>
                <c:pt idx="1179">
                  <c:v>44319</c:v>
                </c:pt>
                <c:pt idx="1180">
                  <c:v>44320</c:v>
                </c:pt>
                <c:pt idx="1181">
                  <c:v>44320</c:v>
                </c:pt>
                <c:pt idx="1182">
                  <c:v>44320</c:v>
                </c:pt>
                <c:pt idx="1183">
                  <c:v>44322</c:v>
                </c:pt>
                <c:pt idx="1184">
                  <c:v>44323</c:v>
                </c:pt>
                <c:pt idx="1185">
                  <c:v>44323</c:v>
                </c:pt>
                <c:pt idx="1186">
                  <c:v>44323</c:v>
                </c:pt>
                <c:pt idx="1187">
                  <c:v>44323</c:v>
                </c:pt>
                <c:pt idx="1188">
                  <c:v>44323</c:v>
                </c:pt>
                <c:pt idx="1189">
                  <c:v>44323</c:v>
                </c:pt>
                <c:pt idx="1190">
                  <c:v>44323</c:v>
                </c:pt>
                <c:pt idx="1191">
                  <c:v>44323</c:v>
                </c:pt>
                <c:pt idx="1192">
                  <c:v>44323</c:v>
                </c:pt>
                <c:pt idx="1193">
                  <c:v>44323</c:v>
                </c:pt>
                <c:pt idx="1194">
                  <c:v>44323</c:v>
                </c:pt>
                <c:pt idx="1195">
                  <c:v>44324</c:v>
                </c:pt>
                <c:pt idx="1196">
                  <c:v>44324</c:v>
                </c:pt>
                <c:pt idx="1197">
                  <c:v>44325</c:v>
                </c:pt>
                <c:pt idx="1198">
                  <c:v>44326</c:v>
                </c:pt>
                <c:pt idx="1199">
                  <c:v>44326</c:v>
                </c:pt>
                <c:pt idx="1200">
                  <c:v>44326</c:v>
                </c:pt>
                <c:pt idx="1201">
                  <c:v>44326</c:v>
                </c:pt>
                <c:pt idx="1202">
                  <c:v>44326</c:v>
                </c:pt>
                <c:pt idx="1203">
                  <c:v>44326</c:v>
                </c:pt>
                <c:pt idx="1204">
                  <c:v>44326</c:v>
                </c:pt>
                <c:pt idx="1205">
                  <c:v>44326</c:v>
                </c:pt>
                <c:pt idx="1206">
                  <c:v>44326</c:v>
                </c:pt>
                <c:pt idx="1207">
                  <c:v>44326</c:v>
                </c:pt>
                <c:pt idx="1208">
                  <c:v>44327</c:v>
                </c:pt>
                <c:pt idx="1209">
                  <c:v>44327</c:v>
                </c:pt>
                <c:pt idx="1210">
                  <c:v>44327</c:v>
                </c:pt>
                <c:pt idx="1211">
                  <c:v>44327</c:v>
                </c:pt>
                <c:pt idx="1212">
                  <c:v>44327</c:v>
                </c:pt>
                <c:pt idx="1213">
                  <c:v>44327</c:v>
                </c:pt>
                <c:pt idx="1214">
                  <c:v>44328</c:v>
                </c:pt>
                <c:pt idx="1215">
                  <c:v>44328</c:v>
                </c:pt>
                <c:pt idx="1216">
                  <c:v>44328</c:v>
                </c:pt>
                <c:pt idx="1217">
                  <c:v>44329</c:v>
                </c:pt>
                <c:pt idx="1218">
                  <c:v>44329</c:v>
                </c:pt>
                <c:pt idx="1219">
                  <c:v>44329</c:v>
                </c:pt>
                <c:pt idx="1220">
                  <c:v>44329</c:v>
                </c:pt>
                <c:pt idx="1221">
                  <c:v>44330</c:v>
                </c:pt>
                <c:pt idx="1222">
                  <c:v>44330</c:v>
                </c:pt>
                <c:pt idx="1223">
                  <c:v>44330</c:v>
                </c:pt>
                <c:pt idx="1224">
                  <c:v>44330</c:v>
                </c:pt>
                <c:pt idx="1225">
                  <c:v>44331</c:v>
                </c:pt>
                <c:pt idx="1226">
                  <c:v>44331</c:v>
                </c:pt>
                <c:pt idx="1227">
                  <c:v>44332</c:v>
                </c:pt>
                <c:pt idx="1228">
                  <c:v>44334</c:v>
                </c:pt>
                <c:pt idx="1229">
                  <c:v>44334</c:v>
                </c:pt>
                <c:pt idx="1230">
                  <c:v>44334</c:v>
                </c:pt>
                <c:pt idx="1231">
                  <c:v>44334</c:v>
                </c:pt>
                <c:pt idx="1232">
                  <c:v>44334</c:v>
                </c:pt>
                <c:pt idx="1233">
                  <c:v>44334</c:v>
                </c:pt>
                <c:pt idx="1234">
                  <c:v>44334</c:v>
                </c:pt>
                <c:pt idx="1235">
                  <c:v>44334</c:v>
                </c:pt>
                <c:pt idx="1236">
                  <c:v>44334</c:v>
                </c:pt>
                <c:pt idx="1237">
                  <c:v>44334</c:v>
                </c:pt>
                <c:pt idx="1238">
                  <c:v>44334</c:v>
                </c:pt>
                <c:pt idx="1239">
                  <c:v>44334</c:v>
                </c:pt>
                <c:pt idx="1240">
                  <c:v>44335</c:v>
                </c:pt>
                <c:pt idx="1241">
                  <c:v>44335</c:v>
                </c:pt>
                <c:pt idx="1242">
                  <c:v>44335</c:v>
                </c:pt>
                <c:pt idx="1243">
                  <c:v>44335</c:v>
                </c:pt>
                <c:pt idx="1244">
                  <c:v>44335</c:v>
                </c:pt>
                <c:pt idx="1245">
                  <c:v>44336</c:v>
                </c:pt>
                <c:pt idx="1246">
                  <c:v>44336</c:v>
                </c:pt>
                <c:pt idx="1247">
                  <c:v>44336</c:v>
                </c:pt>
                <c:pt idx="1248">
                  <c:v>44336</c:v>
                </c:pt>
                <c:pt idx="1249">
                  <c:v>44336</c:v>
                </c:pt>
                <c:pt idx="1250">
                  <c:v>44336</c:v>
                </c:pt>
                <c:pt idx="1251">
                  <c:v>44336</c:v>
                </c:pt>
                <c:pt idx="1252">
                  <c:v>44336</c:v>
                </c:pt>
                <c:pt idx="1253">
                  <c:v>44337</c:v>
                </c:pt>
                <c:pt idx="1254">
                  <c:v>44337</c:v>
                </c:pt>
                <c:pt idx="1255">
                  <c:v>44337</c:v>
                </c:pt>
                <c:pt idx="1256">
                  <c:v>44337</c:v>
                </c:pt>
                <c:pt idx="1257">
                  <c:v>44337</c:v>
                </c:pt>
                <c:pt idx="1258">
                  <c:v>44337</c:v>
                </c:pt>
                <c:pt idx="1259">
                  <c:v>44338</c:v>
                </c:pt>
                <c:pt idx="1260">
                  <c:v>44338</c:v>
                </c:pt>
                <c:pt idx="1261">
                  <c:v>44338</c:v>
                </c:pt>
                <c:pt idx="1262">
                  <c:v>44339</c:v>
                </c:pt>
                <c:pt idx="1263">
                  <c:v>44339</c:v>
                </c:pt>
                <c:pt idx="1264">
                  <c:v>44340</c:v>
                </c:pt>
                <c:pt idx="1265">
                  <c:v>44341</c:v>
                </c:pt>
                <c:pt idx="1266">
                  <c:v>44341</c:v>
                </c:pt>
                <c:pt idx="1267">
                  <c:v>44341</c:v>
                </c:pt>
                <c:pt idx="1268">
                  <c:v>44341</c:v>
                </c:pt>
                <c:pt idx="1269">
                  <c:v>44341</c:v>
                </c:pt>
                <c:pt idx="1270">
                  <c:v>44341</c:v>
                </c:pt>
                <c:pt idx="1271">
                  <c:v>44341</c:v>
                </c:pt>
                <c:pt idx="1272">
                  <c:v>44341</c:v>
                </c:pt>
                <c:pt idx="1273">
                  <c:v>44342</c:v>
                </c:pt>
                <c:pt idx="1274">
                  <c:v>44342</c:v>
                </c:pt>
                <c:pt idx="1275">
                  <c:v>44343</c:v>
                </c:pt>
                <c:pt idx="1276">
                  <c:v>44343</c:v>
                </c:pt>
                <c:pt idx="1277">
                  <c:v>44344</c:v>
                </c:pt>
                <c:pt idx="1278">
                  <c:v>44344</c:v>
                </c:pt>
                <c:pt idx="1279">
                  <c:v>44344</c:v>
                </c:pt>
                <c:pt idx="1280">
                  <c:v>44344</c:v>
                </c:pt>
                <c:pt idx="1281">
                  <c:v>44345</c:v>
                </c:pt>
                <c:pt idx="1282">
                  <c:v>44345</c:v>
                </c:pt>
                <c:pt idx="1283">
                  <c:v>44345</c:v>
                </c:pt>
                <c:pt idx="1284">
                  <c:v>44345</c:v>
                </c:pt>
                <c:pt idx="1285">
                  <c:v>44345</c:v>
                </c:pt>
                <c:pt idx="1286">
                  <c:v>44346</c:v>
                </c:pt>
                <c:pt idx="1287">
                  <c:v>44346</c:v>
                </c:pt>
                <c:pt idx="1288">
                  <c:v>44346</c:v>
                </c:pt>
                <c:pt idx="1289">
                  <c:v>44346</c:v>
                </c:pt>
                <c:pt idx="1290">
                  <c:v>44346</c:v>
                </c:pt>
                <c:pt idx="1291">
                  <c:v>44347</c:v>
                </c:pt>
                <c:pt idx="1292">
                  <c:v>44347</c:v>
                </c:pt>
                <c:pt idx="1293">
                  <c:v>44347</c:v>
                </c:pt>
                <c:pt idx="1294">
                  <c:v>44349</c:v>
                </c:pt>
                <c:pt idx="1295">
                  <c:v>44349</c:v>
                </c:pt>
                <c:pt idx="1296">
                  <c:v>44350</c:v>
                </c:pt>
                <c:pt idx="1297">
                  <c:v>44350</c:v>
                </c:pt>
                <c:pt idx="1298">
                  <c:v>44350</c:v>
                </c:pt>
                <c:pt idx="1299">
                  <c:v>44350</c:v>
                </c:pt>
                <c:pt idx="1300">
                  <c:v>44351</c:v>
                </c:pt>
                <c:pt idx="1301">
                  <c:v>44351</c:v>
                </c:pt>
                <c:pt idx="1302">
                  <c:v>44351</c:v>
                </c:pt>
                <c:pt idx="1303">
                  <c:v>44351</c:v>
                </c:pt>
                <c:pt idx="1304">
                  <c:v>44351</c:v>
                </c:pt>
                <c:pt idx="1305">
                  <c:v>44351</c:v>
                </c:pt>
                <c:pt idx="1306">
                  <c:v>44353</c:v>
                </c:pt>
                <c:pt idx="1307">
                  <c:v>44353</c:v>
                </c:pt>
                <c:pt idx="1308">
                  <c:v>44353</c:v>
                </c:pt>
                <c:pt idx="1309">
                  <c:v>44353</c:v>
                </c:pt>
                <c:pt idx="1310">
                  <c:v>44353</c:v>
                </c:pt>
                <c:pt idx="1311">
                  <c:v>44353</c:v>
                </c:pt>
                <c:pt idx="1312">
                  <c:v>44353</c:v>
                </c:pt>
                <c:pt idx="1313">
                  <c:v>44353</c:v>
                </c:pt>
                <c:pt idx="1314">
                  <c:v>44353</c:v>
                </c:pt>
                <c:pt idx="1315">
                  <c:v>44353</c:v>
                </c:pt>
                <c:pt idx="1316">
                  <c:v>44353</c:v>
                </c:pt>
                <c:pt idx="1317">
                  <c:v>44354</c:v>
                </c:pt>
                <c:pt idx="1318">
                  <c:v>44354</c:v>
                </c:pt>
                <c:pt idx="1319">
                  <c:v>44354</c:v>
                </c:pt>
                <c:pt idx="1320">
                  <c:v>44354</c:v>
                </c:pt>
                <c:pt idx="1321">
                  <c:v>44354</c:v>
                </c:pt>
                <c:pt idx="1322">
                  <c:v>44354</c:v>
                </c:pt>
                <c:pt idx="1323">
                  <c:v>44355</c:v>
                </c:pt>
                <c:pt idx="1324">
                  <c:v>44355</c:v>
                </c:pt>
                <c:pt idx="1325">
                  <c:v>44356</c:v>
                </c:pt>
                <c:pt idx="1326">
                  <c:v>44356</c:v>
                </c:pt>
                <c:pt idx="1327">
                  <c:v>44357</c:v>
                </c:pt>
                <c:pt idx="1328">
                  <c:v>44357</c:v>
                </c:pt>
                <c:pt idx="1329">
                  <c:v>44358</c:v>
                </c:pt>
                <c:pt idx="1330">
                  <c:v>44358</c:v>
                </c:pt>
                <c:pt idx="1331">
                  <c:v>44358</c:v>
                </c:pt>
                <c:pt idx="1332">
                  <c:v>44358</c:v>
                </c:pt>
                <c:pt idx="1333">
                  <c:v>44359</c:v>
                </c:pt>
                <c:pt idx="1334">
                  <c:v>44360</c:v>
                </c:pt>
                <c:pt idx="1335">
                  <c:v>44361</c:v>
                </c:pt>
                <c:pt idx="1336">
                  <c:v>44361</c:v>
                </c:pt>
                <c:pt idx="1337">
                  <c:v>44361</c:v>
                </c:pt>
                <c:pt idx="1338">
                  <c:v>44361</c:v>
                </c:pt>
                <c:pt idx="1339">
                  <c:v>44361</c:v>
                </c:pt>
                <c:pt idx="1340">
                  <c:v>44361</c:v>
                </c:pt>
                <c:pt idx="1341">
                  <c:v>44361</c:v>
                </c:pt>
                <c:pt idx="1342">
                  <c:v>44361</c:v>
                </c:pt>
                <c:pt idx="1343">
                  <c:v>44361</c:v>
                </c:pt>
                <c:pt idx="1344">
                  <c:v>44361</c:v>
                </c:pt>
                <c:pt idx="1345">
                  <c:v>44361</c:v>
                </c:pt>
                <c:pt idx="1346">
                  <c:v>44362</c:v>
                </c:pt>
                <c:pt idx="1347">
                  <c:v>44362</c:v>
                </c:pt>
                <c:pt idx="1348">
                  <c:v>44362</c:v>
                </c:pt>
                <c:pt idx="1349">
                  <c:v>44363</c:v>
                </c:pt>
                <c:pt idx="1350">
                  <c:v>44363</c:v>
                </c:pt>
                <c:pt idx="1351">
                  <c:v>44364</c:v>
                </c:pt>
                <c:pt idx="1352">
                  <c:v>44364</c:v>
                </c:pt>
                <c:pt idx="1353">
                  <c:v>44364</c:v>
                </c:pt>
                <c:pt idx="1354">
                  <c:v>44364</c:v>
                </c:pt>
                <c:pt idx="1355">
                  <c:v>44364</c:v>
                </c:pt>
                <c:pt idx="1356">
                  <c:v>44364</c:v>
                </c:pt>
                <c:pt idx="1357">
                  <c:v>44364</c:v>
                </c:pt>
                <c:pt idx="1358">
                  <c:v>44364</c:v>
                </c:pt>
                <c:pt idx="1359">
                  <c:v>44364</c:v>
                </c:pt>
                <c:pt idx="1360">
                  <c:v>44366</c:v>
                </c:pt>
                <c:pt idx="1361">
                  <c:v>44366</c:v>
                </c:pt>
                <c:pt idx="1362">
                  <c:v>44366</c:v>
                </c:pt>
                <c:pt idx="1363">
                  <c:v>44366</c:v>
                </c:pt>
                <c:pt idx="1364">
                  <c:v>44366</c:v>
                </c:pt>
                <c:pt idx="1365">
                  <c:v>44366</c:v>
                </c:pt>
                <c:pt idx="1366">
                  <c:v>44366</c:v>
                </c:pt>
                <c:pt idx="1367">
                  <c:v>44366</c:v>
                </c:pt>
                <c:pt idx="1368">
                  <c:v>44366</c:v>
                </c:pt>
                <c:pt idx="1369">
                  <c:v>44368</c:v>
                </c:pt>
                <c:pt idx="1370">
                  <c:v>44368</c:v>
                </c:pt>
                <c:pt idx="1371">
                  <c:v>44368</c:v>
                </c:pt>
                <c:pt idx="1372">
                  <c:v>44368</c:v>
                </c:pt>
                <c:pt idx="1373">
                  <c:v>44368</c:v>
                </c:pt>
                <c:pt idx="1374">
                  <c:v>44369</c:v>
                </c:pt>
                <c:pt idx="1375">
                  <c:v>44369</c:v>
                </c:pt>
                <c:pt idx="1376">
                  <c:v>44369</c:v>
                </c:pt>
                <c:pt idx="1377">
                  <c:v>44369</c:v>
                </c:pt>
                <c:pt idx="1378">
                  <c:v>44370</c:v>
                </c:pt>
                <c:pt idx="1379">
                  <c:v>44370</c:v>
                </c:pt>
                <c:pt idx="1380">
                  <c:v>44371</c:v>
                </c:pt>
                <c:pt idx="1381">
                  <c:v>44372</c:v>
                </c:pt>
                <c:pt idx="1382">
                  <c:v>44372</c:v>
                </c:pt>
                <c:pt idx="1383">
                  <c:v>44373</c:v>
                </c:pt>
                <c:pt idx="1384">
                  <c:v>44373</c:v>
                </c:pt>
                <c:pt idx="1385">
                  <c:v>44373</c:v>
                </c:pt>
                <c:pt idx="1386">
                  <c:v>44373</c:v>
                </c:pt>
                <c:pt idx="1387">
                  <c:v>44373</c:v>
                </c:pt>
                <c:pt idx="1388">
                  <c:v>44373</c:v>
                </c:pt>
                <c:pt idx="1389">
                  <c:v>44373</c:v>
                </c:pt>
                <c:pt idx="1390">
                  <c:v>44374</c:v>
                </c:pt>
                <c:pt idx="1391">
                  <c:v>44374</c:v>
                </c:pt>
                <c:pt idx="1392">
                  <c:v>44374</c:v>
                </c:pt>
                <c:pt idx="1393">
                  <c:v>44374</c:v>
                </c:pt>
                <c:pt idx="1394">
                  <c:v>44374</c:v>
                </c:pt>
                <c:pt idx="1395">
                  <c:v>44374</c:v>
                </c:pt>
                <c:pt idx="1396">
                  <c:v>44374</c:v>
                </c:pt>
                <c:pt idx="1397">
                  <c:v>44374</c:v>
                </c:pt>
                <c:pt idx="1398">
                  <c:v>44374</c:v>
                </c:pt>
                <c:pt idx="1399">
                  <c:v>44374</c:v>
                </c:pt>
                <c:pt idx="1400">
                  <c:v>44374</c:v>
                </c:pt>
                <c:pt idx="1401">
                  <c:v>44375</c:v>
                </c:pt>
                <c:pt idx="1402">
                  <c:v>44375</c:v>
                </c:pt>
                <c:pt idx="1403">
                  <c:v>44375</c:v>
                </c:pt>
                <c:pt idx="1404">
                  <c:v>44376</c:v>
                </c:pt>
                <c:pt idx="1405">
                  <c:v>44376</c:v>
                </c:pt>
                <c:pt idx="1406">
                  <c:v>44376</c:v>
                </c:pt>
                <c:pt idx="1407">
                  <c:v>44377</c:v>
                </c:pt>
                <c:pt idx="1408">
                  <c:v>44378</c:v>
                </c:pt>
                <c:pt idx="1409">
                  <c:v>44378</c:v>
                </c:pt>
                <c:pt idx="1410">
                  <c:v>44378</c:v>
                </c:pt>
                <c:pt idx="1411">
                  <c:v>44378</c:v>
                </c:pt>
                <c:pt idx="1412">
                  <c:v>44378</c:v>
                </c:pt>
                <c:pt idx="1413">
                  <c:v>44378</c:v>
                </c:pt>
                <c:pt idx="1414">
                  <c:v>44378</c:v>
                </c:pt>
                <c:pt idx="1415">
                  <c:v>44378</c:v>
                </c:pt>
                <c:pt idx="1416">
                  <c:v>44378</c:v>
                </c:pt>
                <c:pt idx="1417">
                  <c:v>44379</c:v>
                </c:pt>
                <c:pt idx="1418">
                  <c:v>44379</c:v>
                </c:pt>
                <c:pt idx="1419">
                  <c:v>44379</c:v>
                </c:pt>
                <c:pt idx="1420">
                  <c:v>44379</c:v>
                </c:pt>
                <c:pt idx="1421">
                  <c:v>44379</c:v>
                </c:pt>
                <c:pt idx="1422">
                  <c:v>44380</c:v>
                </c:pt>
                <c:pt idx="1423">
                  <c:v>44380</c:v>
                </c:pt>
                <c:pt idx="1424">
                  <c:v>44381</c:v>
                </c:pt>
                <c:pt idx="1425">
                  <c:v>44381</c:v>
                </c:pt>
                <c:pt idx="1426">
                  <c:v>44381</c:v>
                </c:pt>
                <c:pt idx="1427">
                  <c:v>44381</c:v>
                </c:pt>
                <c:pt idx="1428">
                  <c:v>44381</c:v>
                </c:pt>
                <c:pt idx="1429">
                  <c:v>44381</c:v>
                </c:pt>
                <c:pt idx="1430">
                  <c:v>44381</c:v>
                </c:pt>
                <c:pt idx="1431">
                  <c:v>44382</c:v>
                </c:pt>
                <c:pt idx="1432">
                  <c:v>44382</c:v>
                </c:pt>
                <c:pt idx="1433">
                  <c:v>44383</c:v>
                </c:pt>
                <c:pt idx="1434">
                  <c:v>44383</c:v>
                </c:pt>
                <c:pt idx="1435">
                  <c:v>44383</c:v>
                </c:pt>
                <c:pt idx="1436">
                  <c:v>44383</c:v>
                </c:pt>
                <c:pt idx="1437">
                  <c:v>44384</c:v>
                </c:pt>
                <c:pt idx="1438">
                  <c:v>44384</c:v>
                </c:pt>
                <c:pt idx="1439">
                  <c:v>44384</c:v>
                </c:pt>
                <c:pt idx="1440">
                  <c:v>44384</c:v>
                </c:pt>
                <c:pt idx="1441">
                  <c:v>44384</c:v>
                </c:pt>
                <c:pt idx="1442">
                  <c:v>44385</c:v>
                </c:pt>
                <c:pt idx="1443">
                  <c:v>44385</c:v>
                </c:pt>
                <c:pt idx="1444">
                  <c:v>44385</c:v>
                </c:pt>
                <c:pt idx="1445">
                  <c:v>44385</c:v>
                </c:pt>
                <c:pt idx="1446">
                  <c:v>44385</c:v>
                </c:pt>
                <c:pt idx="1447">
                  <c:v>44385</c:v>
                </c:pt>
                <c:pt idx="1448">
                  <c:v>44385</c:v>
                </c:pt>
                <c:pt idx="1449">
                  <c:v>44386</c:v>
                </c:pt>
                <c:pt idx="1450">
                  <c:v>44386</c:v>
                </c:pt>
                <c:pt idx="1451">
                  <c:v>44387</c:v>
                </c:pt>
                <c:pt idx="1452">
                  <c:v>44387</c:v>
                </c:pt>
                <c:pt idx="1453">
                  <c:v>44387</c:v>
                </c:pt>
                <c:pt idx="1454">
                  <c:v>44387</c:v>
                </c:pt>
                <c:pt idx="1455">
                  <c:v>44387</c:v>
                </c:pt>
                <c:pt idx="1456">
                  <c:v>44388</c:v>
                </c:pt>
                <c:pt idx="1457">
                  <c:v>44388</c:v>
                </c:pt>
                <c:pt idx="1458">
                  <c:v>44388</c:v>
                </c:pt>
                <c:pt idx="1459">
                  <c:v>44388</c:v>
                </c:pt>
                <c:pt idx="1460">
                  <c:v>44389</c:v>
                </c:pt>
                <c:pt idx="1461">
                  <c:v>44389</c:v>
                </c:pt>
                <c:pt idx="1462">
                  <c:v>44389</c:v>
                </c:pt>
                <c:pt idx="1463">
                  <c:v>44389</c:v>
                </c:pt>
                <c:pt idx="1464">
                  <c:v>44389</c:v>
                </c:pt>
                <c:pt idx="1465">
                  <c:v>44389</c:v>
                </c:pt>
                <c:pt idx="1466">
                  <c:v>44389</c:v>
                </c:pt>
                <c:pt idx="1467">
                  <c:v>44389</c:v>
                </c:pt>
                <c:pt idx="1468">
                  <c:v>44389</c:v>
                </c:pt>
                <c:pt idx="1469">
                  <c:v>44389</c:v>
                </c:pt>
                <c:pt idx="1470">
                  <c:v>44389</c:v>
                </c:pt>
                <c:pt idx="1471">
                  <c:v>44390</c:v>
                </c:pt>
                <c:pt idx="1472">
                  <c:v>44390</c:v>
                </c:pt>
                <c:pt idx="1473">
                  <c:v>44391</c:v>
                </c:pt>
                <c:pt idx="1474">
                  <c:v>44391</c:v>
                </c:pt>
                <c:pt idx="1475">
                  <c:v>44392</c:v>
                </c:pt>
                <c:pt idx="1476">
                  <c:v>44392</c:v>
                </c:pt>
                <c:pt idx="1477">
                  <c:v>44392</c:v>
                </c:pt>
                <c:pt idx="1478">
                  <c:v>44392</c:v>
                </c:pt>
                <c:pt idx="1479">
                  <c:v>44392</c:v>
                </c:pt>
                <c:pt idx="1480">
                  <c:v>44392</c:v>
                </c:pt>
                <c:pt idx="1481">
                  <c:v>44392</c:v>
                </c:pt>
                <c:pt idx="1482">
                  <c:v>44392</c:v>
                </c:pt>
                <c:pt idx="1483">
                  <c:v>44392</c:v>
                </c:pt>
                <c:pt idx="1484">
                  <c:v>44393</c:v>
                </c:pt>
                <c:pt idx="1485">
                  <c:v>44393</c:v>
                </c:pt>
                <c:pt idx="1486">
                  <c:v>44393</c:v>
                </c:pt>
                <c:pt idx="1487">
                  <c:v>44393</c:v>
                </c:pt>
                <c:pt idx="1488">
                  <c:v>44394</c:v>
                </c:pt>
                <c:pt idx="1489">
                  <c:v>44394</c:v>
                </c:pt>
                <c:pt idx="1490">
                  <c:v>44395</c:v>
                </c:pt>
                <c:pt idx="1491">
                  <c:v>44395</c:v>
                </c:pt>
                <c:pt idx="1492">
                  <c:v>44395</c:v>
                </c:pt>
                <c:pt idx="1493">
                  <c:v>44396</c:v>
                </c:pt>
                <c:pt idx="1494">
                  <c:v>44396</c:v>
                </c:pt>
                <c:pt idx="1495">
                  <c:v>44397</c:v>
                </c:pt>
                <c:pt idx="1496">
                  <c:v>44398</c:v>
                </c:pt>
                <c:pt idx="1497">
                  <c:v>44398</c:v>
                </c:pt>
                <c:pt idx="1498">
                  <c:v>44398</c:v>
                </c:pt>
                <c:pt idx="1499">
                  <c:v>44399</c:v>
                </c:pt>
                <c:pt idx="1500">
                  <c:v>44399</c:v>
                </c:pt>
                <c:pt idx="1501">
                  <c:v>44399</c:v>
                </c:pt>
                <c:pt idx="1502">
                  <c:v>44399</c:v>
                </c:pt>
                <c:pt idx="1503">
                  <c:v>44399</c:v>
                </c:pt>
                <c:pt idx="1504">
                  <c:v>44399</c:v>
                </c:pt>
                <c:pt idx="1505">
                  <c:v>44399</c:v>
                </c:pt>
                <c:pt idx="1506">
                  <c:v>44399</c:v>
                </c:pt>
                <c:pt idx="1507">
                  <c:v>44399</c:v>
                </c:pt>
                <c:pt idx="1508">
                  <c:v>44399</c:v>
                </c:pt>
                <c:pt idx="1509">
                  <c:v>44399</c:v>
                </c:pt>
                <c:pt idx="1510">
                  <c:v>44400</c:v>
                </c:pt>
                <c:pt idx="1511">
                  <c:v>44401</c:v>
                </c:pt>
                <c:pt idx="1512">
                  <c:v>44401</c:v>
                </c:pt>
                <c:pt idx="1513">
                  <c:v>44401</c:v>
                </c:pt>
                <c:pt idx="1514">
                  <c:v>44401</c:v>
                </c:pt>
                <c:pt idx="1515">
                  <c:v>44401</c:v>
                </c:pt>
                <c:pt idx="1516">
                  <c:v>44401</c:v>
                </c:pt>
                <c:pt idx="1517">
                  <c:v>44401</c:v>
                </c:pt>
                <c:pt idx="1518">
                  <c:v>44401</c:v>
                </c:pt>
                <c:pt idx="1519">
                  <c:v>44401</c:v>
                </c:pt>
                <c:pt idx="1520">
                  <c:v>44402</c:v>
                </c:pt>
                <c:pt idx="1521">
                  <c:v>44402</c:v>
                </c:pt>
                <c:pt idx="1522">
                  <c:v>44403</c:v>
                </c:pt>
                <c:pt idx="1523">
                  <c:v>44403</c:v>
                </c:pt>
                <c:pt idx="1524">
                  <c:v>44403</c:v>
                </c:pt>
                <c:pt idx="1525">
                  <c:v>44403</c:v>
                </c:pt>
                <c:pt idx="1526">
                  <c:v>44403</c:v>
                </c:pt>
                <c:pt idx="1527">
                  <c:v>44403</c:v>
                </c:pt>
                <c:pt idx="1528">
                  <c:v>44403</c:v>
                </c:pt>
                <c:pt idx="1529">
                  <c:v>44405</c:v>
                </c:pt>
                <c:pt idx="1530">
                  <c:v>44405</c:v>
                </c:pt>
                <c:pt idx="1531">
                  <c:v>44405</c:v>
                </c:pt>
                <c:pt idx="1532">
                  <c:v>44405</c:v>
                </c:pt>
                <c:pt idx="1533">
                  <c:v>44405</c:v>
                </c:pt>
                <c:pt idx="1534">
                  <c:v>44405</c:v>
                </c:pt>
                <c:pt idx="1535">
                  <c:v>44405</c:v>
                </c:pt>
                <c:pt idx="1536">
                  <c:v>44405</c:v>
                </c:pt>
                <c:pt idx="1537">
                  <c:v>44405</c:v>
                </c:pt>
                <c:pt idx="1538">
                  <c:v>44406</c:v>
                </c:pt>
                <c:pt idx="1539">
                  <c:v>44406</c:v>
                </c:pt>
                <c:pt idx="1540">
                  <c:v>44407</c:v>
                </c:pt>
                <c:pt idx="1541">
                  <c:v>44407</c:v>
                </c:pt>
                <c:pt idx="1542">
                  <c:v>44407</c:v>
                </c:pt>
                <c:pt idx="1543">
                  <c:v>44407</c:v>
                </c:pt>
                <c:pt idx="1544">
                  <c:v>44408</c:v>
                </c:pt>
                <c:pt idx="1545">
                  <c:v>44408</c:v>
                </c:pt>
                <c:pt idx="1546">
                  <c:v>44408</c:v>
                </c:pt>
                <c:pt idx="1547">
                  <c:v>44408</c:v>
                </c:pt>
                <c:pt idx="1548">
                  <c:v>44408</c:v>
                </c:pt>
                <c:pt idx="1549">
                  <c:v>44408</c:v>
                </c:pt>
                <c:pt idx="1550">
                  <c:v>44409</c:v>
                </c:pt>
                <c:pt idx="1551">
                  <c:v>44409</c:v>
                </c:pt>
                <c:pt idx="1552">
                  <c:v>44410</c:v>
                </c:pt>
                <c:pt idx="1553">
                  <c:v>44410</c:v>
                </c:pt>
                <c:pt idx="1554">
                  <c:v>44410</c:v>
                </c:pt>
                <c:pt idx="1555">
                  <c:v>44410</c:v>
                </c:pt>
                <c:pt idx="1556">
                  <c:v>44410</c:v>
                </c:pt>
                <c:pt idx="1557">
                  <c:v>44410</c:v>
                </c:pt>
                <c:pt idx="1558">
                  <c:v>44410</c:v>
                </c:pt>
                <c:pt idx="1559">
                  <c:v>44410</c:v>
                </c:pt>
                <c:pt idx="1560">
                  <c:v>44410</c:v>
                </c:pt>
                <c:pt idx="1561">
                  <c:v>44412</c:v>
                </c:pt>
                <c:pt idx="1562">
                  <c:v>44413</c:v>
                </c:pt>
                <c:pt idx="1563">
                  <c:v>44413</c:v>
                </c:pt>
                <c:pt idx="1564">
                  <c:v>44413</c:v>
                </c:pt>
                <c:pt idx="1565">
                  <c:v>44413</c:v>
                </c:pt>
                <c:pt idx="1566">
                  <c:v>44413</c:v>
                </c:pt>
                <c:pt idx="1567">
                  <c:v>44413</c:v>
                </c:pt>
                <c:pt idx="1568">
                  <c:v>44413</c:v>
                </c:pt>
                <c:pt idx="1569">
                  <c:v>44414</c:v>
                </c:pt>
                <c:pt idx="1570">
                  <c:v>44414</c:v>
                </c:pt>
                <c:pt idx="1571">
                  <c:v>44414</c:v>
                </c:pt>
                <c:pt idx="1572">
                  <c:v>44415</c:v>
                </c:pt>
                <c:pt idx="1573">
                  <c:v>44416</c:v>
                </c:pt>
                <c:pt idx="1574">
                  <c:v>44416</c:v>
                </c:pt>
                <c:pt idx="1575">
                  <c:v>44416</c:v>
                </c:pt>
                <c:pt idx="1576">
                  <c:v>44416</c:v>
                </c:pt>
                <c:pt idx="1577">
                  <c:v>44416</c:v>
                </c:pt>
                <c:pt idx="1578">
                  <c:v>44416</c:v>
                </c:pt>
                <c:pt idx="1579">
                  <c:v>44416</c:v>
                </c:pt>
                <c:pt idx="1580">
                  <c:v>44416</c:v>
                </c:pt>
                <c:pt idx="1581">
                  <c:v>44416</c:v>
                </c:pt>
                <c:pt idx="1582">
                  <c:v>44417</c:v>
                </c:pt>
                <c:pt idx="1583">
                  <c:v>44419</c:v>
                </c:pt>
                <c:pt idx="1584">
                  <c:v>44419</c:v>
                </c:pt>
                <c:pt idx="1585">
                  <c:v>44419</c:v>
                </c:pt>
                <c:pt idx="1586">
                  <c:v>44419</c:v>
                </c:pt>
                <c:pt idx="1587">
                  <c:v>44419</c:v>
                </c:pt>
                <c:pt idx="1588">
                  <c:v>44419</c:v>
                </c:pt>
                <c:pt idx="1589">
                  <c:v>44419</c:v>
                </c:pt>
                <c:pt idx="1590">
                  <c:v>44419</c:v>
                </c:pt>
                <c:pt idx="1591">
                  <c:v>44419</c:v>
                </c:pt>
                <c:pt idx="1592">
                  <c:v>44419</c:v>
                </c:pt>
                <c:pt idx="1593">
                  <c:v>44419</c:v>
                </c:pt>
                <c:pt idx="1594">
                  <c:v>44419</c:v>
                </c:pt>
                <c:pt idx="1595">
                  <c:v>44419</c:v>
                </c:pt>
                <c:pt idx="1596">
                  <c:v>44420</c:v>
                </c:pt>
                <c:pt idx="1597">
                  <c:v>44420</c:v>
                </c:pt>
                <c:pt idx="1598">
                  <c:v>44420</c:v>
                </c:pt>
                <c:pt idx="1599">
                  <c:v>44421</c:v>
                </c:pt>
                <c:pt idx="1600">
                  <c:v>44421</c:v>
                </c:pt>
                <c:pt idx="1601">
                  <c:v>44421</c:v>
                </c:pt>
                <c:pt idx="1602">
                  <c:v>44421</c:v>
                </c:pt>
                <c:pt idx="1603">
                  <c:v>44421</c:v>
                </c:pt>
                <c:pt idx="1604">
                  <c:v>44421</c:v>
                </c:pt>
                <c:pt idx="1605">
                  <c:v>44422</c:v>
                </c:pt>
                <c:pt idx="1606">
                  <c:v>44422</c:v>
                </c:pt>
                <c:pt idx="1607">
                  <c:v>44422</c:v>
                </c:pt>
                <c:pt idx="1608">
                  <c:v>44424</c:v>
                </c:pt>
                <c:pt idx="1609">
                  <c:v>44424</c:v>
                </c:pt>
                <c:pt idx="1610">
                  <c:v>44425</c:v>
                </c:pt>
                <c:pt idx="1611">
                  <c:v>44425</c:v>
                </c:pt>
                <c:pt idx="1612">
                  <c:v>44425</c:v>
                </c:pt>
                <c:pt idx="1613">
                  <c:v>44426</c:v>
                </c:pt>
                <c:pt idx="1614">
                  <c:v>44426</c:v>
                </c:pt>
                <c:pt idx="1615">
                  <c:v>44427</c:v>
                </c:pt>
                <c:pt idx="1616">
                  <c:v>44427</c:v>
                </c:pt>
                <c:pt idx="1617">
                  <c:v>44427</c:v>
                </c:pt>
                <c:pt idx="1618">
                  <c:v>44427</c:v>
                </c:pt>
                <c:pt idx="1619">
                  <c:v>44427</c:v>
                </c:pt>
                <c:pt idx="1620">
                  <c:v>44427</c:v>
                </c:pt>
                <c:pt idx="1621">
                  <c:v>44427</c:v>
                </c:pt>
                <c:pt idx="1622">
                  <c:v>44428</c:v>
                </c:pt>
                <c:pt idx="1623">
                  <c:v>44428</c:v>
                </c:pt>
                <c:pt idx="1624">
                  <c:v>44428</c:v>
                </c:pt>
                <c:pt idx="1625">
                  <c:v>44428</c:v>
                </c:pt>
                <c:pt idx="1626">
                  <c:v>44428</c:v>
                </c:pt>
                <c:pt idx="1627">
                  <c:v>44428</c:v>
                </c:pt>
                <c:pt idx="1628">
                  <c:v>44429</c:v>
                </c:pt>
                <c:pt idx="1629">
                  <c:v>44429</c:v>
                </c:pt>
                <c:pt idx="1630">
                  <c:v>44429</c:v>
                </c:pt>
                <c:pt idx="1631">
                  <c:v>44429</c:v>
                </c:pt>
                <c:pt idx="1632">
                  <c:v>44430</c:v>
                </c:pt>
                <c:pt idx="1633">
                  <c:v>44430</c:v>
                </c:pt>
                <c:pt idx="1634">
                  <c:v>44430</c:v>
                </c:pt>
                <c:pt idx="1635">
                  <c:v>44430</c:v>
                </c:pt>
                <c:pt idx="1636">
                  <c:v>44430</c:v>
                </c:pt>
                <c:pt idx="1637">
                  <c:v>44430</c:v>
                </c:pt>
                <c:pt idx="1638">
                  <c:v>44432</c:v>
                </c:pt>
                <c:pt idx="1639">
                  <c:v>44432</c:v>
                </c:pt>
                <c:pt idx="1640">
                  <c:v>44432</c:v>
                </c:pt>
                <c:pt idx="1641">
                  <c:v>44432</c:v>
                </c:pt>
                <c:pt idx="1642">
                  <c:v>44432</c:v>
                </c:pt>
                <c:pt idx="1643">
                  <c:v>44432</c:v>
                </c:pt>
                <c:pt idx="1644">
                  <c:v>44432</c:v>
                </c:pt>
                <c:pt idx="1645">
                  <c:v>44433</c:v>
                </c:pt>
                <c:pt idx="1646">
                  <c:v>44433</c:v>
                </c:pt>
                <c:pt idx="1647">
                  <c:v>44433</c:v>
                </c:pt>
                <c:pt idx="1648">
                  <c:v>44433</c:v>
                </c:pt>
                <c:pt idx="1649">
                  <c:v>44433</c:v>
                </c:pt>
                <c:pt idx="1650">
                  <c:v>44433</c:v>
                </c:pt>
                <c:pt idx="1651">
                  <c:v>44433</c:v>
                </c:pt>
                <c:pt idx="1652">
                  <c:v>44433</c:v>
                </c:pt>
                <c:pt idx="1653">
                  <c:v>44433</c:v>
                </c:pt>
                <c:pt idx="1654">
                  <c:v>44433</c:v>
                </c:pt>
                <c:pt idx="1655">
                  <c:v>44433</c:v>
                </c:pt>
                <c:pt idx="1656">
                  <c:v>44433</c:v>
                </c:pt>
                <c:pt idx="1657">
                  <c:v>44433</c:v>
                </c:pt>
                <c:pt idx="1658">
                  <c:v>44434</c:v>
                </c:pt>
                <c:pt idx="1659">
                  <c:v>44435</c:v>
                </c:pt>
                <c:pt idx="1660">
                  <c:v>44435</c:v>
                </c:pt>
                <c:pt idx="1661">
                  <c:v>44436</c:v>
                </c:pt>
                <c:pt idx="1662">
                  <c:v>44436</c:v>
                </c:pt>
                <c:pt idx="1663">
                  <c:v>44436</c:v>
                </c:pt>
                <c:pt idx="1664">
                  <c:v>44436</c:v>
                </c:pt>
                <c:pt idx="1665">
                  <c:v>44436</c:v>
                </c:pt>
                <c:pt idx="1666">
                  <c:v>44437</c:v>
                </c:pt>
                <c:pt idx="1667">
                  <c:v>44437</c:v>
                </c:pt>
                <c:pt idx="1668">
                  <c:v>44438</c:v>
                </c:pt>
                <c:pt idx="1669">
                  <c:v>44438</c:v>
                </c:pt>
                <c:pt idx="1670">
                  <c:v>44438</c:v>
                </c:pt>
                <c:pt idx="1671">
                  <c:v>44439</c:v>
                </c:pt>
                <c:pt idx="1672">
                  <c:v>44439</c:v>
                </c:pt>
                <c:pt idx="1673">
                  <c:v>44439</c:v>
                </c:pt>
                <c:pt idx="1674">
                  <c:v>44440</c:v>
                </c:pt>
                <c:pt idx="1675">
                  <c:v>44440</c:v>
                </c:pt>
                <c:pt idx="1676">
                  <c:v>44440</c:v>
                </c:pt>
                <c:pt idx="1677">
                  <c:v>44440</c:v>
                </c:pt>
                <c:pt idx="1678">
                  <c:v>44440</c:v>
                </c:pt>
                <c:pt idx="1679">
                  <c:v>44440</c:v>
                </c:pt>
                <c:pt idx="1680">
                  <c:v>44440</c:v>
                </c:pt>
                <c:pt idx="1681">
                  <c:v>44440</c:v>
                </c:pt>
                <c:pt idx="1682">
                  <c:v>44440</c:v>
                </c:pt>
                <c:pt idx="1683">
                  <c:v>44440</c:v>
                </c:pt>
                <c:pt idx="1684">
                  <c:v>44440</c:v>
                </c:pt>
                <c:pt idx="1685">
                  <c:v>44441</c:v>
                </c:pt>
                <c:pt idx="1686">
                  <c:v>44441</c:v>
                </c:pt>
                <c:pt idx="1687">
                  <c:v>44442</c:v>
                </c:pt>
                <c:pt idx="1688">
                  <c:v>44442</c:v>
                </c:pt>
                <c:pt idx="1689">
                  <c:v>44443</c:v>
                </c:pt>
                <c:pt idx="1690">
                  <c:v>44443</c:v>
                </c:pt>
                <c:pt idx="1691">
                  <c:v>44443</c:v>
                </c:pt>
                <c:pt idx="1692">
                  <c:v>44443</c:v>
                </c:pt>
                <c:pt idx="1693">
                  <c:v>44443</c:v>
                </c:pt>
                <c:pt idx="1694">
                  <c:v>44443</c:v>
                </c:pt>
                <c:pt idx="1695">
                  <c:v>44444</c:v>
                </c:pt>
                <c:pt idx="1696">
                  <c:v>44444</c:v>
                </c:pt>
                <c:pt idx="1697">
                  <c:v>44444</c:v>
                </c:pt>
                <c:pt idx="1698">
                  <c:v>44444</c:v>
                </c:pt>
                <c:pt idx="1699">
                  <c:v>44444</c:v>
                </c:pt>
                <c:pt idx="1700">
                  <c:v>44445</c:v>
                </c:pt>
                <c:pt idx="1701">
                  <c:v>44446</c:v>
                </c:pt>
                <c:pt idx="1702">
                  <c:v>44446</c:v>
                </c:pt>
                <c:pt idx="1703">
                  <c:v>44446</c:v>
                </c:pt>
                <c:pt idx="1704">
                  <c:v>44446</c:v>
                </c:pt>
                <c:pt idx="1705">
                  <c:v>44446</c:v>
                </c:pt>
                <c:pt idx="1706">
                  <c:v>44446</c:v>
                </c:pt>
                <c:pt idx="1707">
                  <c:v>44446</c:v>
                </c:pt>
                <c:pt idx="1708">
                  <c:v>44446</c:v>
                </c:pt>
                <c:pt idx="1709">
                  <c:v>44446</c:v>
                </c:pt>
                <c:pt idx="1710">
                  <c:v>44447</c:v>
                </c:pt>
                <c:pt idx="1711">
                  <c:v>44447</c:v>
                </c:pt>
                <c:pt idx="1712">
                  <c:v>44448</c:v>
                </c:pt>
                <c:pt idx="1713">
                  <c:v>44448</c:v>
                </c:pt>
                <c:pt idx="1714">
                  <c:v>44449</c:v>
                </c:pt>
                <c:pt idx="1715">
                  <c:v>44449</c:v>
                </c:pt>
                <c:pt idx="1716">
                  <c:v>44449</c:v>
                </c:pt>
                <c:pt idx="1717">
                  <c:v>44449</c:v>
                </c:pt>
                <c:pt idx="1718">
                  <c:v>44449</c:v>
                </c:pt>
                <c:pt idx="1719">
                  <c:v>44449</c:v>
                </c:pt>
                <c:pt idx="1720">
                  <c:v>44450</c:v>
                </c:pt>
                <c:pt idx="1721">
                  <c:v>44450</c:v>
                </c:pt>
                <c:pt idx="1722">
                  <c:v>44450</c:v>
                </c:pt>
                <c:pt idx="1723">
                  <c:v>44450</c:v>
                </c:pt>
                <c:pt idx="1724">
                  <c:v>44450</c:v>
                </c:pt>
                <c:pt idx="1725">
                  <c:v>44450</c:v>
                </c:pt>
                <c:pt idx="1726">
                  <c:v>44450</c:v>
                </c:pt>
                <c:pt idx="1727">
                  <c:v>44450</c:v>
                </c:pt>
                <c:pt idx="1728">
                  <c:v>44450</c:v>
                </c:pt>
                <c:pt idx="1729">
                  <c:v>44450</c:v>
                </c:pt>
                <c:pt idx="1730">
                  <c:v>44450</c:v>
                </c:pt>
                <c:pt idx="1731">
                  <c:v>44452</c:v>
                </c:pt>
                <c:pt idx="1732">
                  <c:v>44452</c:v>
                </c:pt>
                <c:pt idx="1733">
                  <c:v>44452</c:v>
                </c:pt>
                <c:pt idx="1734">
                  <c:v>44453</c:v>
                </c:pt>
                <c:pt idx="1735">
                  <c:v>44453</c:v>
                </c:pt>
                <c:pt idx="1736">
                  <c:v>44454</c:v>
                </c:pt>
                <c:pt idx="1737">
                  <c:v>44454</c:v>
                </c:pt>
                <c:pt idx="1738">
                  <c:v>44454</c:v>
                </c:pt>
                <c:pt idx="1739">
                  <c:v>44455</c:v>
                </c:pt>
                <c:pt idx="1740">
                  <c:v>44456</c:v>
                </c:pt>
                <c:pt idx="1741">
                  <c:v>44457</c:v>
                </c:pt>
                <c:pt idx="1742">
                  <c:v>44457</c:v>
                </c:pt>
                <c:pt idx="1743">
                  <c:v>44457</c:v>
                </c:pt>
                <c:pt idx="1744">
                  <c:v>44457</c:v>
                </c:pt>
                <c:pt idx="1745">
                  <c:v>44457</c:v>
                </c:pt>
                <c:pt idx="1746">
                  <c:v>44457</c:v>
                </c:pt>
                <c:pt idx="1747">
                  <c:v>44457</c:v>
                </c:pt>
                <c:pt idx="1748">
                  <c:v>44457</c:v>
                </c:pt>
                <c:pt idx="1749">
                  <c:v>44457</c:v>
                </c:pt>
                <c:pt idx="1750">
                  <c:v>44457</c:v>
                </c:pt>
                <c:pt idx="1751">
                  <c:v>44457</c:v>
                </c:pt>
                <c:pt idx="1752">
                  <c:v>44457</c:v>
                </c:pt>
                <c:pt idx="1753">
                  <c:v>44457</c:v>
                </c:pt>
                <c:pt idx="1754">
                  <c:v>44458</c:v>
                </c:pt>
                <c:pt idx="1755">
                  <c:v>44458</c:v>
                </c:pt>
                <c:pt idx="1756">
                  <c:v>44458</c:v>
                </c:pt>
                <c:pt idx="1757">
                  <c:v>44459</c:v>
                </c:pt>
                <c:pt idx="1758">
                  <c:v>44459</c:v>
                </c:pt>
                <c:pt idx="1759">
                  <c:v>44459</c:v>
                </c:pt>
                <c:pt idx="1760">
                  <c:v>44459</c:v>
                </c:pt>
                <c:pt idx="1761">
                  <c:v>44459</c:v>
                </c:pt>
                <c:pt idx="1762">
                  <c:v>44459</c:v>
                </c:pt>
                <c:pt idx="1763">
                  <c:v>44459</c:v>
                </c:pt>
                <c:pt idx="1764">
                  <c:v>44459</c:v>
                </c:pt>
                <c:pt idx="1765">
                  <c:v>44459</c:v>
                </c:pt>
                <c:pt idx="1766">
                  <c:v>44459</c:v>
                </c:pt>
                <c:pt idx="1767">
                  <c:v>44461</c:v>
                </c:pt>
                <c:pt idx="1768">
                  <c:v>44461</c:v>
                </c:pt>
                <c:pt idx="1769">
                  <c:v>44461</c:v>
                </c:pt>
                <c:pt idx="1770">
                  <c:v>44461</c:v>
                </c:pt>
                <c:pt idx="1771">
                  <c:v>44461</c:v>
                </c:pt>
                <c:pt idx="1772">
                  <c:v>44461</c:v>
                </c:pt>
                <c:pt idx="1773">
                  <c:v>44461</c:v>
                </c:pt>
                <c:pt idx="1774">
                  <c:v>44461</c:v>
                </c:pt>
                <c:pt idx="1775">
                  <c:v>44461</c:v>
                </c:pt>
                <c:pt idx="1776">
                  <c:v>44462</c:v>
                </c:pt>
                <c:pt idx="1777">
                  <c:v>44462</c:v>
                </c:pt>
                <c:pt idx="1778">
                  <c:v>44462</c:v>
                </c:pt>
                <c:pt idx="1779">
                  <c:v>44462</c:v>
                </c:pt>
                <c:pt idx="1780">
                  <c:v>44462</c:v>
                </c:pt>
                <c:pt idx="1781">
                  <c:v>44463</c:v>
                </c:pt>
                <c:pt idx="1782">
                  <c:v>44463</c:v>
                </c:pt>
                <c:pt idx="1783">
                  <c:v>44463</c:v>
                </c:pt>
                <c:pt idx="1784">
                  <c:v>44464</c:v>
                </c:pt>
                <c:pt idx="1785">
                  <c:v>44464</c:v>
                </c:pt>
                <c:pt idx="1786">
                  <c:v>44464</c:v>
                </c:pt>
                <c:pt idx="1787">
                  <c:v>44464</c:v>
                </c:pt>
                <c:pt idx="1788">
                  <c:v>44464</c:v>
                </c:pt>
                <c:pt idx="1789">
                  <c:v>44464</c:v>
                </c:pt>
                <c:pt idx="1790">
                  <c:v>44465</c:v>
                </c:pt>
                <c:pt idx="1791">
                  <c:v>44466</c:v>
                </c:pt>
                <c:pt idx="1792">
                  <c:v>44466</c:v>
                </c:pt>
                <c:pt idx="1793">
                  <c:v>44466</c:v>
                </c:pt>
                <c:pt idx="1794">
                  <c:v>44466</c:v>
                </c:pt>
                <c:pt idx="1795">
                  <c:v>44466</c:v>
                </c:pt>
                <c:pt idx="1796">
                  <c:v>44467</c:v>
                </c:pt>
                <c:pt idx="1797">
                  <c:v>44467</c:v>
                </c:pt>
                <c:pt idx="1798">
                  <c:v>44468</c:v>
                </c:pt>
                <c:pt idx="1799">
                  <c:v>44468</c:v>
                </c:pt>
                <c:pt idx="1800">
                  <c:v>44468</c:v>
                </c:pt>
                <c:pt idx="1801">
                  <c:v>44469</c:v>
                </c:pt>
                <c:pt idx="1802">
                  <c:v>44469</c:v>
                </c:pt>
                <c:pt idx="1803">
                  <c:v>44469</c:v>
                </c:pt>
                <c:pt idx="1804">
                  <c:v>44469</c:v>
                </c:pt>
                <c:pt idx="1805">
                  <c:v>44469</c:v>
                </c:pt>
                <c:pt idx="1806">
                  <c:v>44469</c:v>
                </c:pt>
                <c:pt idx="1807">
                  <c:v>44469</c:v>
                </c:pt>
                <c:pt idx="1808">
                  <c:v>44469</c:v>
                </c:pt>
                <c:pt idx="1809">
                  <c:v>44469</c:v>
                </c:pt>
                <c:pt idx="1810">
                  <c:v>44469</c:v>
                </c:pt>
                <c:pt idx="1811">
                  <c:v>44469</c:v>
                </c:pt>
                <c:pt idx="1812">
                  <c:v>44469</c:v>
                </c:pt>
                <c:pt idx="1813">
                  <c:v>44469</c:v>
                </c:pt>
                <c:pt idx="1814">
                  <c:v>44469</c:v>
                </c:pt>
                <c:pt idx="1815">
                  <c:v>44470</c:v>
                </c:pt>
                <c:pt idx="1816">
                  <c:v>44470</c:v>
                </c:pt>
                <c:pt idx="1817">
                  <c:v>44470</c:v>
                </c:pt>
                <c:pt idx="1818">
                  <c:v>44470</c:v>
                </c:pt>
                <c:pt idx="1819">
                  <c:v>44470</c:v>
                </c:pt>
                <c:pt idx="1820">
                  <c:v>44470</c:v>
                </c:pt>
                <c:pt idx="1821">
                  <c:v>44470</c:v>
                </c:pt>
                <c:pt idx="1822">
                  <c:v>44471</c:v>
                </c:pt>
                <c:pt idx="1823">
                  <c:v>44471</c:v>
                </c:pt>
                <c:pt idx="1824">
                  <c:v>44471</c:v>
                </c:pt>
                <c:pt idx="1825">
                  <c:v>44471</c:v>
                </c:pt>
                <c:pt idx="1826">
                  <c:v>44472</c:v>
                </c:pt>
                <c:pt idx="1827">
                  <c:v>44472</c:v>
                </c:pt>
                <c:pt idx="1828">
                  <c:v>44473</c:v>
                </c:pt>
                <c:pt idx="1829">
                  <c:v>44473</c:v>
                </c:pt>
                <c:pt idx="1830">
                  <c:v>44473</c:v>
                </c:pt>
                <c:pt idx="1831">
                  <c:v>44473</c:v>
                </c:pt>
                <c:pt idx="1832">
                  <c:v>44473</c:v>
                </c:pt>
                <c:pt idx="1833">
                  <c:v>44473</c:v>
                </c:pt>
                <c:pt idx="1834">
                  <c:v>44473</c:v>
                </c:pt>
                <c:pt idx="1835">
                  <c:v>44474</c:v>
                </c:pt>
                <c:pt idx="1836">
                  <c:v>44474</c:v>
                </c:pt>
                <c:pt idx="1837">
                  <c:v>44475</c:v>
                </c:pt>
                <c:pt idx="1838">
                  <c:v>44475</c:v>
                </c:pt>
                <c:pt idx="1839">
                  <c:v>44475</c:v>
                </c:pt>
                <c:pt idx="1840">
                  <c:v>44475</c:v>
                </c:pt>
                <c:pt idx="1841">
                  <c:v>44475</c:v>
                </c:pt>
                <c:pt idx="1842">
                  <c:v>44475</c:v>
                </c:pt>
                <c:pt idx="1843">
                  <c:v>44475</c:v>
                </c:pt>
                <c:pt idx="1844">
                  <c:v>44475</c:v>
                </c:pt>
                <c:pt idx="1845">
                  <c:v>44475</c:v>
                </c:pt>
                <c:pt idx="1846">
                  <c:v>44475</c:v>
                </c:pt>
                <c:pt idx="1847">
                  <c:v>44475</c:v>
                </c:pt>
                <c:pt idx="1848">
                  <c:v>44476</c:v>
                </c:pt>
                <c:pt idx="1849">
                  <c:v>44476</c:v>
                </c:pt>
                <c:pt idx="1850">
                  <c:v>44476</c:v>
                </c:pt>
                <c:pt idx="1851">
                  <c:v>44476</c:v>
                </c:pt>
                <c:pt idx="1852">
                  <c:v>44477</c:v>
                </c:pt>
                <c:pt idx="1853">
                  <c:v>44477</c:v>
                </c:pt>
                <c:pt idx="1854">
                  <c:v>44477</c:v>
                </c:pt>
                <c:pt idx="1855">
                  <c:v>44478</c:v>
                </c:pt>
                <c:pt idx="1856">
                  <c:v>44479</c:v>
                </c:pt>
                <c:pt idx="1857">
                  <c:v>44479</c:v>
                </c:pt>
                <c:pt idx="1858">
                  <c:v>44479</c:v>
                </c:pt>
                <c:pt idx="1859">
                  <c:v>44479</c:v>
                </c:pt>
                <c:pt idx="1860">
                  <c:v>44479</c:v>
                </c:pt>
                <c:pt idx="1861">
                  <c:v>44479</c:v>
                </c:pt>
                <c:pt idx="1862">
                  <c:v>44479</c:v>
                </c:pt>
                <c:pt idx="1863">
                  <c:v>44479</c:v>
                </c:pt>
                <c:pt idx="1864">
                  <c:v>44479</c:v>
                </c:pt>
                <c:pt idx="1865">
                  <c:v>44479</c:v>
                </c:pt>
                <c:pt idx="1866">
                  <c:v>44479</c:v>
                </c:pt>
                <c:pt idx="1867">
                  <c:v>44479</c:v>
                </c:pt>
                <c:pt idx="1868">
                  <c:v>44479</c:v>
                </c:pt>
                <c:pt idx="1869">
                  <c:v>44479</c:v>
                </c:pt>
                <c:pt idx="1870">
                  <c:v>44481</c:v>
                </c:pt>
                <c:pt idx="1871">
                  <c:v>44481</c:v>
                </c:pt>
                <c:pt idx="1872">
                  <c:v>44481</c:v>
                </c:pt>
                <c:pt idx="1873">
                  <c:v>44481</c:v>
                </c:pt>
                <c:pt idx="1874">
                  <c:v>44481</c:v>
                </c:pt>
                <c:pt idx="1875">
                  <c:v>44481</c:v>
                </c:pt>
                <c:pt idx="1876">
                  <c:v>44481</c:v>
                </c:pt>
                <c:pt idx="1877">
                  <c:v>44481</c:v>
                </c:pt>
                <c:pt idx="1878">
                  <c:v>44482</c:v>
                </c:pt>
                <c:pt idx="1879">
                  <c:v>44482</c:v>
                </c:pt>
                <c:pt idx="1880">
                  <c:v>44482</c:v>
                </c:pt>
                <c:pt idx="1881">
                  <c:v>44482</c:v>
                </c:pt>
                <c:pt idx="1882">
                  <c:v>44482</c:v>
                </c:pt>
                <c:pt idx="1883">
                  <c:v>44482</c:v>
                </c:pt>
                <c:pt idx="1884">
                  <c:v>44483</c:v>
                </c:pt>
                <c:pt idx="1885">
                  <c:v>44485</c:v>
                </c:pt>
                <c:pt idx="1886">
                  <c:v>44485</c:v>
                </c:pt>
                <c:pt idx="1887">
                  <c:v>44485</c:v>
                </c:pt>
                <c:pt idx="1888">
                  <c:v>44485</c:v>
                </c:pt>
                <c:pt idx="1889">
                  <c:v>44485</c:v>
                </c:pt>
                <c:pt idx="1890">
                  <c:v>44485</c:v>
                </c:pt>
                <c:pt idx="1891">
                  <c:v>44485</c:v>
                </c:pt>
                <c:pt idx="1892">
                  <c:v>44485</c:v>
                </c:pt>
                <c:pt idx="1893">
                  <c:v>44485</c:v>
                </c:pt>
                <c:pt idx="1894">
                  <c:v>44485</c:v>
                </c:pt>
                <c:pt idx="1895">
                  <c:v>44485</c:v>
                </c:pt>
                <c:pt idx="1896">
                  <c:v>44485</c:v>
                </c:pt>
                <c:pt idx="1897">
                  <c:v>44486</c:v>
                </c:pt>
                <c:pt idx="1898">
                  <c:v>44486</c:v>
                </c:pt>
                <c:pt idx="1899">
                  <c:v>44486</c:v>
                </c:pt>
                <c:pt idx="1900">
                  <c:v>44486</c:v>
                </c:pt>
                <c:pt idx="1901">
                  <c:v>44486</c:v>
                </c:pt>
                <c:pt idx="1902">
                  <c:v>44486</c:v>
                </c:pt>
                <c:pt idx="1903">
                  <c:v>44486</c:v>
                </c:pt>
                <c:pt idx="1904">
                  <c:v>44487</c:v>
                </c:pt>
                <c:pt idx="1905">
                  <c:v>44488</c:v>
                </c:pt>
                <c:pt idx="1906">
                  <c:v>44489</c:v>
                </c:pt>
                <c:pt idx="1907">
                  <c:v>44489</c:v>
                </c:pt>
                <c:pt idx="1908">
                  <c:v>44489</c:v>
                </c:pt>
                <c:pt idx="1909">
                  <c:v>44489</c:v>
                </c:pt>
                <c:pt idx="1910">
                  <c:v>44489</c:v>
                </c:pt>
                <c:pt idx="1911">
                  <c:v>44489</c:v>
                </c:pt>
                <c:pt idx="1912">
                  <c:v>44489</c:v>
                </c:pt>
                <c:pt idx="1913">
                  <c:v>44489</c:v>
                </c:pt>
                <c:pt idx="1914">
                  <c:v>44489</c:v>
                </c:pt>
                <c:pt idx="1915">
                  <c:v>44489</c:v>
                </c:pt>
                <c:pt idx="1916">
                  <c:v>44489</c:v>
                </c:pt>
                <c:pt idx="1917">
                  <c:v>44490</c:v>
                </c:pt>
                <c:pt idx="1918">
                  <c:v>44490</c:v>
                </c:pt>
                <c:pt idx="1919">
                  <c:v>44490</c:v>
                </c:pt>
                <c:pt idx="1920">
                  <c:v>44490</c:v>
                </c:pt>
                <c:pt idx="1921">
                  <c:v>44491</c:v>
                </c:pt>
                <c:pt idx="1922">
                  <c:v>44491</c:v>
                </c:pt>
                <c:pt idx="1923">
                  <c:v>44491</c:v>
                </c:pt>
                <c:pt idx="1924">
                  <c:v>44491</c:v>
                </c:pt>
                <c:pt idx="1925">
                  <c:v>44491</c:v>
                </c:pt>
                <c:pt idx="1926">
                  <c:v>44491</c:v>
                </c:pt>
                <c:pt idx="1927">
                  <c:v>44491</c:v>
                </c:pt>
                <c:pt idx="1928">
                  <c:v>44491</c:v>
                </c:pt>
                <c:pt idx="1929">
                  <c:v>44491</c:v>
                </c:pt>
                <c:pt idx="1930">
                  <c:v>44492</c:v>
                </c:pt>
                <c:pt idx="1931">
                  <c:v>44492</c:v>
                </c:pt>
                <c:pt idx="1932">
                  <c:v>44493</c:v>
                </c:pt>
                <c:pt idx="1933">
                  <c:v>44494</c:v>
                </c:pt>
                <c:pt idx="1934">
                  <c:v>44494</c:v>
                </c:pt>
                <c:pt idx="1935">
                  <c:v>44494</c:v>
                </c:pt>
                <c:pt idx="1936">
                  <c:v>44494</c:v>
                </c:pt>
                <c:pt idx="1937">
                  <c:v>44494</c:v>
                </c:pt>
                <c:pt idx="1938">
                  <c:v>44494</c:v>
                </c:pt>
                <c:pt idx="1939">
                  <c:v>44495</c:v>
                </c:pt>
                <c:pt idx="1940">
                  <c:v>44495</c:v>
                </c:pt>
                <c:pt idx="1941">
                  <c:v>44495</c:v>
                </c:pt>
                <c:pt idx="1942">
                  <c:v>44495</c:v>
                </c:pt>
                <c:pt idx="1943">
                  <c:v>44495</c:v>
                </c:pt>
                <c:pt idx="1944">
                  <c:v>44495</c:v>
                </c:pt>
                <c:pt idx="1945">
                  <c:v>44495</c:v>
                </c:pt>
                <c:pt idx="1946">
                  <c:v>44495</c:v>
                </c:pt>
                <c:pt idx="1947">
                  <c:v>44495</c:v>
                </c:pt>
                <c:pt idx="1948">
                  <c:v>44496</c:v>
                </c:pt>
                <c:pt idx="1949">
                  <c:v>44496</c:v>
                </c:pt>
                <c:pt idx="1950">
                  <c:v>44496</c:v>
                </c:pt>
                <c:pt idx="1951">
                  <c:v>44497</c:v>
                </c:pt>
                <c:pt idx="1952">
                  <c:v>44497</c:v>
                </c:pt>
                <c:pt idx="1953">
                  <c:v>44497</c:v>
                </c:pt>
                <c:pt idx="1954">
                  <c:v>44497</c:v>
                </c:pt>
                <c:pt idx="1955">
                  <c:v>44497</c:v>
                </c:pt>
                <c:pt idx="1956">
                  <c:v>44497</c:v>
                </c:pt>
                <c:pt idx="1957">
                  <c:v>44497</c:v>
                </c:pt>
                <c:pt idx="1958">
                  <c:v>44497</c:v>
                </c:pt>
                <c:pt idx="1959">
                  <c:v>44498</c:v>
                </c:pt>
                <c:pt idx="1960">
                  <c:v>44498</c:v>
                </c:pt>
                <c:pt idx="1961">
                  <c:v>44499</c:v>
                </c:pt>
                <c:pt idx="1962">
                  <c:v>44499</c:v>
                </c:pt>
                <c:pt idx="1963">
                  <c:v>44499</c:v>
                </c:pt>
                <c:pt idx="1964">
                  <c:v>44499</c:v>
                </c:pt>
                <c:pt idx="1965">
                  <c:v>44499</c:v>
                </c:pt>
                <c:pt idx="1966">
                  <c:v>44499</c:v>
                </c:pt>
                <c:pt idx="1967">
                  <c:v>44500</c:v>
                </c:pt>
                <c:pt idx="1968">
                  <c:v>44500</c:v>
                </c:pt>
                <c:pt idx="1969">
                  <c:v>44500</c:v>
                </c:pt>
                <c:pt idx="1970">
                  <c:v>44500</c:v>
                </c:pt>
                <c:pt idx="1971">
                  <c:v>44500</c:v>
                </c:pt>
                <c:pt idx="1972">
                  <c:v>44500</c:v>
                </c:pt>
                <c:pt idx="1973">
                  <c:v>44501</c:v>
                </c:pt>
                <c:pt idx="1974">
                  <c:v>44501</c:v>
                </c:pt>
                <c:pt idx="1975">
                  <c:v>44501</c:v>
                </c:pt>
                <c:pt idx="1976">
                  <c:v>44501</c:v>
                </c:pt>
                <c:pt idx="1977">
                  <c:v>44501</c:v>
                </c:pt>
                <c:pt idx="1978">
                  <c:v>44502</c:v>
                </c:pt>
                <c:pt idx="1979">
                  <c:v>44502</c:v>
                </c:pt>
                <c:pt idx="1980">
                  <c:v>44502</c:v>
                </c:pt>
                <c:pt idx="1981">
                  <c:v>44502</c:v>
                </c:pt>
                <c:pt idx="1982">
                  <c:v>44502</c:v>
                </c:pt>
                <c:pt idx="1983">
                  <c:v>44503</c:v>
                </c:pt>
                <c:pt idx="1984">
                  <c:v>44503</c:v>
                </c:pt>
                <c:pt idx="1985">
                  <c:v>44503</c:v>
                </c:pt>
                <c:pt idx="1986">
                  <c:v>44504</c:v>
                </c:pt>
                <c:pt idx="1987">
                  <c:v>44504</c:v>
                </c:pt>
                <c:pt idx="1988">
                  <c:v>44504</c:v>
                </c:pt>
                <c:pt idx="1989">
                  <c:v>44504</c:v>
                </c:pt>
                <c:pt idx="1990">
                  <c:v>44504</c:v>
                </c:pt>
                <c:pt idx="1991">
                  <c:v>44504</c:v>
                </c:pt>
                <c:pt idx="1992">
                  <c:v>44505</c:v>
                </c:pt>
                <c:pt idx="1993">
                  <c:v>44505</c:v>
                </c:pt>
                <c:pt idx="1994">
                  <c:v>44505</c:v>
                </c:pt>
                <c:pt idx="1995">
                  <c:v>44505</c:v>
                </c:pt>
                <c:pt idx="1996">
                  <c:v>44505</c:v>
                </c:pt>
                <c:pt idx="1997">
                  <c:v>44506</c:v>
                </c:pt>
                <c:pt idx="1998">
                  <c:v>44506</c:v>
                </c:pt>
                <c:pt idx="1999">
                  <c:v>44506</c:v>
                </c:pt>
                <c:pt idx="2000">
                  <c:v>44506</c:v>
                </c:pt>
                <c:pt idx="2001">
                  <c:v>44506</c:v>
                </c:pt>
                <c:pt idx="2002">
                  <c:v>44506</c:v>
                </c:pt>
                <c:pt idx="2003">
                  <c:v>44506</c:v>
                </c:pt>
                <c:pt idx="2004">
                  <c:v>44506</c:v>
                </c:pt>
                <c:pt idx="2005">
                  <c:v>44507</c:v>
                </c:pt>
                <c:pt idx="2006">
                  <c:v>44507</c:v>
                </c:pt>
                <c:pt idx="2007">
                  <c:v>44507</c:v>
                </c:pt>
                <c:pt idx="2008">
                  <c:v>44507</c:v>
                </c:pt>
                <c:pt idx="2009">
                  <c:v>44508</c:v>
                </c:pt>
                <c:pt idx="2010">
                  <c:v>44508</c:v>
                </c:pt>
                <c:pt idx="2011">
                  <c:v>44508</c:v>
                </c:pt>
                <c:pt idx="2012">
                  <c:v>44508</c:v>
                </c:pt>
                <c:pt idx="2013">
                  <c:v>44508</c:v>
                </c:pt>
                <c:pt idx="2014">
                  <c:v>44508</c:v>
                </c:pt>
                <c:pt idx="2015">
                  <c:v>44508</c:v>
                </c:pt>
                <c:pt idx="2016">
                  <c:v>44508</c:v>
                </c:pt>
                <c:pt idx="2017">
                  <c:v>44508</c:v>
                </c:pt>
                <c:pt idx="2018">
                  <c:v>44508</c:v>
                </c:pt>
                <c:pt idx="2019">
                  <c:v>44509</c:v>
                </c:pt>
                <c:pt idx="2020">
                  <c:v>44509</c:v>
                </c:pt>
                <c:pt idx="2021">
                  <c:v>44509</c:v>
                </c:pt>
                <c:pt idx="2022">
                  <c:v>44509</c:v>
                </c:pt>
                <c:pt idx="2023">
                  <c:v>44509</c:v>
                </c:pt>
                <c:pt idx="2024">
                  <c:v>44509</c:v>
                </c:pt>
                <c:pt idx="2025">
                  <c:v>44510</c:v>
                </c:pt>
                <c:pt idx="2026">
                  <c:v>44510</c:v>
                </c:pt>
                <c:pt idx="2027">
                  <c:v>44510</c:v>
                </c:pt>
                <c:pt idx="2028">
                  <c:v>44510</c:v>
                </c:pt>
                <c:pt idx="2029">
                  <c:v>44510</c:v>
                </c:pt>
                <c:pt idx="2030">
                  <c:v>44511</c:v>
                </c:pt>
                <c:pt idx="2031">
                  <c:v>44511</c:v>
                </c:pt>
                <c:pt idx="2032">
                  <c:v>44511</c:v>
                </c:pt>
                <c:pt idx="2033">
                  <c:v>44511</c:v>
                </c:pt>
                <c:pt idx="2034">
                  <c:v>44512</c:v>
                </c:pt>
                <c:pt idx="2035">
                  <c:v>44512</c:v>
                </c:pt>
                <c:pt idx="2036">
                  <c:v>44512</c:v>
                </c:pt>
                <c:pt idx="2037">
                  <c:v>44512</c:v>
                </c:pt>
                <c:pt idx="2038">
                  <c:v>44513</c:v>
                </c:pt>
                <c:pt idx="2039">
                  <c:v>44513</c:v>
                </c:pt>
                <c:pt idx="2040">
                  <c:v>44514</c:v>
                </c:pt>
                <c:pt idx="2041">
                  <c:v>44514</c:v>
                </c:pt>
                <c:pt idx="2042">
                  <c:v>44514</c:v>
                </c:pt>
                <c:pt idx="2043">
                  <c:v>44514</c:v>
                </c:pt>
                <c:pt idx="2044">
                  <c:v>44514</c:v>
                </c:pt>
                <c:pt idx="2045">
                  <c:v>44514</c:v>
                </c:pt>
                <c:pt idx="2046">
                  <c:v>44514</c:v>
                </c:pt>
                <c:pt idx="2047">
                  <c:v>44514</c:v>
                </c:pt>
                <c:pt idx="2048">
                  <c:v>44514</c:v>
                </c:pt>
                <c:pt idx="2049">
                  <c:v>44514</c:v>
                </c:pt>
                <c:pt idx="2050">
                  <c:v>44514</c:v>
                </c:pt>
                <c:pt idx="2051">
                  <c:v>44514</c:v>
                </c:pt>
                <c:pt idx="2052">
                  <c:v>44515</c:v>
                </c:pt>
                <c:pt idx="2053">
                  <c:v>44515</c:v>
                </c:pt>
                <c:pt idx="2054">
                  <c:v>44515</c:v>
                </c:pt>
                <c:pt idx="2055">
                  <c:v>44515</c:v>
                </c:pt>
                <c:pt idx="2056">
                  <c:v>44516</c:v>
                </c:pt>
                <c:pt idx="2057">
                  <c:v>44516</c:v>
                </c:pt>
                <c:pt idx="2058">
                  <c:v>44516</c:v>
                </c:pt>
                <c:pt idx="2059">
                  <c:v>44517</c:v>
                </c:pt>
                <c:pt idx="2060">
                  <c:v>44517</c:v>
                </c:pt>
                <c:pt idx="2061">
                  <c:v>44517</c:v>
                </c:pt>
                <c:pt idx="2062">
                  <c:v>44517</c:v>
                </c:pt>
                <c:pt idx="2063">
                  <c:v>44517</c:v>
                </c:pt>
                <c:pt idx="2064">
                  <c:v>44517</c:v>
                </c:pt>
                <c:pt idx="2065">
                  <c:v>44517</c:v>
                </c:pt>
                <c:pt idx="2066">
                  <c:v>44517</c:v>
                </c:pt>
                <c:pt idx="2067">
                  <c:v>44517</c:v>
                </c:pt>
                <c:pt idx="2068">
                  <c:v>44518</c:v>
                </c:pt>
                <c:pt idx="2069">
                  <c:v>44519</c:v>
                </c:pt>
                <c:pt idx="2070">
                  <c:v>44519</c:v>
                </c:pt>
                <c:pt idx="2071">
                  <c:v>44519</c:v>
                </c:pt>
                <c:pt idx="2072">
                  <c:v>44519</c:v>
                </c:pt>
                <c:pt idx="2073">
                  <c:v>44519</c:v>
                </c:pt>
                <c:pt idx="2074">
                  <c:v>44519</c:v>
                </c:pt>
                <c:pt idx="2075">
                  <c:v>44520</c:v>
                </c:pt>
                <c:pt idx="2076">
                  <c:v>44520</c:v>
                </c:pt>
                <c:pt idx="2077">
                  <c:v>44521</c:v>
                </c:pt>
                <c:pt idx="2078">
                  <c:v>44521</c:v>
                </c:pt>
                <c:pt idx="2079">
                  <c:v>44521</c:v>
                </c:pt>
                <c:pt idx="2080">
                  <c:v>44521</c:v>
                </c:pt>
                <c:pt idx="2081">
                  <c:v>44521</c:v>
                </c:pt>
                <c:pt idx="2082">
                  <c:v>44521</c:v>
                </c:pt>
                <c:pt idx="2083">
                  <c:v>44522</c:v>
                </c:pt>
                <c:pt idx="2084">
                  <c:v>44522</c:v>
                </c:pt>
                <c:pt idx="2085">
                  <c:v>44522</c:v>
                </c:pt>
                <c:pt idx="2086">
                  <c:v>44522</c:v>
                </c:pt>
                <c:pt idx="2087">
                  <c:v>44523</c:v>
                </c:pt>
                <c:pt idx="2088">
                  <c:v>44523</c:v>
                </c:pt>
                <c:pt idx="2089">
                  <c:v>44523</c:v>
                </c:pt>
                <c:pt idx="2090">
                  <c:v>44523</c:v>
                </c:pt>
                <c:pt idx="2091">
                  <c:v>44523</c:v>
                </c:pt>
                <c:pt idx="2092">
                  <c:v>44523</c:v>
                </c:pt>
                <c:pt idx="2093">
                  <c:v>44524</c:v>
                </c:pt>
                <c:pt idx="2094">
                  <c:v>44524</c:v>
                </c:pt>
                <c:pt idx="2095">
                  <c:v>44525</c:v>
                </c:pt>
                <c:pt idx="2096">
                  <c:v>44525</c:v>
                </c:pt>
                <c:pt idx="2097">
                  <c:v>44525</c:v>
                </c:pt>
                <c:pt idx="2098">
                  <c:v>44525</c:v>
                </c:pt>
                <c:pt idx="2099">
                  <c:v>44525</c:v>
                </c:pt>
                <c:pt idx="2100">
                  <c:v>44525</c:v>
                </c:pt>
                <c:pt idx="2101">
                  <c:v>44525</c:v>
                </c:pt>
                <c:pt idx="2102">
                  <c:v>44526</c:v>
                </c:pt>
                <c:pt idx="2103">
                  <c:v>44526</c:v>
                </c:pt>
                <c:pt idx="2104">
                  <c:v>44526</c:v>
                </c:pt>
                <c:pt idx="2105">
                  <c:v>44526</c:v>
                </c:pt>
                <c:pt idx="2106">
                  <c:v>44526</c:v>
                </c:pt>
                <c:pt idx="2107">
                  <c:v>44526</c:v>
                </c:pt>
                <c:pt idx="2108">
                  <c:v>44526</c:v>
                </c:pt>
                <c:pt idx="2109">
                  <c:v>44526</c:v>
                </c:pt>
                <c:pt idx="2110">
                  <c:v>44526</c:v>
                </c:pt>
                <c:pt idx="2111">
                  <c:v>44526</c:v>
                </c:pt>
                <c:pt idx="2112">
                  <c:v>44526</c:v>
                </c:pt>
                <c:pt idx="2113">
                  <c:v>44527</c:v>
                </c:pt>
                <c:pt idx="2114">
                  <c:v>44527</c:v>
                </c:pt>
                <c:pt idx="2115">
                  <c:v>44527</c:v>
                </c:pt>
                <c:pt idx="2116">
                  <c:v>44527</c:v>
                </c:pt>
                <c:pt idx="2117">
                  <c:v>44528</c:v>
                </c:pt>
                <c:pt idx="2118">
                  <c:v>44528</c:v>
                </c:pt>
                <c:pt idx="2119">
                  <c:v>44528</c:v>
                </c:pt>
                <c:pt idx="2120">
                  <c:v>44528</c:v>
                </c:pt>
                <c:pt idx="2121">
                  <c:v>44529</c:v>
                </c:pt>
                <c:pt idx="2122">
                  <c:v>44529</c:v>
                </c:pt>
                <c:pt idx="2123">
                  <c:v>44529</c:v>
                </c:pt>
                <c:pt idx="2124">
                  <c:v>44529</c:v>
                </c:pt>
                <c:pt idx="2125">
                  <c:v>44529</c:v>
                </c:pt>
                <c:pt idx="2126">
                  <c:v>44529</c:v>
                </c:pt>
                <c:pt idx="2127">
                  <c:v>44530</c:v>
                </c:pt>
                <c:pt idx="2128">
                  <c:v>44531</c:v>
                </c:pt>
                <c:pt idx="2129">
                  <c:v>44531</c:v>
                </c:pt>
                <c:pt idx="2130">
                  <c:v>44531</c:v>
                </c:pt>
                <c:pt idx="2131">
                  <c:v>44531</c:v>
                </c:pt>
                <c:pt idx="2132">
                  <c:v>44531</c:v>
                </c:pt>
                <c:pt idx="2133">
                  <c:v>44531</c:v>
                </c:pt>
                <c:pt idx="2134">
                  <c:v>44532</c:v>
                </c:pt>
                <c:pt idx="2135">
                  <c:v>44532</c:v>
                </c:pt>
                <c:pt idx="2136">
                  <c:v>44532</c:v>
                </c:pt>
                <c:pt idx="2137">
                  <c:v>44532</c:v>
                </c:pt>
                <c:pt idx="2138">
                  <c:v>44532</c:v>
                </c:pt>
                <c:pt idx="2139">
                  <c:v>44533</c:v>
                </c:pt>
                <c:pt idx="2140">
                  <c:v>44533</c:v>
                </c:pt>
                <c:pt idx="2141">
                  <c:v>44533</c:v>
                </c:pt>
                <c:pt idx="2142">
                  <c:v>44533</c:v>
                </c:pt>
                <c:pt idx="2143">
                  <c:v>44533</c:v>
                </c:pt>
                <c:pt idx="2144">
                  <c:v>44533</c:v>
                </c:pt>
                <c:pt idx="2145">
                  <c:v>44533</c:v>
                </c:pt>
                <c:pt idx="2146">
                  <c:v>44533</c:v>
                </c:pt>
                <c:pt idx="2147">
                  <c:v>44533</c:v>
                </c:pt>
                <c:pt idx="2148">
                  <c:v>44533</c:v>
                </c:pt>
                <c:pt idx="2149">
                  <c:v>44534</c:v>
                </c:pt>
                <c:pt idx="2150">
                  <c:v>44534</c:v>
                </c:pt>
                <c:pt idx="2151">
                  <c:v>44534</c:v>
                </c:pt>
                <c:pt idx="2152">
                  <c:v>44534</c:v>
                </c:pt>
                <c:pt idx="2153">
                  <c:v>44535</c:v>
                </c:pt>
                <c:pt idx="2154">
                  <c:v>44536</c:v>
                </c:pt>
                <c:pt idx="2155">
                  <c:v>44536</c:v>
                </c:pt>
                <c:pt idx="2156">
                  <c:v>44536</c:v>
                </c:pt>
                <c:pt idx="2157">
                  <c:v>44536</c:v>
                </c:pt>
                <c:pt idx="2158">
                  <c:v>44536</c:v>
                </c:pt>
                <c:pt idx="2159">
                  <c:v>44536</c:v>
                </c:pt>
                <c:pt idx="2160">
                  <c:v>44537</c:v>
                </c:pt>
                <c:pt idx="2161">
                  <c:v>44537</c:v>
                </c:pt>
                <c:pt idx="2162">
                  <c:v>44537</c:v>
                </c:pt>
                <c:pt idx="2163">
                  <c:v>44537</c:v>
                </c:pt>
                <c:pt idx="2164">
                  <c:v>44537</c:v>
                </c:pt>
                <c:pt idx="2165">
                  <c:v>44537</c:v>
                </c:pt>
                <c:pt idx="2166">
                  <c:v>44538</c:v>
                </c:pt>
                <c:pt idx="2167">
                  <c:v>44538</c:v>
                </c:pt>
                <c:pt idx="2168">
                  <c:v>44538</c:v>
                </c:pt>
                <c:pt idx="2169">
                  <c:v>44539</c:v>
                </c:pt>
                <c:pt idx="2170">
                  <c:v>44540</c:v>
                </c:pt>
                <c:pt idx="2171">
                  <c:v>44540</c:v>
                </c:pt>
                <c:pt idx="2172">
                  <c:v>44540</c:v>
                </c:pt>
                <c:pt idx="2173">
                  <c:v>44540</c:v>
                </c:pt>
                <c:pt idx="2174">
                  <c:v>44540</c:v>
                </c:pt>
                <c:pt idx="2175">
                  <c:v>44540</c:v>
                </c:pt>
                <c:pt idx="2176">
                  <c:v>44540</c:v>
                </c:pt>
                <c:pt idx="2177">
                  <c:v>44540</c:v>
                </c:pt>
                <c:pt idx="2178">
                  <c:v>44540</c:v>
                </c:pt>
                <c:pt idx="2179">
                  <c:v>44540</c:v>
                </c:pt>
                <c:pt idx="2180">
                  <c:v>44540</c:v>
                </c:pt>
                <c:pt idx="2181">
                  <c:v>44541</c:v>
                </c:pt>
                <c:pt idx="2182">
                  <c:v>44541</c:v>
                </c:pt>
                <c:pt idx="2183">
                  <c:v>44541</c:v>
                </c:pt>
                <c:pt idx="2184">
                  <c:v>44541</c:v>
                </c:pt>
                <c:pt idx="2185">
                  <c:v>44542</c:v>
                </c:pt>
                <c:pt idx="2186">
                  <c:v>44543</c:v>
                </c:pt>
                <c:pt idx="2187">
                  <c:v>44543</c:v>
                </c:pt>
                <c:pt idx="2188">
                  <c:v>44543</c:v>
                </c:pt>
                <c:pt idx="2189">
                  <c:v>44543</c:v>
                </c:pt>
                <c:pt idx="2190">
                  <c:v>44543</c:v>
                </c:pt>
                <c:pt idx="2191">
                  <c:v>44543</c:v>
                </c:pt>
                <c:pt idx="2192">
                  <c:v>44543</c:v>
                </c:pt>
                <c:pt idx="2193">
                  <c:v>44544</c:v>
                </c:pt>
                <c:pt idx="2194">
                  <c:v>44544</c:v>
                </c:pt>
                <c:pt idx="2195">
                  <c:v>44544</c:v>
                </c:pt>
                <c:pt idx="2196">
                  <c:v>44544</c:v>
                </c:pt>
                <c:pt idx="2197">
                  <c:v>44544</c:v>
                </c:pt>
                <c:pt idx="2198">
                  <c:v>44544</c:v>
                </c:pt>
                <c:pt idx="2199">
                  <c:v>44544</c:v>
                </c:pt>
                <c:pt idx="2200">
                  <c:v>44544</c:v>
                </c:pt>
                <c:pt idx="2201">
                  <c:v>44545</c:v>
                </c:pt>
                <c:pt idx="2202">
                  <c:v>44545</c:v>
                </c:pt>
                <c:pt idx="2203">
                  <c:v>44545</c:v>
                </c:pt>
                <c:pt idx="2204">
                  <c:v>44545</c:v>
                </c:pt>
                <c:pt idx="2205">
                  <c:v>44545</c:v>
                </c:pt>
                <c:pt idx="2206">
                  <c:v>44545</c:v>
                </c:pt>
                <c:pt idx="2207">
                  <c:v>44546</c:v>
                </c:pt>
                <c:pt idx="2208">
                  <c:v>44546</c:v>
                </c:pt>
                <c:pt idx="2209">
                  <c:v>44547</c:v>
                </c:pt>
                <c:pt idx="2210">
                  <c:v>44547</c:v>
                </c:pt>
                <c:pt idx="2211">
                  <c:v>44547</c:v>
                </c:pt>
                <c:pt idx="2212">
                  <c:v>44547</c:v>
                </c:pt>
                <c:pt idx="2213">
                  <c:v>44548</c:v>
                </c:pt>
                <c:pt idx="2214">
                  <c:v>44548</c:v>
                </c:pt>
                <c:pt idx="2215">
                  <c:v>44549</c:v>
                </c:pt>
                <c:pt idx="2216">
                  <c:v>44549</c:v>
                </c:pt>
                <c:pt idx="2217">
                  <c:v>44549</c:v>
                </c:pt>
                <c:pt idx="2218">
                  <c:v>44549</c:v>
                </c:pt>
                <c:pt idx="2219">
                  <c:v>44549</c:v>
                </c:pt>
                <c:pt idx="2220">
                  <c:v>44549</c:v>
                </c:pt>
                <c:pt idx="2221">
                  <c:v>44550</c:v>
                </c:pt>
                <c:pt idx="2222">
                  <c:v>44550</c:v>
                </c:pt>
                <c:pt idx="2223">
                  <c:v>44550</c:v>
                </c:pt>
                <c:pt idx="2224">
                  <c:v>44550</c:v>
                </c:pt>
                <c:pt idx="2225">
                  <c:v>44550</c:v>
                </c:pt>
                <c:pt idx="2226">
                  <c:v>44550</c:v>
                </c:pt>
                <c:pt idx="2227">
                  <c:v>44550</c:v>
                </c:pt>
                <c:pt idx="2228">
                  <c:v>44551</c:v>
                </c:pt>
                <c:pt idx="2229">
                  <c:v>44551</c:v>
                </c:pt>
                <c:pt idx="2230">
                  <c:v>44551</c:v>
                </c:pt>
                <c:pt idx="2231">
                  <c:v>44551</c:v>
                </c:pt>
                <c:pt idx="2232">
                  <c:v>44551</c:v>
                </c:pt>
                <c:pt idx="2233">
                  <c:v>44551</c:v>
                </c:pt>
                <c:pt idx="2234">
                  <c:v>44551</c:v>
                </c:pt>
                <c:pt idx="2235">
                  <c:v>44551</c:v>
                </c:pt>
                <c:pt idx="2236">
                  <c:v>44552</c:v>
                </c:pt>
                <c:pt idx="2237">
                  <c:v>44552</c:v>
                </c:pt>
                <c:pt idx="2238">
                  <c:v>44552</c:v>
                </c:pt>
                <c:pt idx="2239">
                  <c:v>44552</c:v>
                </c:pt>
                <c:pt idx="2240">
                  <c:v>44553</c:v>
                </c:pt>
                <c:pt idx="2241">
                  <c:v>44553</c:v>
                </c:pt>
                <c:pt idx="2242">
                  <c:v>44553</c:v>
                </c:pt>
                <c:pt idx="2243">
                  <c:v>44553</c:v>
                </c:pt>
                <c:pt idx="2244">
                  <c:v>44553</c:v>
                </c:pt>
                <c:pt idx="2245">
                  <c:v>44553</c:v>
                </c:pt>
                <c:pt idx="2246">
                  <c:v>44553</c:v>
                </c:pt>
                <c:pt idx="2247">
                  <c:v>44554</c:v>
                </c:pt>
                <c:pt idx="2248">
                  <c:v>44554</c:v>
                </c:pt>
                <c:pt idx="2249">
                  <c:v>44554</c:v>
                </c:pt>
                <c:pt idx="2250">
                  <c:v>44554</c:v>
                </c:pt>
                <c:pt idx="2251">
                  <c:v>44554</c:v>
                </c:pt>
                <c:pt idx="2252">
                  <c:v>44554</c:v>
                </c:pt>
                <c:pt idx="2253">
                  <c:v>44554</c:v>
                </c:pt>
                <c:pt idx="2254">
                  <c:v>44554</c:v>
                </c:pt>
                <c:pt idx="2255">
                  <c:v>44554</c:v>
                </c:pt>
                <c:pt idx="2256">
                  <c:v>44554</c:v>
                </c:pt>
                <c:pt idx="2257">
                  <c:v>44555</c:v>
                </c:pt>
                <c:pt idx="2258">
                  <c:v>44556</c:v>
                </c:pt>
                <c:pt idx="2259">
                  <c:v>44556</c:v>
                </c:pt>
                <c:pt idx="2260">
                  <c:v>44556</c:v>
                </c:pt>
                <c:pt idx="2261">
                  <c:v>44556</c:v>
                </c:pt>
                <c:pt idx="2262">
                  <c:v>44556</c:v>
                </c:pt>
                <c:pt idx="2263">
                  <c:v>44557</c:v>
                </c:pt>
                <c:pt idx="2264">
                  <c:v>44557</c:v>
                </c:pt>
                <c:pt idx="2265">
                  <c:v>44557</c:v>
                </c:pt>
                <c:pt idx="2266">
                  <c:v>44557</c:v>
                </c:pt>
                <c:pt idx="2267">
                  <c:v>44557</c:v>
                </c:pt>
                <c:pt idx="2268">
                  <c:v>44557</c:v>
                </c:pt>
                <c:pt idx="2269">
                  <c:v>44558</c:v>
                </c:pt>
                <c:pt idx="2270">
                  <c:v>44558</c:v>
                </c:pt>
                <c:pt idx="2271">
                  <c:v>44558</c:v>
                </c:pt>
                <c:pt idx="2272">
                  <c:v>44558</c:v>
                </c:pt>
                <c:pt idx="2273">
                  <c:v>44559</c:v>
                </c:pt>
                <c:pt idx="2274">
                  <c:v>44559</c:v>
                </c:pt>
                <c:pt idx="2275">
                  <c:v>44559</c:v>
                </c:pt>
                <c:pt idx="2276">
                  <c:v>44560</c:v>
                </c:pt>
                <c:pt idx="2277">
                  <c:v>44560</c:v>
                </c:pt>
                <c:pt idx="2278">
                  <c:v>44560</c:v>
                </c:pt>
                <c:pt idx="2279">
                  <c:v>44561</c:v>
                </c:pt>
                <c:pt idx="2280">
                  <c:v>44561</c:v>
                </c:pt>
                <c:pt idx="2281">
                  <c:v>44561</c:v>
                </c:pt>
                <c:pt idx="2282">
                  <c:v>44561</c:v>
                </c:pt>
                <c:pt idx="2283">
                  <c:v>44562</c:v>
                </c:pt>
                <c:pt idx="2284">
                  <c:v>44562</c:v>
                </c:pt>
                <c:pt idx="2285">
                  <c:v>44562</c:v>
                </c:pt>
                <c:pt idx="2286">
                  <c:v>44562</c:v>
                </c:pt>
                <c:pt idx="2287">
                  <c:v>44562</c:v>
                </c:pt>
                <c:pt idx="2288">
                  <c:v>44563</c:v>
                </c:pt>
                <c:pt idx="2289">
                  <c:v>44563</c:v>
                </c:pt>
                <c:pt idx="2290">
                  <c:v>44563</c:v>
                </c:pt>
                <c:pt idx="2291">
                  <c:v>44563</c:v>
                </c:pt>
                <c:pt idx="2292">
                  <c:v>44563</c:v>
                </c:pt>
                <c:pt idx="2293">
                  <c:v>44564</c:v>
                </c:pt>
                <c:pt idx="2294">
                  <c:v>44564</c:v>
                </c:pt>
                <c:pt idx="2295">
                  <c:v>44564</c:v>
                </c:pt>
                <c:pt idx="2296">
                  <c:v>44564</c:v>
                </c:pt>
                <c:pt idx="2297">
                  <c:v>44564</c:v>
                </c:pt>
                <c:pt idx="2298">
                  <c:v>44564</c:v>
                </c:pt>
                <c:pt idx="2299">
                  <c:v>44564</c:v>
                </c:pt>
                <c:pt idx="2300">
                  <c:v>44564</c:v>
                </c:pt>
                <c:pt idx="2301">
                  <c:v>44564</c:v>
                </c:pt>
                <c:pt idx="2302">
                  <c:v>44564</c:v>
                </c:pt>
                <c:pt idx="2303">
                  <c:v>44565</c:v>
                </c:pt>
                <c:pt idx="2304">
                  <c:v>44565</c:v>
                </c:pt>
                <c:pt idx="2305">
                  <c:v>44565</c:v>
                </c:pt>
                <c:pt idx="2306">
                  <c:v>44565</c:v>
                </c:pt>
                <c:pt idx="2307">
                  <c:v>44565</c:v>
                </c:pt>
                <c:pt idx="2308">
                  <c:v>44565</c:v>
                </c:pt>
                <c:pt idx="2309">
                  <c:v>44565</c:v>
                </c:pt>
                <c:pt idx="2310">
                  <c:v>44565</c:v>
                </c:pt>
                <c:pt idx="2311">
                  <c:v>44565</c:v>
                </c:pt>
                <c:pt idx="2312">
                  <c:v>44565</c:v>
                </c:pt>
                <c:pt idx="2313">
                  <c:v>44565</c:v>
                </c:pt>
                <c:pt idx="2314">
                  <c:v>44566</c:v>
                </c:pt>
                <c:pt idx="2315">
                  <c:v>44567</c:v>
                </c:pt>
                <c:pt idx="2316">
                  <c:v>44567</c:v>
                </c:pt>
                <c:pt idx="2317">
                  <c:v>44567</c:v>
                </c:pt>
                <c:pt idx="2318">
                  <c:v>44567</c:v>
                </c:pt>
                <c:pt idx="2319">
                  <c:v>44567</c:v>
                </c:pt>
                <c:pt idx="2320">
                  <c:v>44567</c:v>
                </c:pt>
                <c:pt idx="2321">
                  <c:v>44569</c:v>
                </c:pt>
                <c:pt idx="2322">
                  <c:v>44569</c:v>
                </c:pt>
                <c:pt idx="2323">
                  <c:v>44569</c:v>
                </c:pt>
                <c:pt idx="2324">
                  <c:v>44569</c:v>
                </c:pt>
                <c:pt idx="2325">
                  <c:v>44569</c:v>
                </c:pt>
                <c:pt idx="2326">
                  <c:v>44569</c:v>
                </c:pt>
                <c:pt idx="2327">
                  <c:v>44569</c:v>
                </c:pt>
                <c:pt idx="2328">
                  <c:v>44569</c:v>
                </c:pt>
                <c:pt idx="2329">
                  <c:v>44569</c:v>
                </c:pt>
                <c:pt idx="2330">
                  <c:v>44570</c:v>
                </c:pt>
                <c:pt idx="2331">
                  <c:v>44570</c:v>
                </c:pt>
                <c:pt idx="2332">
                  <c:v>44570</c:v>
                </c:pt>
                <c:pt idx="2333">
                  <c:v>44570</c:v>
                </c:pt>
                <c:pt idx="2334">
                  <c:v>44570</c:v>
                </c:pt>
                <c:pt idx="2335">
                  <c:v>44570</c:v>
                </c:pt>
                <c:pt idx="2336">
                  <c:v>44570</c:v>
                </c:pt>
                <c:pt idx="2337">
                  <c:v>44571</c:v>
                </c:pt>
                <c:pt idx="2338">
                  <c:v>44571</c:v>
                </c:pt>
                <c:pt idx="2339">
                  <c:v>44572</c:v>
                </c:pt>
                <c:pt idx="2340">
                  <c:v>44572</c:v>
                </c:pt>
                <c:pt idx="2341">
                  <c:v>44572</c:v>
                </c:pt>
                <c:pt idx="2342">
                  <c:v>44572</c:v>
                </c:pt>
                <c:pt idx="2343">
                  <c:v>44572</c:v>
                </c:pt>
                <c:pt idx="2344">
                  <c:v>44572</c:v>
                </c:pt>
                <c:pt idx="2345">
                  <c:v>44572</c:v>
                </c:pt>
                <c:pt idx="2346">
                  <c:v>44572</c:v>
                </c:pt>
                <c:pt idx="2347">
                  <c:v>44572</c:v>
                </c:pt>
                <c:pt idx="2348">
                  <c:v>44572</c:v>
                </c:pt>
                <c:pt idx="2349">
                  <c:v>44572</c:v>
                </c:pt>
                <c:pt idx="2350">
                  <c:v>44572</c:v>
                </c:pt>
                <c:pt idx="2351">
                  <c:v>44572</c:v>
                </c:pt>
                <c:pt idx="2352">
                  <c:v>44572</c:v>
                </c:pt>
                <c:pt idx="2353">
                  <c:v>44573</c:v>
                </c:pt>
                <c:pt idx="2354">
                  <c:v>44573</c:v>
                </c:pt>
                <c:pt idx="2355">
                  <c:v>44573</c:v>
                </c:pt>
                <c:pt idx="2356">
                  <c:v>44574</c:v>
                </c:pt>
                <c:pt idx="2357">
                  <c:v>44575</c:v>
                </c:pt>
                <c:pt idx="2358">
                  <c:v>44576</c:v>
                </c:pt>
                <c:pt idx="2359">
                  <c:v>44576</c:v>
                </c:pt>
                <c:pt idx="2360">
                  <c:v>44576</c:v>
                </c:pt>
                <c:pt idx="2361">
                  <c:v>44576</c:v>
                </c:pt>
                <c:pt idx="2362">
                  <c:v>44576</c:v>
                </c:pt>
                <c:pt idx="2363">
                  <c:v>44576</c:v>
                </c:pt>
                <c:pt idx="2364">
                  <c:v>44576</c:v>
                </c:pt>
                <c:pt idx="2365">
                  <c:v>44576</c:v>
                </c:pt>
                <c:pt idx="2366">
                  <c:v>44576</c:v>
                </c:pt>
                <c:pt idx="2367">
                  <c:v>44576</c:v>
                </c:pt>
                <c:pt idx="2368">
                  <c:v>44576</c:v>
                </c:pt>
                <c:pt idx="2369">
                  <c:v>44576</c:v>
                </c:pt>
                <c:pt idx="2370">
                  <c:v>44576</c:v>
                </c:pt>
                <c:pt idx="2371">
                  <c:v>44576</c:v>
                </c:pt>
                <c:pt idx="2372">
                  <c:v>44576</c:v>
                </c:pt>
                <c:pt idx="2373">
                  <c:v>44576</c:v>
                </c:pt>
                <c:pt idx="2374">
                  <c:v>44576</c:v>
                </c:pt>
                <c:pt idx="2375">
                  <c:v>44576</c:v>
                </c:pt>
                <c:pt idx="2376">
                  <c:v>44576</c:v>
                </c:pt>
                <c:pt idx="2377">
                  <c:v>44576</c:v>
                </c:pt>
                <c:pt idx="2378">
                  <c:v>44576</c:v>
                </c:pt>
                <c:pt idx="2379">
                  <c:v>44577</c:v>
                </c:pt>
                <c:pt idx="2380">
                  <c:v>44577</c:v>
                </c:pt>
                <c:pt idx="2381">
                  <c:v>44577</c:v>
                </c:pt>
                <c:pt idx="2382">
                  <c:v>44578</c:v>
                </c:pt>
                <c:pt idx="2383">
                  <c:v>44578</c:v>
                </c:pt>
                <c:pt idx="2384">
                  <c:v>44578</c:v>
                </c:pt>
                <c:pt idx="2385">
                  <c:v>44578</c:v>
                </c:pt>
                <c:pt idx="2386">
                  <c:v>44578</c:v>
                </c:pt>
                <c:pt idx="2387">
                  <c:v>44578</c:v>
                </c:pt>
                <c:pt idx="2388">
                  <c:v>44578</c:v>
                </c:pt>
                <c:pt idx="2389">
                  <c:v>44579</c:v>
                </c:pt>
                <c:pt idx="2390">
                  <c:v>44579</c:v>
                </c:pt>
                <c:pt idx="2391">
                  <c:v>44579</c:v>
                </c:pt>
                <c:pt idx="2392">
                  <c:v>44579</c:v>
                </c:pt>
                <c:pt idx="2393">
                  <c:v>44579</c:v>
                </c:pt>
                <c:pt idx="2394">
                  <c:v>44579</c:v>
                </c:pt>
                <c:pt idx="2395">
                  <c:v>44579</c:v>
                </c:pt>
                <c:pt idx="2396">
                  <c:v>44580</c:v>
                </c:pt>
                <c:pt idx="2397">
                  <c:v>44580</c:v>
                </c:pt>
                <c:pt idx="2398">
                  <c:v>44580</c:v>
                </c:pt>
                <c:pt idx="2399">
                  <c:v>44581</c:v>
                </c:pt>
                <c:pt idx="2400">
                  <c:v>44581</c:v>
                </c:pt>
                <c:pt idx="2401">
                  <c:v>44581</c:v>
                </c:pt>
                <c:pt idx="2402">
                  <c:v>44581</c:v>
                </c:pt>
                <c:pt idx="2403">
                  <c:v>44581</c:v>
                </c:pt>
                <c:pt idx="2404">
                  <c:v>44581</c:v>
                </c:pt>
                <c:pt idx="2405">
                  <c:v>44581</c:v>
                </c:pt>
                <c:pt idx="2406">
                  <c:v>44581</c:v>
                </c:pt>
                <c:pt idx="2407">
                  <c:v>44581</c:v>
                </c:pt>
                <c:pt idx="2408">
                  <c:v>44581</c:v>
                </c:pt>
                <c:pt idx="2409">
                  <c:v>44581</c:v>
                </c:pt>
                <c:pt idx="2410">
                  <c:v>44581</c:v>
                </c:pt>
                <c:pt idx="2411">
                  <c:v>44581</c:v>
                </c:pt>
                <c:pt idx="2412">
                  <c:v>44581</c:v>
                </c:pt>
                <c:pt idx="2413">
                  <c:v>44582</c:v>
                </c:pt>
                <c:pt idx="2414">
                  <c:v>44582</c:v>
                </c:pt>
                <c:pt idx="2415">
                  <c:v>44582</c:v>
                </c:pt>
                <c:pt idx="2416">
                  <c:v>44583</c:v>
                </c:pt>
                <c:pt idx="2417">
                  <c:v>44583</c:v>
                </c:pt>
                <c:pt idx="2418">
                  <c:v>44584</c:v>
                </c:pt>
                <c:pt idx="2419">
                  <c:v>44584</c:v>
                </c:pt>
                <c:pt idx="2420">
                  <c:v>44584</c:v>
                </c:pt>
                <c:pt idx="2421">
                  <c:v>44584</c:v>
                </c:pt>
                <c:pt idx="2422">
                  <c:v>44584</c:v>
                </c:pt>
                <c:pt idx="2423">
                  <c:v>44585</c:v>
                </c:pt>
                <c:pt idx="2424">
                  <c:v>44585</c:v>
                </c:pt>
                <c:pt idx="2425">
                  <c:v>44585</c:v>
                </c:pt>
                <c:pt idx="2426">
                  <c:v>44586</c:v>
                </c:pt>
                <c:pt idx="2427">
                  <c:v>44586</c:v>
                </c:pt>
                <c:pt idx="2428">
                  <c:v>44586</c:v>
                </c:pt>
                <c:pt idx="2429">
                  <c:v>44586</c:v>
                </c:pt>
                <c:pt idx="2430">
                  <c:v>44586</c:v>
                </c:pt>
                <c:pt idx="2431">
                  <c:v>44586</c:v>
                </c:pt>
                <c:pt idx="2432">
                  <c:v>44586</c:v>
                </c:pt>
                <c:pt idx="2433">
                  <c:v>44586</c:v>
                </c:pt>
                <c:pt idx="2434">
                  <c:v>44587</c:v>
                </c:pt>
                <c:pt idx="2435">
                  <c:v>44588</c:v>
                </c:pt>
                <c:pt idx="2436">
                  <c:v>44588</c:v>
                </c:pt>
                <c:pt idx="2437">
                  <c:v>44588</c:v>
                </c:pt>
                <c:pt idx="2438">
                  <c:v>44588</c:v>
                </c:pt>
                <c:pt idx="2439">
                  <c:v>44588</c:v>
                </c:pt>
                <c:pt idx="2440">
                  <c:v>44588</c:v>
                </c:pt>
                <c:pt idx="2441">
                  <c:v>44588</c:v>
                </c:pt>
                <c:pt idx="2442">
                  <c:v>44588</c:v>
                </c:pt>
                <c:pt idx="2443">
                  <c:v>44588</c:v>
                </c:pt>
                <c:pt idx="2444">
                  <c:v>44588</c:v>
                </c:pt>
                <c:pt idx="2445">
                  <c:v>44588</c:v>
                </c:pt>
                <c:pt idx="2446">
                  <c:v>44588</c:v>
                </c:pt>
                <c:pt idx="2447">
                  <c:v>44588</c:v>
                </c:pt>
                <c:pt idx="2448">
                  <c:v>44589</c:v>
                </c:pt>
                <c:pt idx="2449">
                  <c:v>44589</c:v>
                </c:pt>
                <c:pt idx="2450">
                  <c:v>44589</c:v>
                </c:pt>
                <c:pt idx="2451">
                  <c:v>44589</c:v>
                </c:pt>
                <c:pt idx="2452">
                  <c:v>44589</c:v>
                </c:pt>
                <c:pt idx="2453">
                  <c:v>44589</c:v>
                </c:pt>
                <c:pt idx="2454">
                  <c:v>44589</c:v>
                </c:pt>
                <c:pt idx="2455">
                  <c:v>44589</c:v>
                </c:pt>
                <c:pt idx="2456">
                  <c:v>44589</c:v>
                </c:pt>
                <c:pt idx="2457">
                  <c:v>44590</c:v>
                </c:pt>
                <c:pt idx="2458">
                  <c:v>44590</c:v>
                </c:pt>
                <c:pt idx="2459">
                  <c:v>44590</c:v>
                </c:pt>
                <c:pt idx="2460">
                  <c:v>44590</c:v>
                </c:pt>
                <c:pt idx="2461">
                  <c:v>44590</c:v>
                </c:pt>
                <c:pt idx="2462">
                  <c:v>44590</c:v>
                </c:pt>
                <c:pt idx="2463">
                  <c:v>44592</c:v>
                </c:pt>
                <c:pt idx="2464">
                  <c:v>44592</c:v>
                </c:pt>
                <c:pt idx="2465">
                  <c:v>44592</c:v>
                </c:pt>
                <c:pt idx="2466">
                  <c:v>44592</c:v>
                </c:pt>
                <c:pt idx="2467">
                  <c:v>44592</c:v>
                </c:pt>
                <c:pt idx="2468">
                  <c:v>44592</c:v>
                </c:pt>
                <c:pt idx="2469">
                  <c:v>44592</c:v>
                </c:pt>
                <c:pt idx="2470">
                  <c:v>44592</c:v>
                </c:pt>
                <c:pt idx="2471">
                  <c:v>44593</c:v>
                </c:pt>
                <c:pt idx="2472">
                  <c:v>44593</c:v>
                </c:pt>
                <c:pt idx="2473">
                  <c:v>44593</c:v>
                </c:pt>
                <c:pt idx="2474">
                  <c:v>44593</c:v>
                </c:pt>
                <c:pt idx="2475">
                  <c:v>44593</c:v>
                </c:pt>
                <c:pt idx="2476">
                  <c:v>44593</c:v>
                </c:pt>
                <c:pt idx="2477">
                  <c:v>44593</c:v>
                </c:pt>
                <c:pt idx="2478">
                  <c:v>44593</c:v>
                </c:pt>
                <c:pt idx="2479">
                  <c:v>44595</c:v>
                </c:pt>
                <c:pt idx="2480">
                  <c:v>44595</c:v>
                </c:pt>
                <c:pt idx="2481">
                  <c:v>44595</c:v>
                </c:pt>
                <c:pt idx="2482">
                  <c:v>44595</c:v>
                </c:pt>
                <c:pt idx="2483">
                  <c:v>44595</c:v>
                </c:pt>
                <c:pt idx="2484">
                  <c:v>44595</c:v>
                </c:pt>
                <c:pt idx="2485">
                  <c:v>44595</c:v>
                </c:pt>
                <c:pt idx="2486">
                  <c:v>44595</c:v>
                </c:pt>
                <c:pt idx="2487">
                  <c:v>44595</c:v>
                </c:pt>
                <c:pt idx="2488">
                  <c:v>44595</c:v>
                </c:pt>
                <c:pt idx="2489">
                  <c:v>44596</c:v>
                </c:pt>
                <c:pt idx="2490">
                  <c:v>44596</c:v>
                </c:pt>
                <c:pt idx="2491">
                  <c:v>44596</c:v>
                </c:pt>
                <c:pt idx="2492">
                  <c:v>44596</c:v>
                </c:pt>
                <c:pt idx="2493">
                  <c:v>44597</c:v>
                </c:pt>
                <c:pt idx="2494">
                  <c:v>44598</c:v>
                </c:pt>
                <c:pt idx="2495">
                  <c:v>44598</c:v>
                </c:pt>
                <c:pt idx="2496">
                  <c:v>44598</c:v>
                </c:pt>
                <c:pt idx="2497">
                  <c:v>44598</c:v>
                </c:pt>
                <c:pt idx="2498">
                  <c:v>44598</c:v>
                </c:pt>
                <c:pt idx="2499">
                  <c:v>44598</c:v>
                </c:pt>
                <c:pt idx="2500">
                  <c:v>44598</c:v>
                </c:pt>
                <c:pt idx="2501">
                  <c:v>44598</c:v>
                </c:pt>
                <c:pt idx="2502">
                  <c:v>44599</c:v>
                </c:pt>
                <c:pt idx="2503">
                  <c:v>44599</c:v>
                </c:pt>
                <c:pt idx="2504">
                  <c:v>44600</c:v>
                </c:pt>
                <c:pt idx="2505">
                  <c:v>44600</c:v>
                </c:pt>
                <c:pt idx="2506">
                  <c:v>44600</c:v>
                </c:pt>
                <c:pt idx="2507">
                  <c:v>44600</c:v>
                </c:pt>
                <c:pt idx="2508">
                  <c:v>44600</c:v>
                </c:pt>
                <c:pt idx="2509">
                  <c:v>44600</c:v>
                </c:pt>
                <c:pt idx="2510">
                  <c:v>44600</c:v>
                </c:pt>
                <c:pt idx="2511">
                  <c:v>44600</c:v>
                </c:pt>
                <c:pt idx="2512">
                  <c:v>44600</c:v>
                </c:pt>
                <c:pt idx="2513">
                  <c:v>44600</c:v>
                </c:pt>
                <c:pt idx="2514">
                  <c:v>44600</c:v>
                </c:pt>
                <c:pt idx="2515">
                  <c:v>44600</c:v>
                </c:pt>
                <c:pt idx="2516">
                  <c:v>44601</c:v>
                </c:pt>
                <c:pt idx="2517">
                  <c:v>44601</c:v>
                </c:pt>
                <c:pt idx="2518">
                  <c:v>44601</c:v>
                </c:pt>
                <c:pt idx="2519">
                  <c:v>44602</c:v>
                </c:pt>
                <c:pt idx="2520">
                  <c:v>44602</c:v>
                </c:pt>
                <c:pt idx="2521">
                  <c:v>44602</c:v>
                </c:pt>
                <c:pt idx="2522">
                  <c:v>44602</c:v>
                </c:pt>
                <c:pt idx="2523">
                  <c:v>44602</c:v>
                </c:pt>
                <c:pt idx="2524">
                  <c:v>44602</c:v>
                </c:pt>
                <c:pt idx="2525">
                  <c:v>44602</c:v>
                </c:pt>
                <c:pt idx="2526">
                  <c:v>44602</c:v>
                </c:pt>
                <c:pt idx="2527">
                  <c:v>44602</c:v>
                </c:pt>
                <c:pt idx="2528">
                  <c:v>44603</c:v>
                </c:pt>
                <c:pt idx="2529">
                  <c:v>44603</c:v>
                </c:pt>
                <c:pt idx="2530">
                  <c:v>44604</c:v>
                </c:pt>
                <c:pt idx="2531">
                  <c:v>44604</c:v>
                </c:pt>
                <c:pt idx="2532">
                  <c:v>44604</c:v>
                </c:pt>
                <c:pt idx="2533">
                  <c:v>44604</c:v>
                </c:pt>
                <c:pt idx="2534">
                  <c:v>44605</c:v>
                </c:pt>
                <c:pt idx="2535">
                  <c:v>44605</c:v>
                </c:pt>
                <c:pt idx="2536">
                  <c:v>44605</c:v>
                </c:pt>
                <c:pt idx="2537">
                  <c:v>44605</c:v>
                </c:pt>
                <c:pt idx="2538">
                  <c:v>44606</c:v>
                </c:pt>
                <c:pt idx="2539">
                  <c:v>44606</c:v>
                </c:pt>
                <c:pt idx="2540">
                  <c:v>44606</c:v>
                </c:pt>
                <c:pt idx="2541">
                  <c:v>44606</c:v>
                </c:pt>
                <c:pt idx="2542">
                  <c:v>44606</c:v>
                </c:pt>
                <c:pt idx="2543">
                  <c:v>44606</c:v>
                </c:pt>
                <c:pt idx="2544">
                  <c:v>44606</c:v>
                </c:pt>
                <c:pt idx="2545">
                  <c:v>44606</c:v>
                </c:pt>
                <c:pt idx="2546">
                  <c:v>44606</c:v>
                </c:pt>
                <c:pt idx="2547">
                  <c:v>44606</c:v>
                </c:pt>
                <c:pt idx="2548">
                  <c:v>44606</c:v>
                </c:pt>
                <c:pt idx="2549">
                  <c:v>44607</c:v>
                </c:pt>
                <c:pt idx="2550">
                  <c:v>44607</c:v>
                </c:pt>
                <c:pt idx="2551">
                  <c:v>44607</c:v>
                </c:pt>
                <c:pt idx="2552">
                  <c:v>44607</c:v>
                </c:pt>
                <c:pt idx="2553">
                  <c:v>44608</c:v>
                </c:pt>
                <c:pt idx="2554">
                  <c:v>44608</c:v>
                </c:pt>
                <c:pt idx="2555">
                  <c:v>44609</c:v>
                </c:pt>
                <c:pt idx="2556">
                  <c:v>44609</c:v>
                </c:pt>
                <c:pt idx="2557">
                  <c:v>44609</c:v>
                </c:pt>
                <c:pt idx="2558">
                  <c:v>44609</c:v>
                </c:pt>
                <c:pt idx="2559">
                  <c:v>44609</c:v>
                </c:pt>
                <c:pt idx="2560">
                  <c:v>44609</c:v>
                </c:pt>
                <c:pt idx="2561">
                  <c:v>44609</c:v>
                </c:pt>
                <c:pt idx="2562">
                  <c:v>44609</c:v>
                </c:pt>
                <c:pt idx="2563">
                  <c:v>44609</c:v>
                </c:pt>
                <c:pt idx="2564">
                  <c:v>44609</c:v>
                </c:pt>
                <c:pt idx="2565">
                  <c:v>44609</c:v>
                </c:pt>
                <c:pt idx="2566">
                  <c:v>44609</c:v>
                </c:pt>
                <c:pt idx="2567">
                  <c:v>44609</c:v>
                </c:pt>
                <c:pt idx="2568">
                  <c:v>44610</c:v>
                </c:pt>
                <c:pt idx="2569">
                  <c:v>44610</c:v>
                </c:pt>
                <c:pt idx="2570">
                  <c:v>44610</c:v>
                </c:pt>
                <c:pt idx="2571">
                  <c:v>44611</c:v>
                </c:pt>
                <c:pt idx="2572">
                  <c:v>44611</c:v>
                </c:pt>
                <c:pt idx="2573">
                  <c:v>44611</c:v>
                </c:pt>
                <c:pt idx="2574">
                  <c:v>44612</c:v>
                </c:pt>
                <c:pt idx="2575">
                  <c:v>44612</c:v>
                </c:pt>
                <c:pt idx="2576">
                  <c:v>44612</c:v>
                </c:pt>
                <c:pt idx="2577">
                  <c:v>44612</c:v>
                </c:pt>
                <c:pt idx="2578">
                  <c:v>44612</c:v>
                </c:pt>
                <c:pt idx="2579">
                  <c:v>44613</c:v>
                </c:pt>
                <c:pt idx="2580">
                  <c:v>44613</c:v>
                </c:pt>
                <c:pt idx="2581">
                  <c:v>44613</c:v>
                </c:pt>
                <c:pt idx="2582">
                  <c:v>44613</c:v>
                </c:pt>
                <c:pt idx="2583">
                  <c:v>44613</c:v>
                </c:pt>
                <c:pt idx="2584">
                  <c:v>44613</c:v>
                </c:pt>
                <c:pt idx="2585">
                  <c:v>44615</c:v>
                </c:pt>
                <c:pt idx="2586">
                  <c:v>44615</c:v>
                </c:pt>
                <c:pt idx="2587">
                  <c:v>44615</c:v>
                </c:pt>
                <c:pt idx="2588">
                  <c:v>44615</c:v>
                </c:pt>
                <c:pt idx="2589">
                  <c:v>44615</c:v>
                </c:pt>
                <c:pt idx="2590">
                  <c:v>44615</c:v>
                </c:pt>
                <c:pt idx="2591">
                  <c:v>44615</c:v>
                </c:pt>
                <c:pt idx="2592">
                  <c:v>44615</c:v>
                </c:pt>
                <c:pt idx="2593">
                  <c:v>44615</c:v>
                </c:pt>
                <c:pt idx="2594">
                  <c:v>44616</c:v>
                </c:pt>
                <c:pt idx="2595">
                  <c:v>44616</c:v>
                </c:pt>
                <c:pt idx="2596">
                  <c:v>44616</c:v>
                </c:pt>
                <c:pt idx="2597">
                  <c:v>44616</c:v>
                </c:pt>
                <c:pt idx="2598">
                  <c:v>44616</c:v>
                </c:pt>
                <c:pt idx="2599">
                  <c:v>44616</c:v>
                </c:pt>
                <c:pt idx="2600">
                  <c:v>44616</c:v>
                </c:pt>
                <c:pt idx="2601">
                  <c:v>44616</c:v>
                </c:pt>
                <c:pt idx="2602">
                  <c:v>44616</c:v>
                </c:pt>
                <c:pt idx="2603">
                  <c:v>44617</c:v>
                </c:pt>
                <c:pt idx="2604">
                  <c:v>44617</c:v>
                </c:pt>
                <c:pt idx="2605">
                  <c:v>44617</c:v>
                </c:pt>
                <c:pt idx="2606">
                  <c:v>44617</c:v>
                </c:pt>
                <c:pt idx="2607">
                  <c:v>44617</c:v>
                </c:pt>
                <c:pt idx="2608">
                  <c:v>44617</c:v>
                </c:pt>
                <c:pt idx="2609">
                  <c:v>44617</c:v>
                </c:pt>
                <c:pt idx="2610">
                  <c:v>44617</c:v>
                </c:pt>
                <c:pt idx="2611">
                  <c:v>44618</c:v>
                </c:pt>
                <c:pt idx="2612">
                  <c:v>44618</c:v>
                </c:pt>
                <c:pt idx="2613">
                  <c:v>44619</c:v>
                </c:pt>
                <c:pt idx="2614">
                  <c:v>44619</c:v>
                </c:pt>
                <c:pt idx="2615">
                  <c:v>44619</c:v>
                </c:pt>
                <c:pt idx="2616">
                  <c:v>44619</c:v>
                </c:pt>
                <c:pt idx="2617">
                  <c:v>44619</c:v>
                </c:pt>
                <c:pt idx="2618">
                  <c:v>44619</c:v>
                </c:pt>
                <c:pt idx="2619">
                  <c:v>44619</c:v>
                </c:pt>
                <c:pt idx="2620">
                  <c:v>44620</c:v>
                </c:pt>
                <c:pt idx="2621">
                  <c:v>44620</c:v>
                </c:pt>
                <c:pt idx="2622">
                  <c:v>44621</c:v>
                </c:pt>
                <c:pt idx="2623">
                  <c:v>44621</c:v>
                </c:pt>
                <c:pt idx="2624">
                  <c:v>44621</c:v>
                </c:pt>
                <c:pt idx="2625">
                  <c:v>44621</c:v>
                </c:pt>
                <c:pt idx="2626">
                  <c:v>44621</c:v>
                </c:pt>
                <c:pt idx="2627">
                  <c:v>44621</c:v>
                </c:pt>
                <c:pt idx="2628">
                  <c:v>44621</c:v>
                </c:pt>
                <c:pt idx="2629">
                  <c:v>44621</c:v>
                </c:pt>
                <c:pt idx="2630">
                  <c:v>44621</c:v>
                </c:pt>
                <c:pt idx="2631">
                  <c:v>44621</c:v>
                </c:pt>
                <c:pt idx="2632">
                  <c:v>44622</c:v>
                </c:pt>
                <c:pt idx="2633">
                  <c:v>44622</c:v>
                </c:pt>
                <c:pt idx="2634">
                  <c:v>44622</c:v>
                </c:pt>
                <c:pt idx="2635">
                  <c:v>44622</c:v>
                </c:pt>
                <c:pt idx="2636">
                  <c:v>44622</c:v>
                </c:pt>
                <c:pt idx="2637">
                  <c:v>44622</c:v>
                </c:pt>
                <c:pt idx="2638">
                  <c:v>44622</c:v>
                </c:pt>
                <c:pt idx="2639">
                  <c:v>44622</c:v>
                </c:pt>
                <c:pt idx="2640">
                  <c:v>44622</c:v>
                </c:pt>
                <c:pt idx="2641">
                  <c:v>44622</c:v>
                </c:pt>
                <c:pt idx="2642">
                  <c:v>44622</c:v>
                </c:pt>
                <c:pt idx="2643">
                  <c:v>44623</c:v>
                </c:pt>
                <c:pt idx="2644">
                  <c:v>44623</c:v>
                </c:pt>
                <c:pt idx="2645">
                  <c:v>44623</c:v>
                </c:pt>
                <c:pt idx="2646">
                  <c:v>44623</c:v>
                </c:pt>
                <c:pt idx="2647">
                  <c:v>44623</c:v>
                </c:pt>
                <c:pt idx="2648">
                  <c:v>44624</c:v>
                </c:pt>
                <c:pt idx="2649">
                  <c:v>44624</c:v>
                </c:pt>
                <c:pt idx="2650">
                  <c:v>44625</c:v>
                </c:pt>
                <c:pt idx="2651">
                  <c:v>44625</c:v>
                </c:pt>
                <c:pt idx="2652">
                  <c:v>44625</c:v>
                </c:pt>
                <c:pt idx="2653">
                  <c:v>44625</c:v>
                </c:pt>
                <c:pt idx="2654">
                  <c:v>44625</c:v>
                </c:pt>
                <c:pt idx="2655">
                  <c:v>44625</c:v>
                </c:pt>
                <c:pt idx="2656">
                  <c:v>44626</c:v>
                </c:pt>
                <c:pt idx="2657">
                  <c:v>44626</c:v>
                </c:pt>
                <c:pt idx="2658">
                  <c:v>44626</c:v>
                </c:pt>
                <c:pt idx="2659">
                  <c:v>44626</c:v>
                </c:pt>
                <c:pt idx="2660">
                  <c:v>44626</c:v>
                </c:pt>
                <c:pt idx="2661">
                  <c:v>44627</c:v>
                </c:pt>
                <c:pt idx="2662">
                  <c:v>44627</c:v>
                </c:pt>
                <c:pt idx="2663">
                  <c:v>44627</c:v>
                </c:pt>
                <c:pt idx="2664">
                  <c:v>44627</c:v>
                </c:pt>
                <c:pt idx="2665">
                  <c:v>44627</c:v>
                </c:pt>
                <c:pt idx="2666">
                  <c:v>44627</c:v>
                </c:pt>
                <c:pt idx="2667">
                  <c:v>44627</c:v>
                </c:pt>
                <c:pt idx="2668">
                  <c:v>44627</c:v>
                </c:pt>
                <c:pt idx="2669">
                  <c:v>44627</c:v>
                </c:pt>
                <c:pt idx="2670">
                  <c:v>44627</c:v>
                </c:pt>
                <c:pt idx="2671">
                  <c:v>44627</c:v>
                </c:pt>
                <c:pt idx="2672">
                  <c:v>44627</c:v>
                </c:pt>
                <c:pt idx="2673">
                  <c:v>44628</c:v>
                </c:pt>
                <c:pt idx="2674">
                  <c:v>44628</c:v>
                </c:pt>
                <c:pt idx="2675">
                  <c:v>44629</c:v>
                </c:pt>
                <c:pt idx="2676">
                  <c:v>44629</c:v>
                </c:pt>
                <c:pt idx="2677">
                  <c:v>44629</c:v>
                </c:pt>
                <c:pt idx="2678">
                  <c:v>44630</c:v>
                </c:pt>
                <c:pt idx="2679">
                  <c:v>44630</c:v>
                </c:pt>
                <c:pt idx="2680">
                  <c:v>44630</c:v>
                </c:pt>
                <c:pt idx="2681">
                  <c:v>44630</c:v>
                </c:pt>
                <c:pt idx="2682">
                  <c:v>44630</c:v>
                </c:pt>
                <c:pt idx="2683">
                  <c:v>44631</c:v>
                </c:pt>
                <c:pt idx="2684">
                  <c:v>44631</c:v>
                </c:pt>
                <c:pt idx="2685">
                  <c:v>44631</c:v>
                </c:pt>
                <c:pt idx="2686">
                  <c:v>44631</c:v>
                </c:pt>
                <c:pt idx="2687">
                  <c:v>44631</c:v>
                </c:pt>
                <c:pt idx="2688">
                  <c:v>44631</c:v>
                </c:pt>
                <c:pt idx="2689">
                  <c:v>44631</c:v>
                </c:pt>
                <c:pt idx="2690">
                  <c:v>44631</c:v>
                </c:pt>
                <c:pt idx="2691">
                  <c:v>44631</c:v>
                </c:pt>
                <c:pt idx="2692">
                  <c:v>44632</c:v>
                </c:pt>
                <c:pt idx="2693">
                  <c:v>44632</c:v>
                </c:pt>
                <c:pt idx="2694">
                  <c:v>44632</c:v>
                </c:pt>
                <c:pt idx="2695">
                  <c:v>44633</c:v>
                </c:pt>
                <c:pt idx="2696">
                  <c:v>44633</c:v>
                </c:pt>
                <c:pt idx="2697">
                  <c:v>44633</c:v>
                </c:pt>
                <c:pt idx="2698">
                  <c:v>44633</c:v>
                </c:pt>
                <c:pt idx="2699">
                  <c:v>44633</c:v>
                </c:pt>
                <c:pt idx="2700">
                  <c:v>44633</c:v>
                </c:pt>
                <c:pt idx="2701">
                  <c:v>44633</c:v>
                </c:pt>
                <c:pt idx="2702">
                  <c:v>44633</c:v>
                </c:pt>
                <c:pt idx="2703">
                  <c:v>44633</c:v>
                </c:pt>
                <c:pt idx="2704">
                  <c:v>44633</c:v>
                </c:pt>
                <c:pt idx="2705">
                  <c:v>44633</c:v>
                </c:pt>
                <c:pt idx="2706">
                  <c:v>44633</c:v>
                </c:pt>
                <c:pt idx="2707">
                  <c:v>44633</c:v>
                </c:pt>
                <c:pt idx="2708">
                  <c:v>44634</c:v>
                </c:pt>
                <c:pt idx="2709">
                  <c:v>44634</c:v>
                </c:pt>
                <c:pt idx="2710">
                  <c:v>44634</c:v>
                </c:pt>
                <c:pt idx="2711">
                  <c:v>44634</c:v>
                </c:pt>
                <c:pt idx="2712">
                  <c:v>44634</c:v>
                </c:pt>
                <c:pt idx="2713">
                  <c:v>44634</c:v>
                </c:pt>
                <c:pt idx="2714">
                  <c:v>44635</c:v>
                </c:pt>
                <c:pt idx="2715">
                  <c:v>44636</c:v>
                </c:pt>
                <c:pt idx="2716">
                  <c:v>44636</c:v>
                </c:pt>
                <c:pt idx="2717">
                  <c:v>44637</c:v>
                </c:pt>
                <c:pt idx="2718">
                  <c:v>44637</c:v>
                </c:pt>
                <c:pt idx="2719">
                  <c:v>44637</c:v>
                </c:pt>
                <c:pt idx="2720">
                  <c:v>44637</c:v>
                </c:pt>
                <c:pt idx="2721">
                  <c:v>44637</c:v>
                </c:pt>
                <c:pt idx="2722">
                  <c:v>44637</c:v>
                </c:pt>
                <c:pt idx="2723">
                  <c:v>44637</c:v>
                </c:pt>
                <c:pt idx="2724">
                  <c:v>44638</c:v>
                </c:pt>
                <c:pt idx="2725">
                  <c:v>44638</c:v>
                </c:pt>
                <c:pt idx="2726">
                  <c:v>44638</c:v>
                </c:pt>
                <c:pt idx="2727">
                  <c:v>44638</c:v>
                </c:pt>
                <c:pt idx="2728">
                  <c:v>44639</c:v>
                </c:pt>
                <c:pt idx="2729">
                  <c:v>44639</c:v>
                </c:pt>
                <c:pt idx="2730">
                  <c:v>44639</c:v>
                </c:pt>
                <c:pt idx="2731">
                  <c:v>44639</c:v>
                </c:pt>
                <c:pt idx="2732">
                  <c:v>44639</c:v>
                </c:pt>
                <c:pt idx="2733">
                  <c:v>44639</c:v>
                </c:pt>
                <c:pt idx="2734">
                  <c:v>44639</c:v>
                </c:pt>
                <c:pt idx="2735">
                  <c:v>44639</c:v>
                </c:pt>
                <c:pt idx="2736">
                  <c:v>44639</c:v>
                </c:pt>
                <c:pt idx="2737">
                  <c:v>44639</c:v>
                </c:pt>
                <c:pt idx="2738">
                  <c:v>44639</c:v>
                </c:pt>
                <c:pt idx="2739">
                  <c:v>44639</c:v>
                </c:pt>
                <c:pt idx="2740">
                  <c:v>44639</c:v>
                </c:pt>
                <c:pt idx="2741">
                  <c:v>44639</c:v>
                </c:pt>
                <c:pt idx="2742">
                  <c:v>44640</c:v>
                </c:pt>
                <c:pt idx="2743">
                  <c:v>44640</c:v>
                </c:pt>
                <c:pt idx="2744">
                  <c:v>44640</c:v>
                </c:pt>
                <c:pt idx="2745">
                  <c:v>44641</c:v>
                </c:pt>
                <c:pt idx="2746">
                  <c:v>44641</c:v>
                </c:pt>
                <c:pt idx="2747">
                  <c:v>44641</c:v>
                </c:pt>
                <c:pt idx="2748">
                  <c:v>44641</c:v>
                </c:pt>
                <c:pt idx="2749">
                  <c:v>44641</c:v>
                </c:pt>
                <c:pt idx="2750">
                  <c:v>44641</c:v>
                </c:pt>
                <c:pt idx="2751">
                  <c:v>44641</c:v>
                </c:pt>
                <c:pt idx="2752">
                  <c:v>44641</c:v>
                </c:pt>
                <c:pt idx="2753">
                  <c:v>44641</c:v>
                </c:pt>
                <c:pt idx="2754">
                  <c:v>44641</c:v>
                </c:pt>
                <c:pt idx="2755">
                  <c:v>44641</c:v>
                </c:pt>
                <c:pt idx="2756">
                  <c:v>44641</c:v>
                </c:pt>
                <c:pt idx="2757">
                  <c:v>44641</c:v>
                </c:pt>
                <c:pt idx="2758">
                  <c:v>44643</c:v>
                </c:pt>
                <c:pt idx="2759">
                  <c:v>44643</c:v>
                </c:pt>
                <c:pt idx="2760">
                  <c:v>44643</c:v>
                </c:pt>
                <c:pt idx="2761">
                  <c:v>44643</c:v>
                </c:pt>
                <c:pt idx="2762">
                  <c:v>44643</c:v>
                </c:pt>
                <c:pt idx="2763">
                  <c:v>44643</c:v>
                </c:pt>
                <c:pt idx="2764">
                  <c:v>44643</c:v>
                </c:pt>
                <c:pt idx="2765">
                  <c:v>44643</c:v>
                </c:pt>
                <c:pt idx="2766">
                  <c:v>44643</c:v>
                </c:pt>
                <c:pt idx="2767">
                  <c:v>44643</c:v>
                </c:pt>
                <c:pt idx="2768">
                  <c:v>44644</c:v>
                </c:pt>
                <c:pt idx="2769">
                  <c:v>44644</c:v>
                </c:pt>
                <c:pt idx="2770">
                  <c:v>44644</c:v>
                </c:pt>
                <c:pt idx="2771">
                  <c:v>44644</c:v>
                </c:pt>
                <c:pt idx="2772">
                  <c:v>44644</c:v>
                </c:pt>
                <c:pt idx="2773">
                  <c:v>44644</c:v>
                </c:pt>
                <c:pt idx="2774">
                  <c:v>44644</c:v>
                </c:pt>
                <c:pt idx="2775">
                  <c:v>44644</c:v>
                </c:pt>
                <c:pt idx="2776">
                  <c:v>44644</c:v>
                </c:pt>
                <c:pt idx="2777">
                  <c:v>44644</c:v>
                </c:pt>
                <c:pt idx="2778">
                  <c:v>44644</c:v>
                </c:pt>
                <c:pt idx="2779">
                  <c:v>44644</c:v>
                </c:pt>
                <c:pt idx="2780">
                  <c:v>44644</c:v>
                </c:pt>
                <c:pt idx="2781">
                  <c:v>44644</c:v>
                </c:pt>
                <c:pt idx="2782">
                  <c:v>44644</c:v>
                </c:pt>
                <c:pt idx="2783">
                  <c:v>44645</c:v>
                </c:pt>
                <c:pt idx="2784">
                  <c:v>44645</c:v>
                </c:pt>
                <c:pt idx="2785">
                  <c:v>44645</c:v>
                </c:pt>
                <c:pt idx="2786">
                  <c:v>44645</c:v>
                </c:pt>
                <c:pt idx="2787">
                  <c:v>44646</c:v>
                </c:pt>
                <c:pt idx="2788">
                  <c:v>44646</c:v>
                </c:pt>
                <c:pt idx="2789">
                  <c:v>44646</c:v>
                </c:pt>
                <c:pt idx="2790">
                  <c:v>44646</c:v>
                </c:pt>
                <c:pt idx="2791">
                  <c:v>44646</c:v>
                </c:pt>
                <c:pt idx="2792">
                  <c:v>44646</c:v>
                </c:pt>
                <c:pt idx="2793">
                  <c:v>44647</c:v>
                </c:pt>
                <c:pt idx="2794">
                  <c:v>44647</c:v>
                </c:pt>
                <c:pt idx="2795">
                  <c:v>44648</c:v>
                </c:pt>
                <c:pt idx="2796">
                  <c:v>44648</c:v>
                </c:pt>
                <c:pt idx="2797">
                  <c:v>44649</c:v>
                </c:pt>
                <c:pt idx="2798">
                  <c:v>44649</c:v>
                </c:pt>
                <c:pt idx="2799">
                  <c:v>44649</c:v>
                </c:pt>
                <c:pt idx="2800">
                  <c:v>44649</c:v>
                </c:pt>
                <c:pt idx="2801">
                  <c:v>44650</c:v>
                </c:pt>
                <c:pt idx="2802">
                  <c:v>44650</c:v>
                </c:pt>
                <c:pt idx="2803">
                  <c:v>44651</c:v>
                </c:pt>
                <c:pt idx="2804">
                  <c:v>44651</c:v>
                </c:pt>
                <c:pt idx="2805">
                  <c:v>44651</c:v>
                </c:pt>
                <c:pt idx="2806">
                  <c:v>44651</c:v>
                </c:pt>
                <c:pt idx="2807">
                  <c:v>44651</c:v>
                </c:pt>
                <c:pt idx="2808">
                  <c:v>44651</c:v>
                </c:pt>
                <c:pt idx="2809">
                  <c:v>44651</c:v>
                </c:pt>
                <c:pt idx="2810">
                  <c:v>44651</c:v>
                </c:pt>
                <c:pt idx="2811">
                  <c:v>44651</c:v>
                </c:pt>
                <c:pt idx="2812">
                  <c:v>44651</c:v>
                </c:pt>
                <c:pt idx="2813">
                  <c:v>44651</c:v>
                </c:pt>
                <c:pt idx="2814">
                  <c:v>44651</c:v>
                </c:pt>
                <c:pt idx="2815">
                  <c:v>44651</c:v>
                </c:pt>
                <c:pt idx="2816">
                  <c:v>44652</c:v>
                </c:pt>
                <c:pt idx="2817">
                  <c:v>44652</c:v>
                </c:pt>
                <c:pt idx="2818">
                  <c:v>44652</c:v>
                </c:pt>
                <c:pt idx="2819">
                  <c:v>44652</c:v>
                </c:pt>
                <c:pt idx="2820">
                  <c:v>44653</c:v>
                </c:pt>
                <c:pt idx="2821">
                  <c:v>44653</c:v>
                </c:pt>
                <c:pt idx="2822">
                  <c:v>44654</c:v>
                </c:pt>
                <c:pt idx="2823">
                  <c:v>44654</c:v>
                </c:pt>
                <c:pt idx="2824">
                  <c:v>44654</c:v>
                </c:pt>
                <c:pt idx="2825">
                  <c:v>44654</c:v>
                </c:pt>
                <c:pt idx="2826">
                  <c:v>44654</c:v>
                </c:pt>
                <c:pt idx="2827">
                  <c:v>44654</c:v>
                </c:pt>
                <c:pt idx="2828">
                  <c:v>44654</c:v>
                </c:pt>
                <c:pt idx="2829">
                  <c:v>44654</c:v>
                </c:pt>
                <c:pt idx="2830">
                  <c:v>44654</c:v>
                </c:pt>
                <c:pt idx="2831">
                  <c:v>44654</c:v>
                </c:pt>
                <c:pt idx="2832">
                  <c:v>44654</c:v>
                </c:pt>
                <c:pt idx="2833">
                  <c:v>44654</c:v>
                </c:pt>
                <c:pt idx="2834">
                  <c:v>44654</c:v>
                </c:pt>
                <c:pt idx="2835">
                  <c:v>44654</c:v>
                </c:pt>
                <c:pt idx="2836">
                  <c:v>44654</c:v>
                </c:pt>
                <c:pt idx="2837">
                  <c:v>44654</c:v>
                </c:pt>
                <c:pt idx="2838">
                  <c:v>44655</c:v>
                </c:pt>
                <c:pt idx="2839">
                  <c:v>44655</c:v>
                </c:pt>
                <c:pt idx="2840">
                  <c:v>44656</c:v>
                </c:pt>
                <c:pt idx="2841">
                  <c:v>44656</c:v>
                </c:pt>
                <c:pt idx="2842">
                  <c:v>44656</c:v>
                </c:pt>
                <c:pt idx="2843">
                  <c:v>44656</c:v>
                </c:pt>
                <c:pt idx="2844">
                  <c:v>44657</c:v>
                </c:pt>
                <c:pt idx="2845">
                  <c:v>44657</c:v>
                </c:pt>
                <c:pt idx="2846">
                  <c:v>44657</c:v>
                </c:pt>
                <c:pt idx="2847">
                  <c:v>44657</c:v>
                </c:pt>
                <c:pt idx="2848">
                  <c:v>44657</c:v>
                </c:pt>
                <c:pt idx="2849">
                  <c:v>44657</c:v>
                </c:pt>
                <c:pt idx="2850">
                  <c:v>44657</c:v>
                </c:pt>
                <c:pt idx="2851">
                  <c:v>44657</c:v>
                </c:pt>
                <c:pt idx="2852">
                  <c:v>44658</c:v>
                </c:pt>
                <c:pt idx="2853">
                  <c:v>44658</c:v>
                </c:pt>
                <c:pt idx="2854">
                  <c:v>44658</c:v>
                </c:pt>
                <c:pt idx="2855">
                  <c:v>44658</c:v>
                </c:pt>
                <c:pt idx="2856">
                  <c:v>44658</c:v>
                </c:pt>
                <c:pt idx="2857">
                  <c:v>44659</c:v>
                </c:pt>
                <c:pt idx="2858">
                  <c:v>44659</c:v>
                </c:pt>
                <c:pt idx="2859">
                  <c:v>44659</c:v>
                </c:pt>
                <c:pt idx="2860">
                  <c:v>44659</c:v>
                </c:pt>
                <c:pt idx="2861">
                  <c:v>44659</c:v>
                </c:pt>
                <c:pt idx="2862">
                  <c:v>44659</c:v>
                </c:pt>
                <c:pt idx="2863">
                  <c:v>44659</c:v>
                </c:pt>
                <c:pt idx="2864">
                  <c:v>44659</c:v>
                </c:pt>
                <c:pt idx="2865">
                  <c:v>44660</c:v>
                </c:pt>
                <c:pt idx="2866">
                  <c:v>44660</c:v>
                </c:pt>
                <c:pt idx="2867">
                  <c:v>44660</c:v>
                </c:pt>
                <c:pt idx="2868">
                  <c:v>44660</c:v>
                </c:pt>
                <c:pt idx="2869">
                  <c:v>44660</c:v>
                </c:pt>
                <c:pt idx="2870">
                  <c:v>44660</c:v>
                </c:pt>
                <c:pt idx="2871">
                  <c:v>44660</c:v>
                </c:pt>
                <c:pt idx="2872">
                  <c:v>44660</c:v>
                </c:pt>
                <c:pt idx="2873">
                  <c:v>44660</c:v>
                </c:pt>
                <c:pt idx="2874">
                  <c:v>44660</c:v>
                </c:pt>
                <c:pt idx="2875">
                  <c:v>44661</c:v>
                </c:pt>
                <c:pt idx="2876">
                  <c:v>44661</c:v>
                </c:pt>
                <c:pt idx="2877">
                  <c:v>44661</c:v>
                </c:pt>
                <c:pt idx="2878">
                  <c:v>44662</c:v>
                </c:pt>
                <c:pt idx="2879">
                  <c:v>44663</c:v>
                </c:pt>
                <c:pt idx="2880">
                  <c:v>44663</c:v>
                </c:pt>
                <c:pt idx="2881">
                  <c:v>44663</c:v>
                </c:pt>
                <c:pt idx="2882">
                  <c:v>44663</c:v>
                </c:pt>
                <c:pt idx="2883">
                  <c:v>44663</c:v>
                </c:pt>
                <c:pt idx="2884">
                  <c:v>44663</c:v>
                </c:pt>
                <c:pt idx="2885">
                  <c:v>44663</c:v>
                </c:pt>
                <c:pt idx="2886">
                  <c:v>44663</c:v>
                </c:pt>
                <c:pt idx="2887">
                  <c:v>44663</c:v>
                </c:pt>
                <c:pt idx="2888">
                  <c:v>44663</c:v>
                </c:pt>
                <c:pt idx="2889">
                  <c:v>44663</c:v>
                </c:pt>
                <c:pt idx="2890">
                  <c:v>44663</c:v>
                </c:pt>
                <c:pt idx="2891">
                  <c:v>44664</c:v>
                </c:pt>
                <c:pt idx="2892">
                  <c:v>44664</c:v>
                </c:pt>
                <c:pt idx="2893">
                  <c:v>44665</c:v>
                </c:pt>
                <c:pt idx="2894">
                  <c:v>44665</c:v>
                </c:pt>
                <c:pt idx="2895">
                  <c:v>44665</c:v>
                </c:pt>
                <c:pt idx="2896">
                  <c:v>44665</c:v>
                </c:pt>
                <c:pt idx="2897">
                  <c:v>44665</c:v>
                </c:pt>
                <c:pt idx="2898">
                  <c:v>44665</c:v>
                </c:pt>
                <c:pt idx="2899">
                  <c:v>44666</c:v>
                </c:pt>
                <c:pt idx="2900">
                  <c:v>44666</c:v>
                </c:pt>
                <c:pt idx="2901">
                  <c:v>44666</c:v>
                </c:pt>
                <c:pt idx="2902">
                  <c:v>44666</c:v>
                </c:pt>
                <c:pt idx="2903">
                  <c:v>44666</c:v>
                </c:pt>
                <c:pt idx="2904">
                  <c:v>44667</c:v>
                </c:pt>
                <c:pt idx="2905">
                  <c:v>44667</c:v>
                </c:pt>
                <c:pt idx="2906">
                  <c:v>44667</c:v>
                </c:pt>
                <c:pt idx="2907">
                  <c:v>44667</c:v>
                </c:pt>
                <c:pt idx="2908">
                  <c:v>44667</c:v>
                </c:pt>
                <c:pt idx="2909">
                  <c:v>44668</c:v>
                </c:pt>
                <c:pt idx="2910">
                  <c:v>44668</c:v>
                </c:pt>
                <c:pt idx="2911">
                  <c:v>44668</c:v>
                </c:pt>
                <c:pt idx="2912">
                  <c:v>44669</c:v>
                </c:pt>
                <c:pt idx="2913">
                  <c:v>44669</c:v>
                </c:pt>
                <c:pt idx="2914">
                  <c:v>44669</c:v>
                </c:pt>
                <c:pt idx="2915">
                  <c:v>44669</c:v>
                </c:pt>
                <c:pt idx="2916">
                  <c:v>44669</c:v>
                </c:pt>
                <c:pt idx="2917">
                  <c:v>44670</c:v>
                </c:pt>
                <c:pt idx="2918">
                  <c:v>44670</c:v>
                </c:pt>
                <c:pt idx="2919">
                  <c:v>44670</c:v>
                </c:pt>
                <c:pt idx="2920">
                  <c:v>44670</c:v>
                </c:pt>
                <c:pt idx="2921">
                  <c:v>44670</c:v>
                </c:pt>
                <c:pt idx="2922">
                  <c:v>44670</c:v>
                </c:pt>
                <c:pt idx="2923">
                  <c:v>44670</c:v>
                </c:pt>
                <c:pt idx="2924">
                  <c:v>44670</c:v>
                </c:pt>
                <c:pt idx="2925">
                  <c:v>44670</c:v>
                </c:pt>
                <c:pt idx="2926">
                  <c:v>44670</c:v>
                </c:pt>
                <c:pt idx="2927">
                  <c:v>44670</c:v>
                </c:pt>
                <c:pt idx="2928">
                  <c:v>44670</c:v>
                </c:pt>
                <c:pt idx="2929">
                  <c:v>44671</c:v>
                </c:pt>
                <c:pt idx="2930">
                  <c:v>44671</c:v>
                </c:pt>
                <c:pt idx="2931">
                  <c:v>44671</c:v>
                </c:pt>
                <c:pt idx="2932">
                  <c:v>44671</c:v>
                </c:pt>
                <c:pt idx="2933">
                  <c:v>44671</c:v>
                </c:pt>
                <c:pt idx="2934">
                  <c:v>44671</c:v>
                </c:pt>
                <c:pt idx="2935">
                  <c:v>44671</c:v>
                </c:pt>
                <c:pt idx="2936">
                  <c:v>44671</c:v>
                </c:pt>
                <c:pt idx="2937">
                  <c:v>44671</c:v>
                </c:pt>
                <c:pt idx="2938">
                  <c:v>44671</c:v>
                </c:pt>
                <c:pt idx="2939">
                  <c:v>44672</c:v>
                </c:pt>
                <c:pt idx="2940">
                  <c:v>44672</c:v>
                </c:pt>
                <c:pt idx="2941">
                  <c:v>44672</c:v>
                </c:pt>
                <c:pt idx="2942">
                  <c:v>44672</c:v>
                </c:pt>
                <c:pt idx="2943">
                  <c:v>44672</c:v>
                </c:pt>
                <c:pt idx="2944">
                  <c:v>44673</c:v>
                </c:pt>
                <c:pt idx="2945">
                  <c:v>44673</c:v>
                </c:pt>
                <c:pt idx="2946">
                  <c:v>44673</c:v>
                </c:pt>
                <c:pt idx="2947">
                  <c:v>44673</c:v>
                </c:pt>
                <c:pt idx="2948">
                  <c:v>44673</c:v>
                </c:pt>
                <c:pt idx="2949">
                  <c:v>44673</c:v>
                </c:pt>
                <c:pt idx="2950">
                  <c:v>44674</c:v>
                </c:pt>
                <c:pt idx="2951">
                  <c:v>44674</c:v>
                </c:pt>
                <c:pt idx="2952">
                  <c:v>44676</c:v>
                </c:pt>
                <c:pt idx="2953">
                  <c:v>44676</c:v>
                </c:pt>
                <c:pt idx="2954">
                  <c:v>44676</c:v>
                </c:pt>
                <c:pt idx="2955">
                  <c:v>44676</c:v>
                </c:pt>
                <c:pt idx="2956">
                  <c:v>44676</c:v>
                </c:pt>
                <c:pt idx="2957">
                  <c:v>44676</c:v>
                </c:pt>
                <c:pt idx="2958">
                  <c:v>44677</c:v>
                </c:pt>
                <c:pt idx="2959">
                  <c:v>44677</c:v>
                </c:pt>
                <c:pt idx="2960">
                  <c:v>44677</c:v>
                </c:pt>
                <c:pt idx="2961">
                  <c:v>44677</c:v>
                </c:pt>
                <c:pt idx="2962">
                  <c:v>44677</c:v>
                </c:pt>
                <c:pt idx="2963">
                  <c:v>44677</c:v>
                </c:pt>
                <c:pt idx="2964">
                  <c:v>44677</c:v>
                </c:pt>
                <c:pt idx="2965">
                  <c:v>44677</c:v>
                </c:pt>
                <c:pt idx="2966">
                  <c:v>44677</c:v>
                </c:pt>
                <c:pt idx="2967">
                  <c:v>44677</c:v>
                </c:pt>
                <c:pt idx="2968">
                  <c:v>44677</c:v>
                </c:pt>
                <c:pt idx="2969">
                  <c:v>44677</c:v>
                </c:pt>
                <c:pt idx="2970">
                  <c:v>44677</c:v>
                </c:pt>
                <c:pt idx="2971">
                  <c:v>44677</c:v>
                </c:pt>
                <c:pt idx="2972">
                  <c:v>44679</c:v>
                </c:pt>
                <c:pt idx="2973">
                  <c:v>44679</c:v>
                </c:pt>
                <c:pt idx="2974">
                  <c:v>44679</c:v>
                </c:pt>
                <c:pt idx="2975">
                  <c:v>44679</c:v>
                </c:pt>
                <c:pt idx="2976">
                  <c:v>44679</c:v>
                </c:pt>
                <c:pt idx="2977">
                  <c:v>44679</c:v>
                </c:pt>
                <c:pt idx="2978">
                  <c:v>44679</c:v>
                </c:pt>
                <c:pt idx="2979">
                  <c:v>44680</c:v>
                </c:pt>
                <c:pt idx="2980">
                  <c:v>44680</c:v>
                </c:pt>
                <c:pt idx="2981">
                  <c:v>44680</c:v>
                </c:pt>
                <c:pt idx="2982">
                  <c:v>44680</c:v>
                </c:pt>
                <c:pt idx="2983">
                  <c:v>44680</c:v>
                </c:pt>
                <c:pt idx="2984">
                  <c:v>44680</c:v>
                </c:pt>
                <c:pt idx="2985">
                  <c:v>44680</c:v>
                </c:pt>
                <c:pt idx="2986">
                  <c:v>44680</c:v>
                </c:pt>
                <c:pt idx="2987">
                  <c:v>44680</c:v>
                </c:pt>
                <c:pt idx="2988">
                  <c:v>44680</c:v>
                </c:pt>
                <c:pt idx="2989">
                  <c:v>44681</c:v>
                </c:pt>
                <c:pt idx="2990">
                  <c:v>44682</c:v>
                </c:pt>
                <c:pt idx="2991">
                  <c:v>44682</c:v>
                </c:pt>
                <c:pt idx="2992">
                  <c:v>44682</c:v>
                </c:pt>
                <c:pt idx="2993">
                  <c:v>44682</c:v>
                </c:pt>
                <c:pt idx="2994">
                  <c:v>44682</c:v>
                </c:pt>
                <c:pt idx="2995">
                  <c:v>44682</c:v>
                </c:pt>
                <c:pt idx="2996">
                  <c:v>44682</c:v>
                </c:pt>
                <c:pt idx="2997">
                  <c:v>44682</c:v>
                </c:pt>
                <c:pt idx="2998">
                  <c:v>44682</c:v>
                </c:pt>
                <c:pt idx="2999">
                  <c:v>44682</c:v>
                </c:pt>
                <c:pt idx="3000">
                  <c:v>44682</c:v>
                </c:pt>
                <c:pt idx="3001">
                  <c:v>44682</c:v>
                </c:pt>
                <c:pt idx="3002">
                  <c:v>44682</c:v>
                </c:pt>
                <c:pt idx="3003">
                  <c:v>44682</c:v>
                </c:pt>
                <c:pt idx="3004">
                  <c:v>44682</c:v>
                </c:pt>
                <c:pt idx="3005">
                  <c:v>44682</c:v>
                </c:pt>
                <c:pt idx="3006">
                  <c:v>44682</c:v>
                </c:pt>
                <c:pt idx="3007">
                  <c:v>44682</c:v>
                </c:pt>
                <c:pt idx="3008">
                  <c:v>44682</c:v>
                </c:pt>
                <c:pt idx="3009">
                  <c:v>44683</c:v>
                </c:pt>
                <c:pt idx="3010">
                  <c:v>44683</c:v>
                </c:pt>
                <c:pt idx="3011">
                  <c:v>44684</c:v>
                </c:pt>
                <c:pt idx="3012">
                  <c:v>44684</c:v>
                </c:pt>
                <c:pt idx="3013">
                  <c:v>44684</c:v>
                </c:pt>
                <c:pt idx="3014">
                  <c:v>44685</c:v>
                </c:pt>
                <c:pt idx="3015">
                  <c:v>44686</c:v>
                </c:pt>
                <c:pt idx="3016">
                  <c:v>44686</c:v>
                </c:pt>
                <c:pt idx="3017">
                  <c:v>44686</c:v>
                </c:pt>
                <c:pt idx="3018">
                  <c:v>44686</c:v>
                </c:pt>
                <c:pt idx="3019">
                  <c:v>44686</c:v>
                </c:pt>
                <c:pt idx="3020">
                  <c:v>44686</c:v>
                </c:pt>
                <c:pt idx="3021">
                  <c:v>44686</c:v>
                </c:pt>
                <c:pt idx="3022">
                  <c:v>44686</c:v>
                </c:pt>
                <c:pt idx="3023">
                  <c:v>44686</c:v>
                </c:pt>
                <c:pt idx="3024">
                  <c:v>44686</c:v>
                </c:pt>
                <c:pt idx="3025">
                  <c:v>44686</c:v>
                </c:pt>
                <c:pt idx="3026">
                  <c:v>44687</c:v>
                </c:pt>
                <c:pt idx="3027">
                  <c:v>44687</c:v>
                </c:pt>
                <c:pt idx="3028">
                  <c:v>44687</c:v>
                </c:pt>
                <c:pt idx="3029">
                  <c:v>44687</c:v>
                </c:pt>
                <c:pt idx="3030">
                  <c:v>44687</c:v>
                </c:pt>
                <c:pt idx="3031">
                  <c:v>44687</c:v>
                </c:pt>
                <c:pt idx="3032">
                  <c:v>44687</c:v>
                </c:pt>
                <c:pt idx="3033">
                  <c:v>44687</c:v>
                </c:pt>
                <c:pt idx="3034">
                  <c:v>44687</c:v>
                </c:pt>
                <c:pt idx="3035">
                  <c:v>44687</c:v>
                </c:pt>
                <c:pt idx="3036">
                  <c:v>44687</c:v>
                </c:pt>
                <c:pt idx="3037">
                  <c:v>44687</c:v>
                </c:pt>
                <c:pt idx="3038">
                  <c:v>44688</c:v>
                </c:pt>
                <c:pt idx="3039">
                  <c:v>44689</c:v>
                </c:pt>
                <c:pt idx="3040">
                  <c:v>44689</c:v>
                </c:pt>
                <c:pt idx="3041">
                  <c:v>44689</c:v>
                </c:pt>
                <c:pt idx="3042">
                  <c:v>44689</c:v>
                </c:pt>
                <c:pt idx="3043">
                  <c:v>44690</c:v>
                </c:pt>
                <c:pt idx="3044">
                  <c:v>44690</c:v>
                </c:pt>
                <c:pt idx="3045">
                  <c:v>44690</c:v>
                </c:pt>
                <c:pt idx="3046">
                  <c:v>44690</c:v>
                </c:pt>
                <c:pt idx="3047">
                  <c:v>44690</c:v>
                </c:pt>
                <c:pt idx="3048">
                  <c:v>44690</c:v>
                </c:pt>
                <c:pt idx="3049">
                  <c:v>44690</c:v>
                </c:pt>
                <c:pt idx="3050">
                  <c:v>44690</c:v>
                </c:pt>
                <c:pt idx="3051">
                  <c:v>44691</c:v>
                </c:pt>
                <c:pt idx="3052">
                  <c:v>44691</c:v>
                </c:pt>
                <c:pt idx="3053">
                  <c:v>44691</c:v>
                </c:pt>
                <c:pt idx="3054">
                  <c:v>44691</c:v>
                </c:pt>
                <c:pt idx="3055">
                  <c:v>44692</c:v>
                </c:pt>
                <c:pt idx="3056">
                  <c:v>44693</c:v>
                </c:pt>
                <c:pt idx="3057">
                  <c:v>44693</c:v>
                </c:pt>
                <c:pt idx="3058">
                  <c:v>44693</c:v>
                </c:pt>
                <c:pt idx="3059">
                  <c:v>44693</c:v>
                </c:pt>
                <c:pt idx="3060">
                  <c:v>44693</c:v>
                </c:pt>
                <c:pt idx="3061">
                  <c:v>44693</c:v>
                </c:pt>
                <c:pt idx="3062">
                  <c:v>44693</c:v>
                </c:pt>
                <c:pt idx="3063">
                  <c:v>44693</c:v>
                </c:pt>
                <c:pt idx="3064">
                  <c:v>44693</c:v>
                </c:pt>
                <c:pt idx="3065">
                  <c:v>44693</c:v>
                </c:pt>
                <c:pt idx="3066">
                  <c:v>44693</c:v>
                </c:pt>
                <c:pt idx="3067">
                  <c:v>44693</c:v>
                </c:pt>
                <c:pt idx="3068">
                  <c:v>44693</c:v>
                </c:pt>
                <c:pt idx="3069">
                  <c:v>44693</c:v>
                </c:pt>
                <c:pt idx="3070">
                  <c:v>44693</c:v>
                </c:pt>
                <c:pt idx="3071">
                  <c:v>44693</c:v>
                </c:pt>
                <c:pt idx="3072">
                  <c:v>44694</c:v>
                </c:pt>
                <c:pt idx="3073">
                  <c:v>44695</c:v>
                </c:pt>
                <c:pt idx="3074">
                  <c:v>44695</c:v>
                </c:pt>
                <c:pt idx="3075">
                  <c:v>44695</c:v>
                </c:pt>
                <c:pt idx="3076">
                  <c:v>44695</c:v>
                </c:pt>
                <c:pt idx="3077">
                  <c:v>44695</c:v>
                </c:pt>
                <c:pt idx="3078">
                  <c:v>44695</c:v>
                </c:pt>
                <c:pt idx="3079">
                  <c:v>44696</c:v>
                </c:pt>
                <c:pt idx="3080">
                  <c:v>44696</c:v>
                </c:pt>
                <c:pt idx="3081">
                  <c:v>44696</c:v>
                </c:pt>
                <c:pt idx="3082">
                  <c:v>44696</c:v>
                </c:pt>
                <c:pt idx="3083">
                  <c:v>44696</c:v>
                </c:pt>
                <c:pt idx="3084">
                  <c:v>44696</c:v>
                </c:pt>
                <c:pt idx="3085">
                  <c:v>44696</c:v>
                </c:pt>
                <c:pt idx="3086">
                  <c:v>44696</c:v>
                </c:pt>
                <c:pt idx="3087">
                  <c:v>44696</c:v>
                </c:pt>
                <c:pt idx="3088">
                  <c:v>44696</c:v>
                </c:pt>
                <c:pt idx="3089">
                  <c:v>44696</c:v>
                </c:pt>
                <c:pt idx="3090">
                  <c:v>44697</c:v>
                </c:pt>
                <c:pt idx="3091">
                  <c:v>44697</c:v>
                </c:pt>
                <c:pt idx="3092">
                  <c:v>44697</c:v>
                </c:pt>
                <c:pt idx="3093">
                  <c:v>44697</c:v>
                </c:pt>
                <c:pt idx="3094">
                  <c:v>44697</c:v>
                </c:pt>
                <c:pt idx="3095">
                  <c:v>44698</c:v>
                </c:pt>
                <c:pt idx="3096">
                  <c:v>44698</c:v>
                </c:pt>
                <c:pt idx="3097">
                  <c:v>44698</c:v>
                </c:pt>
                <c:pt idx="3098">
                  <c:v>44698</c:v>
                </c:pt>
                <c:pt idx="3099">
                  <c:v>44698</c:v>
                </c:pt>
                <c:pt idx="3100">
                  <c:v>44699</c:v>
                </c:pt>
                <c:pt idx="3101">
                  <c:v>44699</c:v>
                </c:pt>
                <c:pt idx="3102">
                  <c:v>44699</c:v>
                </c:pt>
                <c:pt idx="3103">
                  <c:v>44699</c:v>
                </c:pt>
                <c:pt idx="3104">
                  <c:v>44699</c:v>
                </c:pt>
                <c:pt idx="3105">
                  <c:v>44700</c:v>
                </c:pt>
                <c:pt idx="3106">
                  <c:v>44700</c:v>
                </c:pt>
                <c:pt idx="3107">
                  <c:v>44701</c:v>
                </c:pt>
                <c:pt idx="3108">
                  <c:v>44701</c:v>
                </c:pt>
                <c:pt idx="3109">
                  <c:v>44701</c:v>
                </c:pt>
                <c:pt idx="3110">
                  <c:v>44701</c:v>
                </c:pt>
                <c:pt idx="3111">
                  <c:v>44701</c:v>
                </c:pt>
                <c:pt idx="3112">
                  <c:v>44701</c:v>
                </c:pt>
                <c:pt idx="3113">
                  <c:v>44701</c:v>
                </c:pt>
                <c:pt idx="3114">
                  <c:v>44701</c:v>
                </c:pt>
                <c:pt idx="3115">
                  <c:v>44701</c:v>
                </c:pt>
                <c:pt idx="3116">
                  <c:v>44701</c:v>
                </c:pt>
                <c:pt idx="3117">
                  <c:v>44701</c:v>
                </c:pt>
                <c:pt idx="3118">
                  <c:v>44701</c:v>
                </c:pt>
                <c:pt idx="3119">
                  <c:v>44701</c:v>
                </c:pt>
                <c:pt idx="3120">
                  <c:v>44701</c:v>
                </c:pt>
                <c:pt idx="3121">
                  <c:v>44702</c:v>
                </c:pt>
                <c:pt idx="3122">
                  <c:v>44702</c:v>
                </c:pt>
                <c:pt idx="3123">
                  <c:v>44702</c:v>
                </c:pt>
                <c:pt idx="3124">
                  <c:v>44703</c:v>
                </c:pt>
                <c:pt idx="3125">
                  <c:v>44703</c:v>
                </c:pt>
                <c:pt idx="3126">
                  <c:v>44703</c:v>
                </c:pt>
                <c:pt idx="3127">
                  <c:v>44704</c:v>
                </c:pt>
                <c:pt idx="3128">
                  <c:v>44704</c:v>
                </c:pt>
                <c:pt idx="3129">
                  <c:v>44704</c:v>
                </c:pt>
                <c:pt idx="3130">
                  <c:v>44704</c:v>
                </c:pt>
                <c:pt idx="3131">
                  <c:v>44704</c:v>
                </c:pt>
                <c:pt idx="3132">
                  <c:v>44704</c:v>
                </c:pt>
                <c:pt idx="3133">
                  <c:v>44704</c:v>
                </c:pt>
                <c:pt idx="3134">
                  <c:v>44705</c:v>
                </c:pt>
                <c:pt idx="3135">
                  <c:v>44705</c:v>
                </c:pt>
                <c:pt idx="3136">
                  <c:v>44705</c:v>
                </c:pt>
                <c:pt idx="3137">
                  <c:v>44705</c:v>
                </c:pt>
                <c:pt idx="3138">
                  <c:v>44705</c:v>
                </c:pt>
                <c:pt idx="3139">
                  <c:v>44705</c:v>
                </c:pt>
                <c:pt idx="3140">
                  <c:v>44705</c:v>
                </c:pt>
                <c:pt idx="3141">
                  <c:v>44705</c:v>
                </c:pt>
                <c:pt idx="3142">
                  <c:v>44705</c:v>
                </c:pt>
                <c:pt idx="3143">
                  <c:v>44705</c:v>
                </c:pt>
                <c:pt idx="3144">
                  <c:v>44706</c:v>
                </c:pt>
                <c:pt idx="3145">
                  <c:v>44706</c:v>
                </c:pt>
                <c:pt idx="3146">
                  <c:v>44706</c:v>
                </c:pt>
                <c:pt idx="3147">
                  <c:v>44706</c:v>
                </c:pt>
                <c:pt idx="3148">
                  <c:v>44707</c:v>
                </c:pt>
                <c:pt idx="3149">
                  <c:v>44707</c:v>
                </c:pt>
                <c:pt idx="3150">
                  <c:v>44707</c:v>
                </c:pt>
                <c:pt idx="3151">
                  <c:v>44707</c:v>
                </c:pt>
                <c:pt idx="3152">
                  <c:v>44708</c:v>
                </c:pt>
                <c:pt idx="3153">
                  <c:v>44708</c:v>
                </c:pt>
                <c:pt idx="3154">
                  <c:v>44708</c:v>
                </c:pt>
                <c:pt idx="3155">
                  <c:v>44708</c:v>
                </c:pt>
                <c:pt idx="3156">
                  <c:v>44708</c:v>
                </c:pt>
                <c:pt idx="3157">
                  <c:v>44708</c:v>
                </c:pt>
                <c:pt idx="3158">
                  <c:v>44708</c:v>
                </c:pt>
                <c:pt idx="3159">
                  <c:v>44708</c:v>
                </c:pt>
                <c:pt idx="3160">
                  <c:v>44709</c:v>
                </c:pt>
                <c:pt idx="3161">
                  <c:v>44709</c:v>
                </c:pt>
                <c:pt idx="3162">
                  <c:v>44709</c:v>
                </c:pt>
                <c:pt idx="3163">
                  <c:v>44709</c:v>
                </c:pt>
                <c:pt idx="3164">
                  <c:v>44709</c:v>
                </c:pt>
                <c:pt idx="3165">
                  <c:v>44709</c:v>
                </c:pt>
                <c:pt idx="3166">
                  <c:v>44709</c:v>
                </c:pt>
                <c:pt idx="3167">
                  <c:v>44709</c:v>
                </c:pt>
                <c:pt idx="3168">
                  <c:v>44710</c:v>
                </c:pt>
                <c:pt idx="3169">
                  <c:v>44710</c:v>
                </c:pt>
                <c:pt idx="3170">
                  <c:v>44710</c:v>
                </c:pt>
                <c:pt idx="3171">
                  <c:v>44710</c:v>
                </c:pt>
                <c:pt idx="3172">
                  <c:v>44710</c:v>
                </c:pt>
                <c:pt idx="3173">
                  <c:v>44710</c:v>
                </c:pt>
                <c:pt idx="3174">
                  <c:v>44710</c:v>
                </c:pt>
                <c:pt idx="3175">
                  <c:v>44710</c:v>
                </c:pt>
                <c:pt idx="3176">
                  <c:v>44710</c:v>
                </c:pt>
                <c:pt idx="3177">
                  <c:v>44710</c:v>
                </c:pt>
                <c:pt idx="3178">
                  <c:v>44710</c:v>
                </c:pt>
                <c:pt idx="3179">
                  <c:v>44710</c:v>
                </c:pt>
                <c:pt idx="3180">
                  <c:v>44710</c:v>
                </c:pt>
                <c:pt idx="3181">
                  <c:v>44712</c:v>
                </c:pt>
                <c:pt idx="3182">
                  <c:v>44712</c:v>
                </c:pt>
                <c:pt idx="3183">
                  <c:v>44712</c:v>
                </c:pt>
                <c:pt idx="3184">
                  <c:v>44712</c:v>
                </c:pt>
                <c:pt idx="3185">
                  <c:v>44712</c:v>
                </c:pt>
                <c:pt idx="3186">
                  <c:v>44713</c:v>
                </c:pt>
                <c:pt idx="3187">
                  <c:v>44713</c:v>
                </c:pt>
                <c:pt idx="3188">
                  <c:v>44713</c:v>
                </c:pt>
                <c:pt idx="3189">
                  <c:v>44713</c:v>
                </c:pt>
                <c:pt idx="3190">
                  <c:v>44714</c:v>
                </c:pt>
                <c:pt idx="3191">
                  <c:v>44714</c:v>
                </c:pt>
                <c:pt idx="3192">
                  <c:v>44714</c:v>
                </c:pt>
                <c:pt idx="3193">
                  <c:v>44714</c:v>
                </c:pt>
                <c:pt idx="3194">
                  <c:v>44714</c:v>
                </c:pt>
                <c:pt idx="3195">
                  <c:v>44714</c:v>
                </c:pt>
                <c:pt idx="3196">
                  <c:v>44714</c:v>
                </c:pt>
                <c:pt idx="3197">
                  <c:v>44714</c:v>
                </c:pt>
                <c:pt idx="3198">
                  <c:v>44714</c:v>
                </c:pt>
                <c:pt idx="3199">
                  <c:v>44714</c:v>
                </c:pt>
                <c:pt idx="3200">
                  <c:v>44714</c:v>
                </c:pt>
                <c:pt idx="3201">
                  <c:v>44714</c:v>
                </c:pt>
                <c:pt idx="3202">
                  <c:v>44715</c:v>
                </c:pt>
                <c:pt idx="3203">
                  <c:v>44715</c:v>
                </c:pt>
                <c:pt idx="3204">
                  <c:v>44715</c:v>
                </c:pt>
                <c:pt idx="3205">
                  <c:v>44715</c:v>
                </c:pt>
                <c:pt idx="3206">
                  <c:v>44715</c:v>
                </c:pt>
                <c:pt idx="3207">
                  <c:v>44715</c:v>
                </c:pt>
                <c:pt idx="3208">
                  <c:v>44715</c:v>
                </c:pt>
                <c:pt idx="3209">
                  <c:v>44715</c:v>
                </c:pt>
                <c:pt idx="3210">
                  <c:v>44717</c:v>
                </c:pt>
                <c:pt idx="3211">
                  <c:v>44718</c:v>
                </c:pt>
                <c:pt idx="3212">
                  <c:v>44718</c:v>
                </c:pt>
                <c:pt idx="3213">
                  <c:v>44718</c:v>
                </c:pt>
                <c:pt idx="3214">
                  <c:v>44718</c:v>
                </c:pt>
                <c:pt idx="3215">
                  <c:v>44718</c:v>
                </c:pt>
                <c:pt idx="3216">
                  <c:v>44718</c:v>
                </c:pt>
                <c:pt idx="3217">
                  <c:v>44718</c:v>
                </c:pt>
                <c:pt idx="3218">
                  <c:v>44718</c:v>
                </c:pt>
                <c:pt idx="3219">
                  <c:v>44718</c:v>
                </c:pt>
                <c:pt idx="3220">
                  <c:v>44718</c:v>
                </c:pt>
                <c:pt idx="3221">
                  <c:v>44718</c:v>
                </c:pt>
                <c:pt idx="3222">
                  <c:v>44718</c:v>
                </c:pt>
                <c:pt idx="3223">
                  <c:v>44719</c:v>
                </c:pt>
                <c:pt idx="3224">
                  <c:v>44719</c:v>
                </c:pt>
                <c:pt idx="3225">
                  <c:v>44719</c:v>
                </c:pt>
                <c:pt idx="3226">
                  <c:v>44719</c:v>
                </c:pt>
                <c:pt idx="3227">
                  <c:v>44719</c:v>
                </c:pt>
                <c:pt idx="3228">
                  <c:v>44719</c:v>
                </c:pt>
                <c:pt idx="3229">
                  <c:v>44720</c:v>
                </c:pt>
                <c:pt idx="3230">
                  <c:v>44720</c:v>
                </c:pt>
                <c:pt idx="3231">
                  <c:v>44720</c:v>
                </c:pt>
                <c:pt idx="3232">
                  <c:v>44720</c:v>
                </c:pt>
                <c:pt idx="3233">
                  <c:v>44720</c:v>
                </c:pt>
                <c:pt idx="3234">
                  <c:v>44720</c:v>
                </c:pt>
                <c:pt idx="3235">
                  <c:v>44720</c:v>
                </c:pt>
                <c:pt idx="3236">
                  <c:v>44720</c:v>
                </c:pt>
                <c:pt idx="3237">
                  <c:v>44720</c:v>
                </c:pt>
                <c:pt idx="3238">
                  <c:v>44721</c:v>
                </c:pt>
                <c:pt idx="3239">
                  <c:v>44722</c:v>
                </c:pt>
                <c:pt idx="3240">
                  <c:v>44722</c:v>
                </c:pt>
                <c:pt idx="3241">
                  <c:v>44723</c:v>
                </c:pt>
                <c:pt idx="3242">
                  <c:v>44723</c:v>
                </c:pt>
                <c:pt idx="3243">
                  <c:v>44723</c:v>
                </c:pt>
                <c:pt idx="3244">
                  <c:v>44723</c:v>
                </c:pt>
                <c:pt idx="3245">
                  <c:v>44723</c:v>
                </c:pt>
                <c:pt idx="3246">
                  <c:v>44723</c:v>
                </c:pt>
                <c:pt idx="3247">
                  <c:v>44723</c:v>
                </c:pt>
                <c:pt idx="3248">
                  <c:v>44723</c:v>
                </c:pt>
                <c:pt idx="3249">
                  <c:v>44724</c:v>
                </c:pt>
                <c:pt idx="3250">
                  <c:v>44724</c:v>
                </c:pt>
                <c:pt idx="3251">
                  <c:v>44724</c:v>
                </c:pt>
                <c:pt idx="3252">
                  <c:v>44724</c:v>
                </c:pt>
                <c:pt idx="3253">
                  <c:v>44724</c:v>
                </c:pt>
                <c:pt idx="3254">
                  <c:v>44724</c:v>
                </c:pt>
                <c:pt idx="3255">
                  <c:v>44724</c:v>
                </c:pt>
                <c:pt idx="3256">
                  <c:v>44724</c:v>
                </c:pt>
                <c:pt idx="3257">
                  <c:v>44724</c:v>
                </c:pt>
                <c:pt idx="3258">
                  <c:v>44724</c:v>
                </c:pt>
                <c:pt idx="3259">
                  <c:v>44724</c:v>
                </c:pt>
                <c:pt idx="3260">
                  <c:v>44725</c:v>
                </c:pt>
                <c:pt idx="3261">
                  <c:v>44725</c:v>
                </c:pt>
                <c:pt idx="3262">
                  <c:v>44725</c:v>
                </c:pt>
                <c:pt idx="3263">
                  <c:v>44725</c:v>
                </c:pt>
                <c:pt idx="3264">
                  <c:v>44725</c:v>
                </c:pt>
                <c:pt idx="3265">
                  <c:v>44725</c:v>
                </c:pt>
                <c:pt idx="3266">
                  <c:v>44725</c:v>
                </c:pt>
                <c:pt idx="3267">
                  <c:v>44725</c:v>
                </c:pt>
                <c:pt idx="3268">
                  <c:v>44726</c:v>
                </c:pt>
                <c:pt idx="3269">
                  <c:v>44726</c:v>
                </c:pt>
                <c:pt idx="3270">
                  <c:v>44726</c:v>
                </c:pt>
                <c:pt idx="3271">
                  <c:v>44726</c:v>
                </c:pt>
                <c:pt idx="3272">
                  <c:v>44726</c:v>
                </c:pt>
                <c:pt idx="3273">
                  <c:v>44726</c:v>
                </c:pt>
                <c:pt idx="3274">
                  <c:v>44726</c:v>
                </c:pt>
                <c:pt idx="3275">
                  <c:v>44726</c:v>
                </c:pt>
                <c:pt idx="3276">
                  <c:v>44727</c:v>
                </c:pt>
                <c:pt idx="3277">
                  <c:v>44729</c:v>
                </c:pt>
                <c:pt idx="3278">
                  <c:v>44729</c:v>
                </c:pt>
                <c:pt idx="3279">
                  <c:v>44729</c:v>
                </c:pt>
                <c:pt idx="3280">
                  <c:v>44729</c:v>
                </c:pt>
                <c:pt idx="3281">
                  <c:v>44729</c:v>
                </c:pt>
                <c:pt idx="3282">
                  <c:v>44729</c:v>
                </c:pt>
                <c:pt idx="3283">
                  <c:v>44729</c:v>
                </c:pt>
                <c:pt idx="3284">
                  <c:v>44729</c:v>
                </c:pt>
                <c:pt idx="3285">
                  <c:v>44729</c:v>
                </c:pt>
                <c:pt idx="3286">
                  <c:v>44730</c:v>
                </c:pt>
                <c:pt idx="3287">
                  <c:v>44731</c:v>
                </c:pt>
                <c:pt idx="3288">
                  <c:v>44731</c:v>
                </c:pt>
                <c:pt idx="3289">
                  <c:v>44731</c:v>
                </c:pt>
                <c:pt idx="3290">
                  <c:v>44732</c:v>
                </c:pt>
                <c:pt idx="3291">
                  <c:v>44732</c:v>
                </c:pt>
                <c:pt idx="3292">
                  <c:v>44732</c:v>
                </c:pt>
                <c:pt idx="3293">
                  <c:v>44732</c:v>
                </c:pt>
                <c:pt idx="3294">
                  <c:v>44732</c:v>
                </c:pt>
                <c:pt idx="3295">
                  <c:v>44732</c:v>
                </c:pt>
                <c:pt idx="3296">
                  <c:v>44732</c:v>
                </c:pt>
                <c:pt idx="3297">
                  <c:v>44732</c:v>
                </c:pt>
                <c:pt idx="3298">
                  <c:v>44732</c:v>
                </c:pt>
                <c:pt idx="3299">
                  <c:v>44732</c:v>
                </c:pt>
                <c:pt idx="3300">
                  <c:v>44732</c:v>
                </c:pt>
                <c:pt idx="3301">
                  <c:v>44732</c:v>
                </c:pt>
                <c:pt idx="3302">
                  <c:v>44732</c:v>
                </c:pt>
                <c:pt idx="3303">
                  <c:v>44732</c:v>
                </c:pt>
                <c:pt idx="3304">
                  <c:v>44732</c:v>
                </c:pt>
                <c:pt idx="3305">
                  <c:v>44732</c:v>
                </c:pt>
                <c:pt idx="3306">
                  <c:v>44732</c:v>
                </c:pt>
                <c:pt idx="3307">
                  <c:v>44732</c:v>
                </c:pt>
                <c:pt idx="3308">
                  <c:v>44733</c:v>
                </c:pt>
                <c:pt idx="3309">
                  <c:v>44733</c:v>
                </c:pt>
                <c:pt idx="3310">
                  <c:v>44734</c:v>
                </c:pt>
                <c:pt idx="3311">
                  <c:v>44734</c:v>
                </c:pt>
                <c:pt idx="3312">
                  <c:v>44734</c:v>
                </c:pt>
                <c:pt idx="3313">
                  <c:v>44735</c:v>
                </c:pt>
                <c:pt idx="3314">
                  <c:v>44735</c:v>
                </c:pt>
                <c:pt idx="3315">
                  <c:v>44735</c:v>
                </c:pt>
                <c:pt idx="3316">
                  <c:v>44735</c:v>
                </c:pt>
                <c:pt idx="3317">
                  <c:v>44735</c:v>
                </c:pt>
                <c:pt idx="3318">
                  <c:v>44735</c:v>
                </c:pt>
                <c:pt idx="3319">
                  <c:v>44735</c:v>
                </c:pt>
                <c:pt idx="3320">
                  <c:v>44735</c:v>
                </c:pt>
                <c:pt idx="3321">
                  <c:v>44735</c:v>
                </c:pt>
                <c:pt idx="3322">
                  <c:v>44735</c:v>
                </c:pt>
                <c:pt idx="3323">
                  <c:v>44735</c:v>
                </c:pt>
                <c:pt idx="3324">
                  <c:v>44735</c:v>
                </c:pt>
                <c:pt idx="3325">
                  <c:v>44735</c:v>
                </c:pt>
                <c:pt idx="3326">
                  <c:v>44735</c:v>
                </c:pt>
                <c:pt idx="3327">
                  <c:v>44736</c:v>
                </c:pt>
                <c:pt idx="3328">
                  <c:v>44736</c:v>
                </c:pt>
                <c:pt idx="3329">
                  <c:v>44737</c:v>
                </c:pt>
                <c:pt idx="3330">
                  <c:v>44737</c:v>
                </c:pt>
                <c:pt idx="3331">
                  <c:v>44737</c:v>
                </c:pt>
                <c:pt idx="3332">
                  <c:v>44737</c:v>
                </c:pt>
                <c:pt idx="3333">
                  <c:v>44737</c:v>
                </c:pt>
                <c:pt idx="3334">
                  <c:v>44737</c:v>
                </c:pt>
                <c:pt idx="3335">
                  <c:v>44737</c:v>
                </c:pt>
                <c:pt idx="3336">
                  <c:v>44737</c:v>
                </c:pt>
                <c:pt idx="3337">
                  <c:v>44737</c:v>
                </c:pt>
                <c:pt idx="3338">
                  <c:v>44737</c:v>
                </c:pt>
                <c:pt idx="3339">
                  <c:v>44737</c:v>
                </c:pt>
                <c:pt idx="3340">
                  <c:v>44737</c:v>
                </c:pt>
                <c:pt idx="3341">
                  <c:v>44738</c:v>
                </c:pt>
                <c:pt idx="3342">
                  <c:v>44738</c:v>
                </c:pt>
                <c:pt idx="3343">
                  <c:v>44739</c:v>
                </c:pt>
                <c:pt idx="3344">
                  <c:v>44739</c:v>
                </c:pt>
                <c:pt idx="3345">
                  <c:v>44739</c:v>
                </c:pt>
                <c:pt idx="3346">
                  <c:v>44739</c:v>
                </c:pt>
                <c:pt idx="3347">
                  <c:v>44739</c:v>
                </c:pt>
                <c:pt idx="3348">
                  <c:v>44739</c:v>
                </c:pt>
                <c:pt idx="3349">
                  <c:v>44740</c:v>
                </c:pt>
                <c:pt idx="3350">
                  <c:v>44740</c:v>
                </c:pt>
                <c:pt idx="3351">
                  <c:v>44740</c:v>
                </c:pt>
                <c:pt idx="3352">
                  <c:v>44740</c:v>
                </c:pt>
                <c:pt idx="3353">
                  <c:v>44740</c:v>
                </c:pt>
                <c:pt idx="3354">
                  <c:v>44740</c:v>
                </c:pt>
                <c:pt idx="3355">
                  <c:v>44740</c:v>
                </c:pt>
                <c:pt idx="3356">
                  <c:v>44740</c:v>
                </c:pt>
                <c:pt idx="3357">
                  <c:v>44741</c:v>
                </c:pt>
                <c:pt idx="3358">
                  <c:v>44741</c:v>
                </c:pt>
                <c:pt idx="3359">
                  <c:v>44741</c:v>
                </c:pt>
                <c:pt idx="3360">
                  <c:v>44741</c:v>
                </c:pt>
                <c:pt idx="3361">
                  <c:v>44741</c:v>
                </c:pt>
                <c:pt idx="3362">
                  <c:v>44741</c:v>
                </c:pt>
                <c:pt idx="3363">
                  <c:v>44741</c:v>
                </c:pt>
                <c:pt idx="3364">
                  <c:v>44741</c:v>
                </c:pt>
                <c:pt idx="3365">
                  <c:v>44741</c:v>
                </c:pt>
                <c:pt idx="3366">
                  <c:v>44741</c:v>
                </c:pt>
                <c:pt idx="3367">
                  <c:v>44741</c:v>
                </c:pt>
                <c:pt idx="3368">
                  <c:v>44741</c:v>
                </c:pt>
                <c:pt idx="3369">
                  <c:v>44742</c:v>
                </c:pt>
                <c:pt idx="3370">
                  <c:v>44743</c:v>
                </c:pt>
                <c:pt idx="3371">
                  <c:v>44743</c:v>
                </c:pt>
                <c:pt idx="3372">
                  <c:v>44743</c:v>
                </c:pt>
                <c:pt idx="3373">
                  <c:v>44743</c:v>
                </c:pt>
                <c:pt idx="3374">
                  <c:v>44743</c:v>
                </c:pt>
                <c:pt idx="3375">
                  <c:v>44743</c:v>
                </c:pt>
                <c:pt idx="3376">
                  <c:v>44744</c:v>
                </c:pt>
                <c:pt idx="3377">
                  <c:v>44744</c:v>
                </c:pt>
                <c:pt idx="3378">
                  <c:v>44744</c:v>
                </c:pt>
                <c:pt idx="3379">
                  <c:v>44744</c:v>
                </c:pt>
                <c:pt idx="3380">
                  <c:v>44744</c:v>
                </c:pt>
                <c:pt idx="3381">
                  <c:v>44744</c:v>
                </c:pt>
                <c:pt idx="3382">
                  <c:v>44744</c:v>
                </c:pt>
                <c:pt idx="3383">
                  <c:v>44745</c:v>
                </c:pt>
                <c:pt idx="3384">
                  <c:v>44745</c:v>
                </c:pt>
                <c:pt idx="3385">
                  <c:v>44745</c:v>
                </c:pt>
                <c:pt idx="3386">
                  <c:v>44745</c:v>
                </c:pt>
                <c:pt idx="3387">
                  <c:v>44745</c:v>
                </c:pt>
                <c:pt idx="3388">
                  <c:v>44745</c:v>
                </c:pt>
                <c:pt idx="3389">
                  <c:v>44745</c:v>
                </c:pt>
                <c:pt idx="3390">
                  <c:v>44746</c:v>
                </c:pt>
                <c:pt idx="3391">
                  <c:v>44747</c:v>
                </c:pt>
                <c:pt idx="3392">
                  <c:v>44747</c:v>
                </c:pt>
                <c:pt idx="3393">
                  <c:v>44747</c:v>
                </c:pt>
                <c:pt idx="3394">
                  <c:v>44748</c:v>
                </c:pt>
                <c:pt idx="3395">
                  <c:v>44748</c:v>
                </c:pt>
                <c:pt idx="3396">
                  <c:v>44748</c:v>
                </c:pt>
                <c:pt idx="3397">
                  <c:v>44748</c:v>
                </c:pt>
                <c:pt idx="3398">
                  <c:v>44748</c:v>
                </c:pt>
                <c:pt idx="3399">
                  <c:v>44748</c:v>
                </c:pt>
                <c:pt idx="3400">
                  <c:v>44750</c:v>
                </c:pt>
                <c:pt idx="3401">
                  <c:v>44750</c:v>
                </c:pt>
                <c:pt idx="3402">
                  <c:v>44750</c:v>
                </c:pt>
                <c:pt idx="3403">
                  <c:v>44750</c:v>
                </c:pt>
                <c:pt idx="3404">
                  <c:v>44750</c:v>
                </c:pt>
                <c:pt idx="3405">
                  <c:v>44750</c:v>
                </c:pt>
                <c:pt idx="3406">
                  <c:v>44750</c:v>
                </c:pt>
                <c:pt idx="3407">
                  <c:v>44750</c:v>
                </c:pt>
                <c:pt idx="3408">
                  <c:v>44750</c:v>
                </c:pt>
                <c:pt idx="3409">
                  <c:v>44750</c:v>
                </c:pt>
                <c:pt idx="3410">
                  <c:v>44750</c:v>
                </c:pt>
                <c:pt idx="3411">
                  <c:v>44750</c:v>
                </c:pt>
                <c:pt idx="3412">
                  <c:v>44750</c:v>
                </c:pt>
                <c:pt idx="3413">
                  <c:v>44750</c:v>
                </c:pt>
                <c:pt idx="3414">
                  <c:v>44751</c:v>
                </c:pt>
                <c:pt idx="3415">
                  <c:v>44751</c:v>
                </c:pt>
                <c:pt idx="3416">
                  <c:v>44751</c:v>
                </c:pt>
                <c:pt idx="3417">
                  <c:v>44751</c:v>
                </c:pt>
                <c:pt idx="3418">
                  <c:v>44751</c:v>
                </c:pt>
                <c:pt idx="3419">
                  <c:v>44751</c:v>
                </c:pt>
                <c:pt idx="3420">
                  <c:v>44751</c:v>
                </c:pt>
                <c:pt idx="3421">
                  <c:v>44752</c:v>
                </c:pt>
                <c:pt idx="3422">
                  <c:v>44752</c:v>
                </c:pt>
                <c:pt idx="3423">
                  <c:v>44752</c:v>
                </c:pt>
                <c:pt idx="3424">
                  <c:v>44752</c:v>
                </c:pt>
                <c:pt idx="3425">
                  <c:v>44752</c:v>
                </c:pt>
                <c:pt idx="3426">
                  <c:v>44752</c:v>
                </c:pt>
                <c:pt idx="3427">
                  <c:v>44753</c:v>
                </c:pt>
                <c:pt idx="3428">
                  <c:v>44753</c:v>
                </c:pt>
                <c:pt idx="3429">
                  <c:v>44753</c:v>
                </c:pt>
                <c:pt idx="3430">
                  <c:v>44753</c:v>
                </c:pt>
                <c:pt idx="3431">
                  <c:v>44753</c:v>
                </c:pt>
                <c:pt idx="3432">
                  <c:v>44753</c:v>
                </c:pt>
                <c:pt idx="3433">
                  <c:v>44753</c:v>
                </c:pt>
                <c:pt idx="3434">
                  <c:v>44753</c:v>
                </c:pt>
                <c:pt idx="3435">
                  <c:v>44753</c:v>
                </c:pt>
                <c:pt idx="3436">
                  <c:v>44753</c:v>
                </c:pt>
                <c:pt idx="3437">
                  <c:v>44753</c:v>
                </c:pt>
                <c:pt idx="3438">
                  <c:v>44754</c:v>
                </c:pt>
                <c:pt idx="3439">
                  <c:v>44754</c:v>
                </c:pt>
                <c:pt idx="3440">
                  <c:v>44755</c:v>
                </c:pt>
                <c:pt idx="3441">
                  <c:v>44755</c:v>
                </c:pt>
                <c:pt idx="3442">
                  <c:v>44755</c:v>
                </c:pt>
                <c:pt idx="3443">
                  <c:v>44755</c:v>
                </c:pt>
                <c:pt idx="3444">
                  <c:v>44755</c:v>
                </c:pt>
                <c:pt idx="3445">
                  <c:v>44755</c:v>
                </c:pt>
                <c:pt idx="3446">
                  <c:v>44755</c:v>
                </c:pt>
                <c:pt idx="3447">
                  <c:v>44755</c:v>
                </c:pt>
                <c:pt idx="3448">
                  <c:v>44756</c:v>
                </c:pt>
                <c:pt idx="3449">
                  <c:v>44757</c:v>
                </c:pt>
                <c:pt idx="3450">
                  <c:v>44757</c:v>
                </c:pt>
                <c:pt idx="3451">
                  <c:v>44757</c:v>
                </c:pt>
                <c:pt idx="3452">
                  <c:v>44757</c:v>
                </c:pt>
                <c:pt idx="3453">
                  <c:v>44757</c:v>
                </c:pt>
                <c:pt idx="3454">
                  <c:v>44757</c:v>
                </c:pt>
                <c:pt idx="3455">
                  <c:v>44757</c:v>
                </c:pt>
                <c:pt idx="3456">
                  <c:v>44757</c:v>
                </c:pt>
                <c:pt idx="3457">
                  <c:v>44757</c:v>
                </c:pt>
                <c:pt idx="3458">
                  <c:v>44757</c:v>
                </c:pt>
                <c:pt idx="3459">
                  <c:v>44757</c:v>
                </c:pt>
                <c:pt idx="3460">
                  <c:v>44758</c:v>
                </c:pt>
                <c:pt idx="3461">
                  <c:v>44758</c:v>
                </c:pt>
                <c:pt idx="3462">
                  <c:v>44758</c:v>
                </c:pt>
                <c:pt idx="3463">
                  <c:v>44759</c:v>
                </c:pt>
                <c:pt idx="3464">
                  <c:v>44759</c:v>
                </c:pt>
                <c:pt idx="3465">
                  <c:v>44759</c:v>
                </c:pt>
                <c:pt idx="3466">
                  <c:v>44759</c:v>
                </c:pt>
                <c:pt idx="3467">
                  <c:v>44759</c:v>
                </c:pt>
                <c:pt idx="3468">
                  <c:v>44759</c:v>
                </c:pt>
                <c:pt idx="3469">
                  <c:v>44759</c:v>
                </c:pt>
                <c:pt idx="3470">
                  <c:v>44759</c:v>
                </c:pt>
                <c:pt idx="3471">
                  <c:v>44759</c:v>
                </c:pt>
                <c:pt idx="3472">
                  <c:v>44759</c:v>
                </c:pt>
                <c:pt idx="3473">
                  <c:v>44759</c:v>
                </c:pt>
                <c:pt idx="3474">
                  <c:v>44759</c:v>
                </c:pt>
                <c:pt idx="3475">
                  <c:v>44759</c:v>
                </c:pt>
                <c:pt idx="3476">
                  <c:v>44759</c:v>
                </c:pt>
                <c:pt idx="3477">
                  <c:v>44761</c:v>
                </c:pt>
                <c:pt idx="3478">
                  <c:v>44761</c:v>
                </c:pt>
                <c:pt idx="3479">
                  <c:v>44761</c:v>
                </c:pt>
                <c:pt idx="3480">
                  <c:v>44761</c:v>
                </c:pt>
                <c:pt idx="3481">
                  <c:v>44761</c:v>
                </c:pt>
                <c:pt idx="3482">
                  <c:v>44762</c:v>
                </c:pt>
                <c:pt idx="3483">
                  <c:v>44762</c:v>
                </c:pt>
                <c:pt idx="3484">
                  <c:v>44762</c:v>
                </c:pt>
                <c:pt idx="3485">
                  <c:v>44762</c:v>
                </c:pt>
                <c:pt idx="3486">
                  <c:v>44762</c:v>
                </c:pt>
                <c:pt idx="3487">
                  <c:v>44762</c:v>
                </c:pt>
                <c:pt idx="3488">
                  <c:v>44762</c:v>
                </c:pt>
                <c:pt idx="3489">
                  <c:v>44762</c:v>
                </c:pt>
                <c:pt idx="3490">
                  <c:v>44762</c:v>
                </c:pt>
                <c:pt idx="3491">
                  <c:v>44762</c:v>
                </c:pt>
                <c:pt idx="3492">
                  <c:v>44763</c:v>
                </c:pt>
                <c:pt idx="3493">
                  <c:v>44763</c:v>
                </c:pt>
                <c:pt idx="3494">
                  <c:v>44764</c:v>
                </c:pt>
                <c:pt idx="3495">
                  <c:v>44764</c:v>
                </c:pt>
                <c:pt idx="3496">
                  <c:v>44764</c:v>
                </c:pt>
                <c:pt idx="3497">
                  <c:v>44764</c:v>
                </c:pt>
                <c:pt idx="3498">
                  <c:v>44764</c:v>
                </c:pt>
                <c:pt idx="3499">
                  <c:v>44764</c:v>
                </c:pt>
                <c:pt idx="3500">
                  <c:v>44765</c:v>
                </c:pt>
                <c:pt idx="3501">
                  <c:v>44765</c:v>
                </c:pt>
                <c:pt idx="3502">
                  <c:v>44765</c:v>
                </c:pt>
                <c:pt idx="3503">
                  <c:v>44765</c:v>
                </c:pt>
                <c:pt idx="3504">
                  <c:v>44765</c:v>
                </c:pt>
                <c:pt idx="3505">
                  <c:v>44765</c:v>
                </c:pt>
                <c:pt idx="3506">
                  <c:v>44765</c:v>
                </c:pt>
                <c:pt idx="3507">
                  <c:v>44765</c:v>
                </c:pt>
                <c:pt idx="3508">
                  <c:v>44765</c:v>
                </c:pt>
                <c:pt idx="3509">
                  <c:v>44765</c:v>
                </c:pt>
                <c:pt idx="3510">
                  <c:v>44765</c:v>
                </c:pt>
                <c:pt idx="3511">
                  <c:v>44765</c:v>
                </c:pt>
                <c:pt idx="3512">
                  <c:v>44766</c:v>
                </c:pt>
                <c:pt idx="3513">
                  <c:v>44766</c:v>
                </c:pt>
                <c:pt idx="3514">
                  <c:v>44767</c:v>
                </c:pt>
                <c:pt idx="3515">
                  <c:v>44767</c:v>
                </c:pt>
                <c:pt idx="3516">
                  <c:v>44767</c:v>
                </c:pt>
                <c:pt idx="3517">
                  <c:v>44767</c:v>
                </c:pt>
                <c:pt idx="3518">
                  <c:v>44767</c:v>
                </c:pt>
                <c:pt idx="3519">
                  <c:v>44767</c:v>
                </c:pt>
                <c:pt idx="3520">
                  <c:v>44767</c:v>
                </c:pt>
                <c:pt idx="3521">
                  <c:v>44767</c:v>
                </c:pt>
                <c:pt idx="3522">
                  <c:v>44767</c:v>
                </c:pt>
                <c:pt idx="3523">
                  <c:v>44767</c:v>
                </c:pt>
                <c:pt idx="3524">
                  <c:v>44767</c:v>
                </c:pt>
                <c:pt idx="3525">
                  <c:v>44767</c:v>
                </c:pt>
                <c:pt idx="3526">
                  <c:v>44768</c:v>
                </c:pt>
                <c:pt idx="3527">
                  <c:v>44768</c:v>
                </c:pt>
                <c:pt idx="3528">
                  <c:v>44768</c:v>
                </c:pt>
                <c:pt idx="3529">
                  <c:v>44768</c:v>
                </c:pt>
                <c:pt idx="3530">
                  <c:v>44768</c:v>
                </c:pt>
                <c:pt idx="3531">
                  <c:v>44769</c:v>
                </c:pt>
                <c:pt idx="3532">
                  <c:v>44769</c:v>
                </c:pt>
                <c:pt idx="3533">
                  <c:v>44769</c:v>
                </c:pt>
                <c:pt idx="3534">
                  <c:v>44770</c:v>
                </c:pt>
                <c:pt idx="3535">
                  <c:v>44770</c:v>
                </c:pt>
                <c:pt idx="3536">
                  <c:v>44770</c:v>
                </c:pt>
                <c:pt idx="3537">
                  <c:v>44770</c:v>
                </c:pt>
                <c:pt idx="3538">
                  <c:v>44770</c:v>
                </c:pt>
                <c:pt idx="3539">
                  <c:v>44771</c:v>
                </c:pt>
                <c:pt idx="3540">
                  <c:v>44771</c:v>
                </c:pt>
                <c:pt idx="3541">
                  <c:v>44771</c:v>
                </c:pt>
                <c:pt idx="3542">
                  <c:v>44771</c:v>
                </c:pt>
                <c:pt idx="3543">
                  <c:v>44771</c:v>
                </c:pt>
                <c:pt idx="3544">
                  <c:v>44771</c:v>
                </c:pt>
                <c:pt idx="3545">
                  <c:v>44771</c:v>
                </c:pt>
                <c:pt idx="3546">
                  <c:v>44771</c:v>
                </c:pt>
                <c:pt idx="3547">
                  <c:v>44771</c:v>
                </c:pt>
                <c:pt idx="3548">
                  <c:v>44771</c:v>
                </c:pt>
                <c:pt idx="3549">
                  <c:v>44772</c:v>
                </c:pt>
                <c:pt idx="3550">
                  <c:v>44773</c:v>
                </c:pt>
                <c:pt idx="3551">
                  <c:v>44773</c:v>
                </c:pt>
                <c:pt idx="3552">
                  <c:v>44773</c:v>
                </c:pt>
                <c:pt idx="3553">
                  <c:v>44773</c:v>
                </c:pt>
                <c:pt idx="3554">
                  <c:v>44773</c:v>
                </c:pt>
                <c:pt idx="3555">
                  <c:v>44774</c:v>
                </c:pt>
                <c:pt idx="3556">
                  <c:v>44774</c:v>
                </c:pt>
                <c:pt idx="3557">
                  <c:v>44774</c:v>
                </c:pt>
                <c:pt idx="3558">
                  <c:v>44774</c:v>
                </c:pt>
                <c:pt idx="3559">
                  <c:v>44774</c:v>
                </c:pt>
                <c:pt idx="3560">
                  <c:v>44774</c:v>
                </c:pt>
                <c:pt idx="3561">
                  <c:v>44774</c:v>
                </c:pt>
                <c:pt idx="3562">
                  <c:v>44774</c:v>
                </c:pt>
                <c:pt idx="3563">
                  <c:v>44775</c:v>
                </c:pt>
                <c:pt idx="3564">
                  <c:v>44775</c:v>
                </c:pt>
                <c:pt idx="3565">
                  <c:v>44775</c:v>
                </c:pt>
                <c:pt idx="3566">
                  <c:v>44776</c:v>
                </c:pt>
                <c:pt idx="3567">
                  <c:v>44776</c:v>
                </c:pt>
                <c:pt idx="3568">
                  <c:v>44777</c:v>
                </c:pt>
                <c:pt idx="3569">
                  <c:v>44777</c:v>
                </c:pt>
                <c:pt idx="3570">
                  <c:v>44777</c:v>
                </c:pt>
                <c:pt idx="3571">
                  <c:v>44777</c:v>
                </c:pt>
                <c:pt idx="3572">
                  <c:v>44777</c:v>
                </c:pt>
                <c:pt idx="3573">
                  <c:v>44777</c:v>
                </c:pt>
                <c:pt idx="3574">
                  <c:v>44777</c:v>
                </c:pt>
                <c:pt idx="3575">
                  <c:v>44777</c:v>
                </c:pt>
                <c:pt idx="3576">
                  <c:v>44777</c:v>
                </c:pt>
                <c:pt idx="3577">
                  <c:v>44777</c:v>
                </c:pt>
                <c:pt idx="3578">
                  <c:v>44777</c:v>
                </c:pt>
                <c:pt idx="3579">
                  <c:v>44777</c:v>
                </c:pt>
                <c:pt idx="3580">
                  <c:v>44777</c:v>
                </c:pt>
                <c:pt idx="3581">
                  <c:v>44777</c:v>
                </c:pt>
                <c:pt idx="3582">
                  <c:v>44777</c:v>
                </c:pt>
                <c:pt idx="3583">
                  <c:v>44777</c:v>
                </c:pt>
                <c:pt idx="3584">
                  <c:v>44777</c:v>
                </c:pt>
                <c:pt idx="3585">
                  <c:v>44777</c:v>
                </c:pt>
                <c:pt idx="3586">
                  <c:v>44777</c:v>
                </c:pt>
                <c:pt idx="3587">
                  <c:v>44777</c:v>
                </c:pt>
                <c:pt idx="3588">
                  <c:v>44778</c:v>
                </c:pt>
                <c:pt idx="3589">
                  <c:v>44778</c:v>
                </c:pt>
                <c:pt idx="3590">
                  <c:v>44778</c:v>
                </c:pt>
                <c:pt idx="3591">
                  <c:v>44778</c:v>
                </c:pt>
                <c:pt idx="3592">
                  <c:v>44778</c:v>
                </c:pt>
                <c:pt idx="3593">
                  <c:v>44778</c:v>
                </c:pt>
                <c:pt idx="3594">
                  <c:v>44778</c:v>
                </c:pt>
                <c:pt idx="3595">
                  <c:v>44780</c:v>
                </c:pt>
                <c:pt idx="3596">
                  <c:v>44780</c:v>
                </c:pt>
                <c:pt idx="3597">
                  <c:v>44780</c:v>
                </c:pt>
                <c:pt idx="3598">
                  <c:v>44780</c:v>
                </c:pt>
                <c:pt idx="3599">
                  <c:v>44780</c:v>
                </c:pt>
                <c:pt idx="3600">
                  <c:v>44780</c:v>
                </c:pt>
                <c:pt idx="3601">
                  <c:v>44780</c:v>
                </c:pt>
                <c:pt idx="3602">
                  <c:v>44780</c:v>
                </c:pt>
                <c:pt idx="3603">
                  <c:v>44781</c:v>
                </c:pt>
                <c:pt idx="3604">
                  <c:v>44781</c:v>
                </c:pt>
                <c:pt idx="3605">
                  <c:v>44781</c:v>
                </c:pt>
                <c:pt idx="3606">
                  <c:v>44781</c:v>
                </c:pt>
                <c:pt idx="3607">
                  <c:v>44781</c:v>
                </c:pt>
                <c:pt idx="3608">
                  <c:v>44781</c:v>
                </c:pt>
                <c:pt idx="3609">
                  <c:v>44781</c:v>
                </c:pt>
                <c:pt idx="3610">
                  <c:v>44781</c:v>
                </c:pt>
                <c:pt idx="3611">
                  <c:v>44781</c:v>
                </c:pt>
                <c:pt idx="3612">
                  <c:v>44782</c:v>
                </c:pt>
                <c:pt idx="3613">
                  <c:v>44782</c:v>
                </c:pt>
                <c:pt idx="3614">
                  <c:v>44782</c:v>
                </c:pt>
                <c:pt idx="3615">
                  <c:v>44782</c:v>
                </c:pt>
                <c:pt idx="3616">
                  <c:v>44783</c:v>
                </c:pt>
                <c:pt idx="3617">
                  <c:v>44783</c:v>
                </c:pt>
                <c:pt idx="3618">
                  <c:v>44783</c:v>
                </c:pt>
                <c:pt idx="3619">
                  <c:v>44783</c:v>
                </c:pt>
                <c:pt idx="3620">
                  <c:v>44783</c:v>
                </c:pt>
                <c:pt idx="3621">
                  <c:v>44783</c:v>
                </c:pt>
                <c:pt idx="3622">
                  <c:v>44783</c:v>
                </c:pt>
                <c:pt idx="3623">
                  <c:v>44783</c:v>
                </c:pt>
                <c:pt idx="3624">
                  <c:v>44783</c:v>
                </c:pt>
                <c:pt idx="3625">
                  <c:v>44783</c:v>
                </c:pt>
                <c:pt idx="3626">
                  <c:v>44783</c:v>
                </c:pt>
                <c:pt idx="3627">
                  <c:v>44783</c:v>
                </c:pt>
                <c:pt idx="3628">
                  <c:v>44783</c:v>
                </c:pt>
                <c:pt idx="3629">
                  <c:v>44783</c:v>
                </c:pt>
                <c:pt idx="3630">
                  <c:v>44783</c:v>
                </c:pt>
                <c:pt idx="3631">
                  <c:v>44785</c:v>
                </c:pt>
                <c:pt idx="3632">
                  <c:v>44786</c:v>
                </c:pt>
                <c:pt idx="3633">
                  <c:v>44786</c:v>
                </c:pt>
                <c:pt idx="3634">
                  <c:v>44786</c:v>
                </c:pt>
                <c:pt idx="3635">
                  <c:v>44786</c:v>
                </c:pt>
                <c:pt idx="3636">
                  <c:v>44786</c:v>
                </c:pt>
                <c:pt idx="3637">
                  <c:v>44786</c:v>
                </c:pt>
                <c:pt idx="3638">
                  <c:v>44786</c:v>
                </c:pt>
                <c:pt idx="3639">
                  <c:v>44786</c:v>
                </c:pt>
                <c:pt idx="3640">
                  <c:v>44786</c:v>
                </c:pt>
                <c:pt idx="3641">
                  <c:v>44786</c:v>
                </c:pt>
                <c:pt idx="3642">
                  <c:v>44787</c:v>
                </c:pt>
                <c:pt idx="3643">
                  <c:v>44787</c:v>
                </c:pt>
                <c:pt idx="3644">
                  <c:v>44787</c:v>
                </c:pt>
                <c:pt idx="3645">
                  <c:v>44787</c:v>
                </c:pt>
                <c:pt idx="3646">
                  <c:v>44787</c:v>
                </c:pt>
                <c:pt idx="3647">
                  <c:v>44787</c:v>
                </c:pt>
                <c:pt idx="3648">
                  <c:v>44787</c:v>
                </c:pt>
                <c:pt idx="3649">
                  <c:v>44787</c:v>
                </c:pt>
                <c:pt idx="3650">
                  <c:v>44789</c:v>
                </c:pt>
                <c:pt idx="3651">
                  <c:v>44789</c:v>
                </c:pt>
                <c:pt idx="3652">
                  <c:v>44789</c:v>
                </c:pt>
                <c:pt idx="3653">
                  <c:v>44789</c:v>
                </c:pt>
                <c:pt idx="3654">
                  <c:v>44789</c:v>
                </c:pt>
                <c:pt idx="3655">
                  <c:v>44789</c:v>
                </c:pt>
                <c:pt idx="3656">
                  <c:v>44789</c:v>
                </c:pt>
                <c:pt idx="3657">
                  <c:v>44789</c:v>
                </c:pt>
                <c:pt idx="3658">
                  <c:v>44789</c:v>
                </c:pt>
                <c:pt idx="3659">
                  <c:v>44789</c:v>
                </c:pt>
                <c:pt idx="3660">
                  <c:v>44789</c:v>
                </c:pt>
                <c:pt idx="3661">
                  <c:v>44789</c:v>
                </c:pt>
                <c:pt idx="3662">
                  <c:v>44789</c:v>
                </c:pt>
                <c:pt idx="3663">
                  <c:v>44789</c:v>
                </c:pt>
                <c:pt idx="3664">
                  <c:v>44789</c:v>
                </c:pt>
                <c:pt idx="3665">
                  <c:v>44789</c:v>
                </c:pt>
                <c:pt idx="3666">
                  <c:v>44789</c:v>
                </c:pt>
                <c:pt idx="3667">
                  <c:v>44791</c:v>
                </c:pt>
                <c:pt idx="3668">
                  <c:v>44791</c:v>
                </c:pt>
                <c:pt idx="3669">
                  <c:v>44791</c:v>
                </c:pt>
                <c:pt idx="3670">
                  <c:v>44791</c:v>
                </c:pt>
                <c:pt idx="3671">
                  <c:v>44791</c:v>
                </c:pt>
                <c:pt idx="3672">
                  <c:v>44792</c:v>
                </c:pt>
                <c:pt idx="3673">
                  <c:v>44793</c:v>
                </c:pt>
                <c:pt idx="3674">
                  <c:v>44793</c:v>
                </c:pt>
                <c:pt idx="3675">
                  <c:v>44793</c:v>
                </c:pt>
                <c:pt idx="3676">
                  <c:v>44793</c:v>
                </c:pt>
                <c:pt idx="3677">
                  <c:v>44793</c:v>
                </c:pt>
                <c:pt idx="3678">
                  <c:v>44793</c:v>
                </c:pt>
                <c:pt idx="3679">
                  <c:v>44793</c:v>
                </c:pt>
                <c:pt idx="3680">
                  <c:v>44793</c:v>
                </c:pt>
                <c:pt idx="3681">
                  <c:v>44793</c:v>
                </c:pt>
                <c:pt idx="3682">
                  <c:v>44793</c:v>
                </c:pt>
                <c:pt idx="3683">
                  <c:v>44793</c:v>
                </c:pt>
                <c:pt idx="3684">
                  <c:v>44793</c:v>
                </c:pt>
                <c:pt idx="3685">
                  <c:v>44793</c:v>
                </c:pt>
                <c:pt idx="3686">
                  <c:v>44793</c:v>
                </c:pt>
                <c:pt idx="3687">
                  <c:v>44793</c:v>
                </c:pt>
                <c:pt idx="3688">
                  <c:v>44794</c:v>
                </c:pt>
                <c:pt idx="3689">
                  <c:v>44794</c:v>
                </c:pt>
                <c:pt idx="3690">
                  <c:v>44794</c:v>
                </c:pt>
                <c:pt idx="3691">
                  <c:v>44794</c:v>
                </c:pt>
                <c:pt idx="3692">
                  <c:v>44795</c:v>
                </c:pt>
                <c:pt idx="3693">
                  <c:v>44795</c:v>
                </c:pt>
                <c:pt idx="3694">
                  <c:v>44795</c:v>
                </c:pt>
                <c:pt idx="3695">
                  <c:v>44795</c:v>
                </c:pt>
                <c:pt idx="3696">
                  <c:v>44795</c:v>
                </c:pt>
                <c:pt idx="3697">
                  <c:v>44795</c:v>
                </c:pt>
                <c:pt idx="3698">
                  <c:v>44795</c:v>
                </c:pt>
                <c:pt idx="3699">
                  <c:v>44795</c:v>
                </c:pt>
                <c:pt idx="3700">
                  <c:v>44795</c:v>
                </c:pt>
                <c:pt idx="3701">
                  <c:v>44795</c:v>
                </c:pt>
                <c:pt idx="3702">
                  <c:v>44795</c:v>
                </c:pt>
                <c:pt idx="3703">
                  <c:v>44795</c:v>
                </c:pt>
                <c:pt idx="3704">
                  <c:v>44795</c:v>
                </c:pt>
                <c:pt idx="3705">
                  <c:v>44795</c:v>
                </c:pt>
                <c:pt idx="3706">
                  <c:v>44795</c:v>
                </c:pt>
                <c:pt idx="3707">
                  <c:v>44795</c:v>
                </c:pt>
                <c:pt idx="3708">
                  <c:v>44795</c:v>
                </c:pt>
                <c:pt idx="3709">
                  <c:v>44795</c:v>
                </c:pt>
                <c:pt idx="3710">
                  <c:v>44796</c:v>
                </c:pt>
                <c:pt idx="3711">
                  <c:v>44797</c:v>
                </c:pt>
                <c:pt idx="3712">
                  <c:v>44798</c:v>
                </c:pt>
                <c:pt idx="3713">
                  <c:v>44798</c:v>
                </c:pt>
                <c:pt idx="3714">
                  <c:v>44798</c:v>
                </c:pt>
                <c:pt idx="3715">
                  <c:v>44798</c:v>
                </c:pt>
                <c:pt idx="3716">
                  <c:v>44798</c:v>
                </c:pt>
                <c:pt idx="3717">
                  <c:v>44798</c:v>
                </c:pt>
                <c:pt idx="3718">
                  <c:v>44799</c:v>
                </c:pt>
                <c:pt idx="3719">
                  <c:v>44799</c:v>
                </c:pt>
                <c:pt idx="3720">
                  <c:v>44800</c:v>
                </c:pt>
                <c:pt idx="3721">
                  <c:v>44800</c:v>
                </c:pt>
                <c:pt idx="3722">
                  <c:v>44800</c:v>
                </c:pt>
                <c:pt idx="3723">
                  <c:v>44800</c:v>
                </c:pt>
                <c:pt idx="3724">
                  <c:v>44800</c:v>
                </c:pt>
                <c:pt idx="3725">
                  <c:v>44800</c:v>
                </c:pt>
                <c:pt idx="3726">
                  <c:v>44800</c:v>
                </c:pt>
                <c:pt idx="3727">
                  <c:v>44800</c:v>
                </c:pt>
                <c:pt idx="3728">
                  <c:v>44801</c:v>
                </c:pt>
                <c:pt idx="3729">
                  <c:v>44801</c:v>
                </c:pt>
                <c:pt idx="3730">
                  <c:v>44801</c:v>
                </c:pt>
                <c:pt idx="3731">
                  <c:v>44801</c:v>
                </c:pt>
                <c:pt idx="3732">
                  <c:v>44801</c:v>
                </c:pt>
                <c:pt idx="3733">
                  <c:v>44802</c:v>
                </c:pt>
                <c:pt idx="3734">
                  <c:v>44802</c:v>
                </c:pt>
                <c:pt idx="3735">
                  <c:v>44802</c:v>
                </c:pt>
                <c:pt idx="3736">
                  <c:v>44802</c:v>
                </c:pt>
                <c:pt idx="3737">
                  <c:v>44802</c:v>
                </c:pt>
                <c:pt idx="3738">
                  <c:v>44802</c:v>
                </c:pt>
                <c:pt idx="3739">
                  <c:v>44802</c:v>
                </c:pt>
                <c:pt idx="3740">
                  <c:v>44802</c:v>
                </c:pt>
                <c:pt idx="3741">
                  <c:v>44802</c:v>
                </c:pt>
                <c:pt idx="3742">
                  <c:v>44802</c:v>
                </c:pt>
                <c:pt idx="3743">
                  <c:v>44802</c:v>
                </c:pt>
                <c:pt idx="3744">
                  <c:v>44802</c:v>
                </c:pt>
                <c:pt idx="3745">
                  <c:v>44802</c:v>
                </c:pt>
                <c:pt idx="3746">
                  <c:v>44802</c:v>
                </c:pt>
                <c:pt idx="3747">
                  <c:v>44802</c:v>
                </c:pt>
                <c:pt idx="3748">
                  <c:v>44802</c:v>
                </c:pt>
                <c:pt idx="3749">
                  <c:v>44803</c:v>
                </c:pt>
                <c:pt idx="3750">
                  <c:v>44803</c:v>
                </c:pt>
                <c:pt idx="3751">
                  <c:v>44803</c:v>
                </c:pt>
                <c:pt idx="3752">
                  <c:v>44803</c:v>
                </c:pt>
                <c:pt idx="3753">
                  <c:v>44803</c:v>
                </c:pt>
                <c:pt idx="3754">
                  <c:v>44803</c:v>
                </c:pt>
                <c:pt idx="3755">
                  <c:v>44803</c:v>
                </c:pt>
                <c:pt idx="3756">
                  <c:v>44803</c:v>
                </c:pt>
                <c:pt idx="3757">
                  <c:v>44803</c:v>
                </c:pt>
                <c:pt idx="3758">
                  <c:v>44803</c:v>
                </c:pt>
                <c:pt idx="3759">
                  <c:v>44803</c:v>
                </c:pt>
                <c:pt idx="3760">
                  <c:v>44805</c:v>
                </c:pt>
                <c:pt idx="3761">
                  <c:v>44805</c:v>
                </c:pt>
                <c:pt idx="3762">
                  <c:v>44806</c:v>
                </c:pt>
                <c:pt idx="3763">
                  <c:v>44807</c:v>
                </c:pt>
                <c:pt idx="3764">
                  <c:v>44807</c:v>
                </c:pt>
                <c:pt idx="3765">
                  <c:v>44807</c:v>
                </c:pt>
                <c:pt idx="3766">
                  <c:v>44807</c:v>
                </c:pt>
                <c:pt idx="3767">
                  <c:v>44807</c:v>
                </c:pt>
                <c:pt idx="3768">
                  <c:v>44807</c:v>
                </c:pt>
                <c:pt idx="3769">
                  <c:v>44807</c:v>
                </c:pt>
                <c:pt idx="3770">
                  <c:v>44807</c:v>
                </c:pt>
                <c:pt idx="3771">
                  <c:v>44807</c:v>
                </c:pt>
                <c:pt idx="3772">
                  <c:v>44807</c:v>
                </c:pt>
                <c:pt idx="3773">
                  <c:v>44807</c:v>
                </c:pt>
                <c:pt idx="3774">
                  <c:v>44808</c:v>
                </c:pt>
                <c:pt idx="3775">
                  <c:v>44808</c:v>
                </c:pt>
                <c:pt idx="3776">
                  <c:v>44808</c:v>
                </c:pt>
                <c:pt idx="3777">
                  <c:v>44808</c:v>
                </c:pt>
                <c:pt idx="3778">
                  <c:v>44809</c:v>
                </c:pt>
                <c:pt idx="3779">
                  <c:v>44809</c:v>
                </c:pt>
                <c:pt idx="3780">
                  <c:v>44809</c:v>
                </c:pt>
                <c:pt idx="3781">
                  <c:v>44809</c:v>
                </c:pt>
                <c:pt idx="3782">
                  <c:v>44809</c:v>
                </c:pt>
                <c:pt idx="3783">
                  <c:v>44809</c:v>
                </c:pt>
                <c:pt idx="3784">
                  <c:v>44809</c:v>
                </c:pt>
                <c:pt idx="3785">
                  <c:v>44809</c:v>
                </c:pt>
                <c:pt idx="3786">
                  <c:v>44809</c:v>
                </c:pt>
                <c:pt idx="3787">
                  <c:v>44809</c:v>
                </c:pt>
                <c:pt idx="3788">
                  <c:v>44809</c:v>
                </c:pt>
                <c:pt idx="3789">
                  <c:v>44809</c:v>
                </c:pt>
                <c:pt idx="3790">
                  <c:v>44809</c:v>
                </c:pt>
                <c:pt idx="3791">
                  <c:v>44809</c:v>
                </c:pt>
                <c:pt idx="3792">
                  <c:v>44809</c:v>
                </c:pt>
                <c:pt idx="3793">
                  <c:v>44810</c:v>
                </c:pt>
                <c:pt idx="3794">
                  <c:v>44810</c:v>
                </c:pt>
                <c:pt idx="3795">
                  <c:v>44810</c:v>
                </c:pt>
                <c:pt idx="3796">
                  <c:v>44810</c:v>
                </c:pt>
                <c:pt idx="3797">
                  <c:v>44811</c:v>
                </c:pt>
                <c:pt idx="3798">
                  <c:v>44811</c:v>
                </c:pt>
                <c:pt idx="3799">
                  <c:v>44812</c:v>
                </c:pt>
                <c:pt idx="3800">
                  <c:v>44812</c:v>
                </c:pt>
                <c:pt idx="3801">
                  <c:v>44812</c:v>
                </c:pt>
                <c:pt idx="3802">
                  <c:v>44812</c:v>
                </c:pt>
                <c:pt idx="3803">
                  <c:v>44812</c:v>
                </c:pt>
                <c:pt idx="3804">
                  <c:v>44812</c:v>
                </c:pt>
                <c:pt idx="3805">
                  <c:v>44812</c:v>
                </c:pt>
                <c:pt idx="3806">
                  <c:v>44812</c:v>
                </c:pt>
                <c:pt idx="3807">
                  <c:v>44812</c:v>
                </c:pt>
                <c:pt idx="3808">
                  <c:v>44812</c:v>
                </c:pt>
                <c:pt idx="3809">
                  <c:v>44812</c:v>
                </c:pt>
                <c:pt idx="3810">
                  <c:v>44812</c:v>
                </c:pt>
                <c:pt idx="3811">
                  <c:v>44812</c:v>
                </c:pt>
                <c:pt idx="3812">
                  <c:v>44812</c:v>
                </c:pt>
                <c:pt idx="3813">
                  <c:v>44813</c:v>
                </c:pt>
                <c:pt idx="3814">
                  <c:v>44814</c:v>
                </c:pt>
                <c:pt idx="3815">
                  <c:v>44814</c:v>
                </c:pt>
                <c:pt idx="3816">
                  <c:v>44814</c:v>
                </c:pt>
                <c:pt idx="3817">
                  <c:v>44814</c:v>
                </c:pt>
                <c:pt idx="3818">
                  <c:v>44814</c:v>
                </c:pt>
                <c:pt idx="3819">
                  <c:v>44814</c:v>
                </c:pt>
                <c:pt idx="3820">
                  <c:v>44814</c:v>
                </c:pt>
                <c:pt idx="3821">
                  <c:v>44815</c:v>
                </c:pt>
                <c:pt idx="3822">
                  <c:v>44815</c:v>
                </c:pt>
                <c:pt idx="3823">
                  <c:v>44815</c:v>
                </c:pt>
                <c:pt idx="3824">
                  <c:v>44815</c:v>
                </c:pt>
                <c:pt idx="3825">
                  <c:v>44815</c:v>
                </c:pt>
                <c:pt idx="3826">
                  <c:v>44815</c:v>
                </c:pt>
                <c:pt idx="3827">
                  <c:v>44815</c:v>
                </c:pt>
                <c:pt idx="3828">
                  <c:v>44817</c:v>
                </c:pt>
                <c:pt idx="3829">
                  <c:v>44817</c:v>
                </c:pt>
                <c:pt idx="3830">
                  <c:v>44818</c:v>
                </c:pt>
                <c:pt idx="3831">
                  <c:v>44818</c:v>
                </c:pt>
                <c:pt idx="3832">
                  <c:v>44818</c:v>
                </c:pt>
                <c:pt idx="3833">
                  <c:v>44818</c:v>
                </c:pt>
                <c:pt idx="3834">
                  <c:v>44818</c:v>
                </c:pt>
                <c:pt idx="3835">
                  <c:v>44818</c:v>
                </c:pt>
                <c:pt idx="3836">
                  <c:v>44818</c:v>
                </c:pt>
                <c:pt idx="3837">
                  <c:v>44818</c:v>
                </c:pt>
                <c:pt idx="3838">
                  <c:v>44818</c:v>
                </c:pt>
                <c:pt idx="3839">
                  <c:v>44818</c:v>
                </c:pt>
                <c:pt idx="3840">
                  <c:v>44818</c:v>
                </c:pt>
                <c:pt idx="3841">
                  <c:v>44818</c:v>
                </c:pt>
                <c:pt idx="3842">
                  <c:v>44818</c:v>
                </c:pt>
                <c:pt idx="3843">
                  <c:v>44818</c:v>
                </c:pt>
                <c:pt idx="3844">
                  <c:v>44818</c:v>
                </c:pt>
                <c:pt idx="3845">
                  <c:v>44818</c:v>
                </c:pt>
                <c:pt idx="3846">
                  <c:v>44818</c:v>
                </c:pt>
                <c:pt idx="3847">
                  <c:v>44818</c:v>
                </c:pt>
                <c:pt idx="3848">
                  <c:v>44818</c:v>
                </c:pt>
                <c:pt idx="3849">
                  <c:v>44818</c:v>
                </c:pt>
                <c:pt idx="3850">
                  <c:v>44818</c:v>
                </c:pt>
                <c:pt idx="3851">
                  <c:v>44818</c:v>
                </c:pt>
                <c:pt idx="3852">
                  <c:v>44818</c:v>
                </c:pt>
                <c:pt idx="3853">
                  <c:v>44818</c:v>
                </c:pt>
                <c:pt idx="3854">
                  <c:v>44820</c:v>
                </c:pt>
                <c:pt idx="3855">
                  <c:v>44820</c:v>
                </c:pt>
                <c:pt idx="3856">
                  <c:v>44820</c:v>
                </c:pt>
                <c:pt idx="3857">
                  <c:v>44820</c:v>
                </c:pt>
                <c:pt idx="3858">
                  <c:v>44820</c:v>
                </c:pt>
                <c:pt idx="3859">
                  <c:v>44821</c:v>
                </c:pt>
                <c:pt idx="3860">
                  <c:v>44821</c:v>
                </c:pt>
                <c:pt idx="3861">
                  <c:v>44821</c:v>
                </c:pt>
                <c:pt idx="3862">
                  <c:v>44821</c:v>
                </c:pt>
                <c:pt idx="3863">
                  <c:v>44821</c:v>
                </c:pt>
                <c:pt idx="3864">
                  <c:v>44821</c:v>
                </c:pt>
                <c:pt idx="3865">
                  <c:v>44821</c:v>
                </c:pt>
                <c:pt idx="3866">
                  <c:v>44821</c:v>
                </c:pt>
                <c:pt idx="3867">
                  <c:v>44821</c:v>
                </c:pt>
                <c:pt idx="3868">
                  <c:v>44822</c:v>
                </c:pt>
                <c:pt idx="3869">
                  <c:v>44823</c:v>
                </c:pt>
                <c:pt idx="3870">
                  <c:v>44823</c:v>
                </c:pt>
                <c:pt idx="3871">
                  <c:v>44823</c:v>
                </c:pt>
                <c:pt idx="3872">
                  <c:v>44824</c:v>
                </c:pt>
                <c:pt idx="3873">
                  <c:v>44824</c:v>
                </c:pt>
                <c:pt idx="3874">
                  <c:v>44824</c:v>
                </c:pt>
                <c:pt idx="3875">
                  <c:v>44824</c:v>
                </c:pt>
                <c:pt idx="3876">
                  <c:v>44824</c:v>
                </c:pt>
                <c:pt idx="3877">
                  <c:v>44824</c:v>
                </c:pt>
                <c:pt idx="3878">
                  <c:v>44824</c:v>
                </c:pt>
                <c:pt idx="3879">
                  <c:v>44824</c:v>
                </c:pt>
                <c:pt idx="3880">
                  <c:v>44824</c:v>
                </c:pt>
                <c:pt idx="3881">
                  <c:v>44824</c:v>
                </c:pt>
                <c:pt idx="3882">
                  <c:v>44824</c:v>
                </c:pt>
                <c:pt idx="3883">
                  <c:v>44824</c:v>
                </c:pt>
                <c:pt idx="3884">
                  <c:v>44824</c:v>
                </c:pt>
                <c:pt idx="3885">
                  <c:v>44824</c:v>
                </c:pt>
                <c:pt idx="3886">
                  <c:v>44824</c:v>
                </c:pt>
                <c:pt idx="3887">
                  <c:v>44824</c:v>
                </c:pt>
                <c:pt idx="3888">
                  <c:v>44824</c:v>
                </c:pt>
                <c:pt idx="3889">
                  <c:v>44824</c:v>
                </c:pt>
                <c:pt idx="3890">
                  <c:v>44824</c:v>
                </c:pt>
                <c:pt idx="3891">
                  <c:v>44824</c:v>
                </c:pt>
                <c:pt idx="3892">
                  <c:v>44824</c:v>
                </c:pt>
                <c:pt idx="3893">
                  <c:v>44825</c:v>
                </c:pt>
                <c:pt idx="3894">
                  <c:v>44825</c:v>
                </c:pt>
                <c:pt idx="3895">
                  <c:v>44825</c:v>
                </c:pt>
                <c:pt idx="3896">
                  <c:v>44825</c:v>
                </c:pt>
                <c:pt idx="3897">
                  <c:v>44825</c:v>
                </c:pt>
                <c:pt idx="3898">
                  <c:v>44825</c:v>
                </c:pt>
                <c:pt idx="3899">
                  <c:v>44826</c:v>
                </c:pt>
                <c:pt idx="3900">
                  <c:v>44826</c:v>
                </c:pt>
                <c:pt idx="3901">
                  <c:v>44826</c:v>
                </c:pt>
                <c:pt idx="3902">
                  <c:v>44827</c:v>
                </c:pt>
                <c:pt idx="3903">
                  <c:v>44827</c:v>
                </c:pt>
                <c:pt idx="3904">
                  <c:v>44827</c:v>
                </c:pt>
                <c:pt idx="3905">
                  <c:v>44827</c:v>
                </c:pt>
                <c:pt idx="3906">
                  <c:v>44827</c:v>
                </c:pt>
                <c:pt idx="3907">
                  <c:v>44828</c:v>
                </c:pt>
                <c:pt idx="3908">
                  <c:v>44828</c:v>
                </c:pt>
                <c:pt idx="3909">
                  <c:v>44828</c:v>
                </c:pt>
                <c:pt idx="3910">
                  <c:v>44829</c:v>
                </c:pt>
                <c:pt idx="3911">
                  <c:v>44829</c:v>
                </c:pt>
                <c:pt idx="3912">
                  <c:v>44829</c:v>
                </c:pt>
                <c:pt idx="3913">
                  <c:v>44829</c:v>
                </c:pt>
                <c:pt idx="3914">
                  <c:v>44829</c:v>
                </c:pt>
                <c:pt idx="3915">
                  <c:v>44829</c:v>
                </c:pt>
                <c:pt idx="3916">
                  <c:v>44829</c:v>
                </c:pt>
                <c:pt idx="3917">
                  <c:v>44830</c:v>
                </c:pt>
                <c:pt idx="3918">
                  <c:v>44830</c:v>
                </c:pt>
                <c:pt idx="3919">
                  <c:v>44830</c:v>
                </c:pt>
                <c:pt idx="3920">
                  <c:v>44830</c:v>
                </c:pt>
                <c:pt idx="3921">
                  <c:v>44830</c:v>
                </c:pt>
                <c:pt idx="3922">
                  <c:v>44830</c:v>
                </c:pt>
                <c:pt idx="3923">
                  <c:v>44830</c:v>
                </c:pt>
                <c:pt idx="3924">
                  <c:v>44830</c:v>
                </c:pt>
                <c:pt idx="3925">
                  <c:v>44830</c:v>
                </c:pt>
                <c:pt idx="3926">
                  <c:v>44830</c:v>
                </c:pt>
                <c:pt idx="3927">
                  <c:v>44830</c:v>
                </c:pt>
                <c:pt idx="3928">
                  <c:v>44830</c:v>
                </c:pt>
                <c:pt idx="3929">
                  <c:v>44830</c:v>
                </c:pt>
                <c:pt idx="3930">
                  <c:v>44831</c:v>
                </c:pt>
                <c:pt idx="3931">
                  <c:v>44832</c:v>
                </c:pt>
                <c:pt idx="3932">
                  <c:v>44832</c:v>
                </c:pt>
                <c:pt idx="3933">
                  <c:v>44832</c:v>
                </c:pt>
                <c:pt idx="3934">
                  <c:v>44833</c:v>
                </c:pt>
                <c:pt idx="3935">
                  <c:v>44833</c:v>
                </c:pt>
                <c:pt idx="3936">
                  <c:v>44833</c:v>
                </c:pt>
                <c:pt idx="3937">
                  <c:v>44833</c:v>
                </c:pt>
                <c:pt idx="3938">
                  <c:v>44833</c:v>
                </c:pt>
                <c:pt idx="3939">
                  <c:v>44833</c:v>
                </c:pt>
                <c:pt idx="3940">
                  <c:v>44833</c:v>
                </c:pt>
                <c:pt idx="3941">
                  <c:v>44833</c:v>
                </c:pt>
                <c:pt idx="3942">
                  <c:v>44833</c:v>
                </c:pt>
                <c:pt idx="3943">
                  <c:v>44833</c:v>
                </c:pt>
                <c:pt idx="3944">
                  <c:v>44833</c:v>
                </c:pt>
                <c:pt idx="3945">
                  <c:v>44833</c:v>
                </c:pt>
                <c:pt idx="3946">
                  <c:v>44833</c:v>
                </c:pt>
                <c:pt idx="3947">
                  <c:v>44833</c:v>
                </c:pt>
                <c:pt idx="3948">
                  <c:v>44833</c:v>
                </c:pt>
                <c:pt idx="3949">
                  <c:v>44833</c:v>
                </c:pt>
                <c:pt idx="3950">
                  <c:v>44834</c:v>
                </c:pt>
                <c:pt idx="3951">
                  <c:v>44834</c:v>
                </c:pt>
                <c:pt idx="3952">
                  <c:v>44834</c:v>
                </c:pt>
                <c:pt idx="3953">
                  <c:v>44834</c:v>
                </c:pt>
                <c:pt idx="3954">
                  <c:v>44834</c:v>
                </c:pt>
                <c:pt idx="3955">
                  <c:v>44834</c:v>
                </c:pt>
                <c:pt idx="3956">
                  <c:v>44835</c:v>
                </c:pt>
                <c:pt idx="3957">
                  <c:v>44835</c:v>
                </c:pt>
                <c:pt idx="3958">
                  <c:v>44835</c:v>
                </c:pt>
                <c:pt idx="3959">
                  <c:v>44835</c:v>
                </c:pt>
                <c:pt idx="3960">
                  <c:v>44835</c:v>
                </c:pt>
                <c:pt idx="3961">
                  <c:v>44835</c:v>
                </c:pt>
                <c:pt idx="3962">
                  <c:v>44835</c:v>
                </c:pt>
                <c:pt idx="3963">
                  <c:v>44835</c:v>
                </c:pt>
                <c:pt idx="3964">
                  <c:v>44835</c:v>
                </c:pt>
                <c:pt idx="3965">
                  <c:v>44835</c:v>
                </c:pt>
                <c:pt idx="3966">
                  <c:v>44835</c:v>
                </c:pt>
                <c:pt idx="3967">
                  <c:v>44835</c:v>
                </c:pt>
                <c:pt idx="3968">
                  <c:v>44835</c:v>
                </c:pt>
                <c:pt idx="3969">
                  <c:v>44836</c:v>
                </c:pt>
                <c:pt idx="3970">
                  <c:v>44836</c:v>
                </c:pt>
                <c:pt idx="3971">
                  <c:v>44836</c:v>
                </c:pt>
                <c:pt idx="3972">
                  <c:v>44837</c:v>
                </c:pt>
                <c:pt idx="3973">
                  <c:v>44837</c:v>
                </c:pt>
                <c:pt idx="3974">
                  <c:v>44838</c:v>
                </c:pt>
                <c:pt idx="3975">
                  <c:v>44839</c:v>
                </c:pt>
                <c:pt idx="3976">
                  <c:v>44839</c:v>
                </c:pt>
                <c:pt idx="3977">
                  <c:v>44839</c:v>
                </c:pt>
                <c:pt idx="3978">
                  <c:v>44839</c:v>
                </c:pt>
                <c:pt idx="3979">
                  <c:v>44839</c:v>
                </c:pt>
                <c:pt idx="3980">
                  <c:v>44840</c:v>
                </c:pt>
                <c:pt idx="3981">
                  <c:v>44840</c:v>
                </c:pt>
                <c:pt idx="3982">
                  <c:v>44840</c:v>
                </c:pt>
                <c:pt idx="3983">
                  <c:v>44840</c:v>
                </c:pt>
                <c:pt idx="3984">
                  <c:v>44840</c:v>
                </c:pt>
                <c:pt idx="3985">
                  <c:v>44841</c:v>
                </c:pt>
                <c:pt idx="3986">
                  <c:v>44841</c:v>
                </c:pt>
                <c:pt idx="3987">
                  <c:v>44841</c:v>
                </c:pt>
                <c:pt idx="3988">
                  <c:v>44841</c:v>
                </c:pt>
                <c:pt idx="3989">
                  <c:v>44841</c:v>
                </c:pt>
                <c:pt idx="3990">
                  <c:v>44841</c:v>
                </c:pt>
                <c:pt idx="3991">
                  <c:v>44841</c:v>
                </c:pt>
                <c:pt idx="3992">
                  <c:v>44841</c:v>
                </c:pt>
                <c:pt idx="3993">
                  <c:v>44841</c:v>
                </c:pt>
                <c:pt idx="3994">
                  <c:v>44841</c:v>
                </c:pt>
                <c:pt idx="3995">
                  <c:v>44841</c:v>
                </c:pt>
                <c:pt idx="3996">
                  <c:v>44841</c:v>
                </c:pt>
                <c:pt idx="3997">
                  <c:v>44841</c:v>
                </c:pt>
                <c:pt idx="3998">
                  <c:v>44841</c:v>
                </c:pt>
                <c:pt idx="3999">
                  <c:v>44841</c:v>
                </c:pt>
                <c:pt idx="4000">
                  <c:v>44841</c:v>
                </c:pt>
                <c:pt idx="4001">
                  <c:v>44841</c:v>
                </c:pt>
                <c:pt idx="4002">
                  <c:v>44842</c:v>
                </c:pt>
                <c:pt idx="4003">
                  <c:v>44842</c:v>
                </c:pt>
                <c:pt idx="4004">
                  <c:v>44843</c:v>
                </c:pt>
                <c:pt idx="4005">
                  <c:v>44843</c:v>
                </c:pt>
                <c:pt idx="4006">
                  <c:v>44843</c:v>
                </c:pt>
                <c:pt idx="4007">
                  <c:v>44843</c:v>
                </c:pt>
                <c:pt idx="4008">
                  <c:v>44843</c:v>
                </c:pt>
                <c:pt idx="4009">
                  <c:v>44843</c:v>
                </c:pt>
                <c:pt idx="4010">
                  <c:v>44843</c:v>
                </c:pt>
                <c:pt idx="4011">
                  <c:v>44843</c:v>
                </c:pt>
                <c:pt idx="4012">
                  <c:v>44843</c:v>
                </c:pt>
                <c:pt idx="4013">
                  <c:v>44843</c:v>
                </c:pt>
                <c:pt idx="4014">
                  <c:v>44843</c:v>
                </c:pt>
                <c:pt idx="4015">
                  <c:v>44844</c:v>
                </c:pt>
                <c:pt idx="4016">
                  <c:v>44845</c:v>
                </c:pt>
                <c:pt idx="4017">
                  <c:v>44845</c:v>
                </c:pt>
                <c:pt idx="4018">
                  <c:v>44845</c:v>
                </c:pt>
                <c:pt idx="4019">
                  <c:v>44845</c:v>
                </c:pt>
                <c:pt idx="4020">
                  <c:v>44845</c:v>
                </c:pt>
                <c:pt idx="4021">
                  <c:v>44845</c:v>
                </c:pt>
                <c:pt idx="4022">
                  <c:v>44845</c:v>
                </c:pt>
                <c:pt idx="4023">
                  <c:v>44845</c:v>
                </c:pt>
                <c:pt idx="4024">
                  <c:v>44845</c:v>
                </c:pt>
                <c:pt idx="4025">
                  <c:v>44845</c:v>
                </c:pt>
                <c:pt idx="4026">
                  <c:v>44845</c:v>
                </c:pt>
                <c:pt idx="4027">
                  <c:v>44845</c:v>
                </c:pt>
                <c:pt idx="4028">
                  <c:v>44845</c:v>
                </c:pt>
                <c:pt idx="4029">
                  <c:v>44845</c:v>
                </c:pt>
                <c:pt idx="4030">
                  <c:v>44846</c:v>
                </c:pt>
                <c:pt idx="4031">
                  <c:v>44846</c:v>
                </c:pt>
                <c:pt idx="4032">
                  <c:v>44846</c:v>
                </c:pt>
                <c:pt idx="4033">
                  <c:v>44846</c:v>
                </c:pt>
                <c:pt idx="4034">
                  <c:v>44848</c:v>
                </c:pt>
                <c:pt idx="4035">
                  <c:v>44848</c:v>
                </c:pt>
                <c:pt idx="4036">
                  <c:v>44848</c:v>
                </c:pt>
                <c:pt idx="4037">
                  <c:v>44848</c:v>
                </c:pt>
                <c:pt idx="4038">
                  <c:v>44848</c:v>
                </c:pt>
                <c:pt idx="4039">
                  <c:v>44848</c:v>
                </c:pt>
                <c:pt idx="4040">
                  <c:v>44848</c:v>
                </c:pt>
                <c:pt idx="4041">
                  <c:v>44848</c:v>
                </c:pt>
                <c:pt idx="4042">
                  <c:v>44848</c:v>
                </c:pt>
                <c:pt idx="4043">
                  <c:v>44848</c:v>
                </c:pt>
                <c:pt idx="4044">
                  <c:v>44848</c:v>
                </c:pt>
                <c:pt idx="4045">
                  <c:v>44848</c:v>
                </c:pt>
                <c:pt idx="4046">
                  <c:v>44848</c:v>
                </c:pt>
                <c:pt idx="4047">
                  <c:v>44848</c:v>
                </c:pt>
                <c:pt idx="4048">
                  <c:v>44848</c:v>
                </c:pt>
                <c:pt idx="4049">
                  <c:v>44848</c:v>
                </c:pt>
                <c:pt idx="4050">
                  <c:v>44848</c:v>
                </c:pt>
                <c:pt idx="4051">
                  <c:v>44848</c:v>
                </c:pt>
                <c:pt idx="4052">
                  <c:v>44848</c:v>
                </c:pt>
                <c:pt idx="4053">
                  <c:v>44848</c:v>
                </c:pt>
                <c:pt idx="4054">
                  <c:v>44848</c:v>
                </c:pt>
                <c:pt idx="4055">
                  <c:v>44848</c:v>
                </c:pt>
                <c:pt idx="4056">
                  <c:v>44850</c:v>
                </c:pt>
                <c:pt idx="4057">
                  <c:v>44850</c:v>
                </c:pt>
                <c:pt idx="4058">
                  <c:v>44850</c:v>
                </c:pt>
                <c:pt idx="4059">
                  <c:v>44850</c:v>
                </c:pt>
                <c:pt idx="4060">
                  <c:v>44850</c:v>
                </c:pt>
                <c:pt idx="4061">
                  <c:v>44851</c:v>
                </c:pt>
                <c:pt idx="4062">
                  <c:v>44851</c:v>
                </c:pt>
                <c:pt idx="4063">
                  <c:v>44852</c:v>
                </c:pt>
                <c:pt idx="4064">
                  <c:v>44852</c:v>
                </c:pt>
                <c:pt idx="4065">
                  <c:v>44852</c:v>
                </c:pt>
                <c:pt idx="4066">
                  <c:v>44852</c:v>
                </c:pt>
                <c:pt idx="4067">
                  <c:v>44852</c:v>
                </c:pt>
                <c:pt idx="4068">
                  <c:v>44852</c:v>
                </c:pt>
                <c:pt idx="4069">
                  <c:v>44852</c:v>
                </c:pt>
                <c:pt idx="4070">
                  <c:v>44852</c:v>
                </c:pt>
                <c:pt idx="4071">
                  <c:v>44853</c:v>
                </c:pt>
                <c:pt idx="4072">
                  <c:v>44853</c:v>
                </c:pt>
                <c:pt idx="4073">
                  <c:v>44853</c:v>
                </c:pt>
                <c:pt idx="4074">
                  <c:v>44853</c:v>
                </c:pt>
                <c:pt idx="4075">
                  <c:v>44853</c:v>
                </c:pt>
                <c:pt idx="4076">
                  <c:v>44853</c:v>
                </c:pt>
                <c:pt idx="4077">
                  <c:v>44853</c:v>
                </c:pt>
                <c:pt idx="4078">
                  <c:v>44853</c:v>
                </c:pt>
                <c:pt idx="4079">
                  <c:v>44853</c:v>
                </c:pt>
                <c:pt idx="4080">
                  <c:v>44854</c:v>
                </c:pt>
                <c:pt idx="4081">
                  <c:v>44854</c:v>
                </c:pt>
                <c:pt idx="4082">
                  <c:v>44854</c:v>
                </c:pt>
                <c:pt idx="4083">
                  <c:v>44854</c:v>
                </c:pt>
                <c:pt idx="4084">
                  <c:v>44854</c:v>
                </c:pt>
                <c:pt idx="4085">
                  <c:v>44854</c:v>
                </c:pt>
                <c:pt idx="4086">
                  <c:v>44855</c:v>
                </c:pt>
                <c:pt idx="4087">
                  <c:v>44856</c:v>
                </c:pt>
                <c:pt idx="4088">
                  <c:v>44856</c:v>
                </c:pt>
                <c:pt idx="4089">
                  <c:v>44856</c:v>
                </c:pt>
                <c:pt idx="4090">
                  <c:v>44856</c:v>
                </c:pt>
                <c:pt idx="4091">
                  <c:v>44856</c:v>
                </c:pt>
                <c:pt idx="4092">
                  <c:v>44856</c:v>
                </c:pt>
                <c:pt idx="4093">
                  <c:v>44857</c:v>
                </c:pt>
                <c:pt idx="4094">
                  <c:v>44857</c:v>
                </c:pt>
                <c:pt idx="4095">
                  <c:v>44857</c:v>
                </c:pt>
                <c:pt idx="4096">
                  <c:v>44857</c:v>
                </c:pt>
                <c:pt idx="4097">
                  <c:v>44857</c:v>
                </c:pt>
                <c:pt idx="4098">
                  <c:v>44857</c:v>
                </c:pt>
                <c:pt idx="4099">
                  <c:v>44857</c:v>
                </c:pt>
                <c:pt idx="4100">
                  <c:v>44857</c:v>
                </c:pt>
                <c:pt idx="4101">
                  <c:v>44858</c:v>
                </c:pt>
                <c:pt idx="4102">
                  <c:v>44858</c:v>
                </c:pt>
                <c:pt idx="4103">
                  <c:v>44858</c:v>
                </c:pt>
                <c:pt idx="4104">
                  <c:v>44859</c:v>
                </c:pt>
                <c:pt idx="4105">
                  <c:v>44859</c:v>
                </c:pt>
                <c:pt idx="4106">
                  <c:v>44859</c:v>
                </c:pt>
                <c:pt idx="4107">
                  <c:v>44859</c:v>
                </c:pt>
                <c:pt idx="4108">
                  <c:v>44859</c:v>
                </c:pt>
                <c:pt idx="4109">
                  <c:v>44859</c:v>
                </c:pt>
                <c:pt idx="4110">
                  <c:v>44859</c:v>
                </c:pt>
                <c:pt idx="4111">
                  <c:v>44859</c:v>
                </c:pt>
                <c:pt idx="4112">
                  <c:v>44859</c:v>
                </c:pt>
                <c:pt idx="4113">
                  <c:v>44860</c:v>
                </c:pt>
                <c:pt idx="4114">
                  <c:v>44860</c:v>
                </c:pt>
                <c:pt idx="4115">
                  <c:v>44860</c:v>
                </c:pt>
                <c:pt idx="4116">
                  <c:v>44860</c:v>
                </c:pt>
                <c:pt idx="4117">
                  <c:v>44861</c:v>
                </c:pt>
                <c:pt idx="4118">
                  <c:v>44862</c:v>
                </c:pt>
                <c:pt idx="4119">
                  <c:v>44862</c:v>
                </c:pt>
                <c:pt idx="4120">
                  <c:v>44862</c:v>
                </c:pt>
                <c:pt idx="4121">
                  <c:v>44862</c:v>
                </c:pt>
                <c:pt idx="4122">
                  <c:v>44862</c:v>
                </c:pt>
                <c:pt idx="4123">
                  <c:v>44862</c:v>
                </c:pt>
                <c:pt idx="4124">
                  <c:v>44862</c:v>
                </c:pt>
                <c:pt idx="4125">
                  <c:v>44862</c:v>
                </c:pt>
                <c:pt idx="4126">
                  <c:v>44862</c:v>
                </c:pt>
                <c:pt idx="4127">
                  <c:v>44862</c:v>
                </c:pt>
                <c:pt idx="4128">
                  <c:v>44862</c:v>
                </c:pt>
                <c:pt idx="4129">
                  <c:v>44862</c:v>
                </c:pt>
                <c:pt idx="4130">
                  <c:v>44862</c:v>
                </c:pt>
                <c:pt idx="4131">
                  <c:v>44862</c:v>
                </c:pt>
                <c:pt idx="4132">
                  <c:v>44862</c:v>
                </c:pt>
                <c:pt idx="4133">
                  <c:v>44863</c:v>
                </c:pt>
                <c:pt idx="4134">
                  <c:v>44863</c:v>
                </c:pt>
                <c:pt idx="4135">
                  <c:v>44863</c:v>
                </c:pt>
                <c:pt idx="4136">
                  <c:v>44863</c:v>
                </c:pt>
                <c:pt idx="4137">
                  <c:v>44863</c:v>
                </c:pt>
                <c:pt idx="4138">
                  <c:v>44863</c:v>
                </c:pt>
                <c:pt idx="4139">
                  <c:v>44863</c:v>
                </c:pt>
                <c:pt idx="4140">
                  <c:v>44864</c:v>
                </c:pt>
                <c:pt idx="4141">
                  <c:v>44864</c:v>
                </c:pt>
                <c:pt idx="4142">
                  <c:v>44864</c:v>
                </c:pt>
                <c:pt idx="4143">
                  <c:v>44864</c:v>
                </c:pt>
                <c:pt idx="4144">
                  <c:v>44864</c:v>
                </c:pt>
                <c:pt idx="4145">
                  <c:v>44864</c:v>
                </c:pt>
                <c:pt idx="4146">
                  <c:v>44864</c:v>
                </c:pt>
                <c:pt idx="4147">
                  <c:v>44864</c:v>
                </c:pt>
                <c:pt idx="4148">
                  <c:v>44864</c:v>
                </c:pt>
                <c:pt idx="4149">
                  <c:v>44864</c:v>
                </c:pt>
                <c:pt idx="4150">
                  <c:v>44866</c:v>
                </c:pt>
                <c:pt idx="4151">
                  <c:v>44867</c:v>
                </c:pt>
                <c:pt idx="4152">
                  <c:v>44867</c:v>
                </c:pt>
                <c:pt idx="4153">
                  <c:v>44867</c:v>
                </c:pt>
                <c:pt idx="4154">
                  <c:v>44867</c:v>
                </c:pt>
                <c:pt idx="4155">
                  <c:v>44867</c:v>
                </c:pt>
                <c:pt idx="4156">
                  <c:v>44867</c:v>
                </c:pt>
                <c:pt idx="4157">
                  <c:v>44867</c:v>
                </c:pt>
                <c:pt idx="4158">
                  <c:v>44867</c:v>
                </c:pt>
                <c:pt idx="4159">
                  <c:v>44867</c:v>
                </c:pt>
                <c:pt idx="4160">
                  <c:v>44867</c:v>
                </c:pt>
                <c:pt idx="4161">
                  <c:v>44867</c:v>
                </c:pt>
                <c:pt idx="4162">
                  <c:v>44867</c:v>
                </c:pt>
                <c:pt idx="4163">
                  <c:v>44867</c:v>
                </c:pt>
                <c:pt idx="4164">
                  <c:v>44868</c:v>
                </c:pt>
                <c:pt idx="4165">
                  <c:v>44869</c:v>
                </c:pt>
                <c:pt idx="4166">
                  <c:v>44869</c:v>
                </c:pt>
                <c:pt idx="4167">
                  <c:v>44869</c:v>
                </c:pt>
                <c:pt idx="4168">
                  <c:v>44870</c:v>
                </c:pt>
                <c:pt idx="4169">
                  <c:v>44870</c:v>
                </c:pt>
                <c:pt idx="4170">
                  <c:v>44870</c:v>
                </c:pt>
                <c:pt idx="4171">
                  <c:v>44870</c:v>
                </c:pt>
                <c:pt idx="4172">
                  <c:v>44870</c:v>
                </c:pt>
                <c:pt idx="4173">
                  <c:v>44870</c:v>
                </c:pt>
                <c:pt idx="4174">
                  <c:v>44870</c:v>
                </c:pt>
                <c:pt idx="4175">
                  <c:v>44870</c:v>
                </c:pt>
                <c:pt idx="4176">
                  <c:v>44870</c:v>
                </c:pt>
                <c:pt idx="4177">
                  <c:v>44870</c:v>
                </c:pt>
                <c:pt idx="4178">
                  <c:v>44870</c:v>
                </c:pt>
                <c:pt idx="4179">
                  <c:v>44871</c:v>
                </c:pt>
                <c:pt idx="4180">
                  <c:v>44871</c:v>
                </c:pt>
                <c:pt idx="4181">
                  <c:v>44871</c:v>
                </c:pt>
                <c:pt idx="4182">
                  <c:v>44871</c:v>
                </c:pt>
                <c:pt idx="4183">
                  <c:v>44871</c:v>
                </c:pt>
                <c:pt idx="4184">
                  <c:v>44871</c:v>
                </c:pt>
                <c:pt idx="4185">
                  <c:v>44871</c:v>
                </c:pt>
                <c:pt idx="4186">
                  <c:v>44871</c:v>
                </c:pt>
                <c:pt idx="4187">
                  <c:v>44871</c:v>
                </c:pt>
                <c:pt idx="4188">
                  <c:v>44871</c:v>
                </c:pt>
                <c:pt idx="4189">
                  <c:v>44871</c:v>
                </c:pt>
                <c:pt idx="4190">
                  <c:v>44871</c:v>
                </c:pt>
                <c:pt idx="4191">
                  <c:v>44872</c:v>
                </c:pt>
                <c:pt idx="4192">
                  <c:v>44872</c:v>
                </c:pt>
                <c:pt idx="4193">
                  <c:v>44872</c:v>
                </c:pt>
                <c:pt idx="4194">
                  <c:v>44872</c:v>
                </c:pt>
                <c:pt idx="4195">
                  <c:v>44873</c:v>
                </c:pt>
                <c:pt idx="4196">
                  <c:v>44873</c:v>
                </c:pt>
                <c:pt idx="4197">
                  <c:v>44873</c:v>
                </c:pt>
                <c:pt idx="4198">
                  <c:v>44874</c:v>
                </c:pt>
                <c:pt idx="4199">
                  <c:v>44874</c:v>
                </c:pt>
                <c:pt idx="4200">
                  <c:v>44874</c:v>
                </c:pt>
                <c:pt idx="4201">
                  <c:v>44874</c:v>
                </c:pt>
                <c:pt idx="4202">
                  <c:v>44874</c:v>
                </c:pt>
                <c:pt idx="4203">
                  <c:v>44874</c:v>
                </c:pt>
                <c:pt idx="4204">
                  <c:v>44874</c:v>
                </c:pt>
                <c:pt idx="4205">
                  <c:v>44874</c:v>
                </c:pt>
                <c:pt idx="4206">
                  <c:v>44874</c:v>
                </c:pt>
                <c:pt idx="4207">
                  <c:v>44874</c:v>
                </c:pt>
                <c:pt idx="4208">
                  <c:v>44874</c:v>
                </c:pt>
                <c:pt idx="4209">
                  <c:v>44874</c:v>
                </c:pt>
                <c:pt idx="4210">
                  <c:v>44874</c:v>
                </c:pt>
                <c:pt idx="4211">
                  <c:v>44874</c:v>
                </c:pt>
                <c:pt idx="4212">
                  <c:v>44874</c:v>
                </c:pt>
                <c:pt idx="4213">
                  <c:v>44874</c:v>
                </c:pt>
                <c:pt idx="4214">
                  <c:v>44875</c:v>
                </c:pt>
                <c:pt idx="4215">
                  <c:v>44875</c:v>
                </c:pt>
                <c:pt idx="4216">
                  <c:v>44875</c:v>
                </c:pt>
                <c:pt idx="4217">
                  <c:v>44875</c:v>
                </c:pt>
                <c:pt idx="4218">
                  <c:v>44875</c:v>
                </c:pt>
                <c:pt idx="4219">
                  <c:v>44875</c:v>
                </c:pt>
                <c:pt idx="4220">
                  <c:v>44877</c:v>
                </c:pt>
                <c:pt idx="4221">
                  <c:v>44877</c:v>
                </c:pt>
                <c:pt idx="4222">
                  <c:v>44877</c:v>
                </c:pt>
                <c:pt idx="4223">
                  <c:v>44877</c:v>
                </c:pt>
                <c:pt idx="4224">
                  <c:v>44877</c:v>
                </c:pt>
                <c:pt idx="4225">
                  <c:v>44877</c:v>
                </c:pt>
                <c:pt idx="4226">
                  <c:v>44877</c:v>
                </c:pt>
                <c:pt idx="4227">
                  <c:v>44877</c:v>
                </c:pt>
                <c:pt idx="4228">
                  <c:v>44877</c:v>
                </c:pt>
                <c:pt idx="4229">
                  <c:v>44878</c:v>
                </c:pt>
                <c:pt idx="4230">
                  <c:v>44878</c:v>
                </c:pt>
                <c:pt idx="4231">
                  <c:v>44878</c:v>
                </c:pt>
                <c:pt idx="4232">
                  <c:v>44878</c:v>
                </c:pt>
                <c:pt idx="4233">
                  <c:v>44878</c:v>
                </c:pt>
                <c:pt idx="4234">
                  <c:v>44878</c:v>
                </c:pt>
                <c:pt idx="4235">
                  <c:v>44878</c:v>
                </c:pt>
                <c:pt idx="4236">
                  <c:v>44878</c:v>
                </c:pt>
                <c:pt idx="4237">
                  <c:v>44879</c:v>
                </c:pt>
                <c:pt idx="4238">
                  <c:v>44879</c:v>
                </c:pt>
                <c:pt idx="4239">
                  <c:v>44879</c:v>
                </c:pt>
                <c:pt idx="4240">
                  <c:v>44879</c:v>
                </c:pt>
                <c:pt idx="4241">
                  <c:v>44879</c:v>
                </c:pt>
                <c:pt idx="4242">
                  <c:v>44879</c:v>
                </c:pt>
                <c:pt idx="4243">
                  <c:v>44879</c:v>
                </c:pt>
                <c:pt idx="4244">
                  <c:v>44879</c:v>
                </c:pt>
                <c:pt idx="4245">
                  <c:v>44879</c:v>
                </c:pt>
                <c:pt idx="4246">
                  <c:v>44880</c:v>
                </c:pt>
                <c:pt idx="4247">
                  <c:v>44881</c:v>
                </c:pt>
                <c:pt idx="4248">
                  <c:v>44881</c:v>
                </c:pt>
                <c:pt idx="4249">
                  <c:v>44881</c:v>
                </c:pt>
                <c:pt idx="4250">
                  <c:v>44881</c:v>
                </c:pt>
                <c:pt idx="4251">
                  <c:v>44881</c:v>
                </c:pt>
                <c:pt idx="4252">
                  <c:v>44881</c:v>
                </c:pt>
                <c:pt idx="4253">
                  <c:v>44881</c:v>
                </c:pt>
                <c:pt idx="4254">
                  <c:v>44881</c:v>
                </c:pt>
                <c:pt idx="4255">
                  <c:v>44882</c:v>
                </c:pt>
                <c:pt idx="4256">
                  <c:v>44882</c:v>
                </c:pt>
                <c:pt idx="4257">
                  <c:v>44882</c:v>
                </c:pt>
                <c:pt idx="4258">
                  <c:v>44882</c:v>
                </c:pt>
                <c:pt idx="4259">
                  <c:v>44882</c:v>
                </c:pt>
                <c:pt idx="4260">
                  <c:v>44882</c:v>
                </c:pt>
                <c:pt idx="4261">
                  <c:v>44882</c:v>
                </c:pt>
                <c:pt idx="4262">
                  <c:v>44882</c:v>
                </c:pt>
                <c:pt idx="4263">
                  <c:v>44882</c:v>
                </c:pt>
                <c:pt idx="4264">
                  <c:v>44882</c:v>
                </c:pt>
                <c:pt idx="4265">
                  <c:v>44882</c:v>
                </c:pt>
                <c:pt idx="4266">
                  <c:v>44882</c:v>
                </c:pt>
                <c:pt idx="4267">
                  <c:v>44883</c:v>
                </c:pt>
                <c:pt idx="4268">
                  <c:v>44883</c:v>
                </c:pt>
                <c:pt idx="4269">
                  <c:v>44884</c:v>
                </c:pt>
                <c:pt idx="4270">
                  <c:v>44884</c:v>
                </c:pt>
                <c:pt idx="4271">
                  <c:v>44886</c:v>
                </c:pt>
                <c:pt idx="4272">
                  <c:v>44886</c:v>
                </c:pt>
                <c:pt idx="4273">
                  <c:v>44886</c:v>
                </c:pt>
                <c:pt idx="4274">
                  <c:v>44886</c:v>
                </c:pt>
                <c:pt idx="4275">
                  <c:v>44886</c:v>
                </c:pt>
                <c:pt idx="4276">
                  <c:v>44886</c:v>
                </c:pt>
                <c:pt idx="4277">
                  <c:v>44886</c:v>
                </c:pt>
                <c:pt idx="4278">
                  <c:v>44886</c:v>
                </c:pt>
                <c:pt idx="4279">
                  <c:v>44886</c:v>
                </c:pt>
                <c:pt idx="4280">
                  <c:v>44886</c:v>
                </c:pt>
                <c:pt idx="4281">
                  <c:v>44886</c:v>
                </c:pt>
                <c:pt idx="4282">
                  <c:v>44886</c:v>
                </c:pt>
                <c:pt idx="4283">
                  <c:v>44886</c:v>
                </c:pt>
                <c:pt idx="4284">
                  <c:v>44886</c:v>
                </c:pt>
                <c:pt idx="4285">
                  <c:v>44886</c:v>
                </c:pt>
                <c:pt idx="4286">
                  <c:v>44886</c:v>
                </c:pt>
                <c:pt idx="4287">
                  <c:v>44887</c:v>
                </c:pt>
                <c:pt idx="4288">
                  <c:v>44887</c:v>
                </c:pt>
                <c:pt idx="4289">
                  <c:v>44887</c:v>
                </c:pt>
                <c:pt idx="4290">
                  <c:v>44888</c:v>
                </c:pt>
                <c:pt idx="4291">
                  <c:v>44888</c:v>
                </c:pt>
                <c:pt idx="4292">
                  <c:v>44888</c:v>
                </c:pt>
                <c:pt idx="4293">
                  <c:v>44888</c:v>
                </c:pt>
                <c:pt idx="4294">
                  <c:v>44888</c:v>
                </c:pt>
                <c:pt idx="4295">
                  <c:v>44888</c:v>
                </c:pt>
                <c:pt idx="4296">
                  <c:v>44888</c:v>
                </c:pt>
                <c:pt idx="4297">
                  <c:v>44888</c:v>
                </c:pt>
                <c:pt idx="4298">
                  <c:v>44888</c:v>
                </c:pt>
                <c:pt idx="4299">
                  <c:v>44888</c:v>
                </c:pt>
                <c:pt idx="4300">
                  <c:v>44888</c:v>
                </c:pt>
                <c:pt idx="4301">
                  <c:v>44888</c:v>
                </c:pt>
                <c:pt idx="4302">
                  <c:v>44888</c:v>
                </c:pt>
                <c:pt idx="4303">
                  <c:v>44888</c:v>
                </c:pt>
                <c:pt idx="4304">
                  <c:v>44888</c:v>
                </c:pt>
                <c:pt idx="4305">
                  <c:v>44888</c:v>
                </c:pt>
                <c:pt idx="4306">
                  <c:v>44889</c:v>
                </c:pt>
                <c:pt idx="4307">
                  <c:v>44889</c:v>
                </c:pt>
                <c:pt idx="4308">
                  <c:v>44889</c:v>
                </c:pt>
                <c:pt idx="4309">
                  <c:v>44889</c:v>
                </c:pt>
                <c:pt idx="4310">
                  <c:v>44890</c:v>
                </c:pt>
                <c:pt idx="4311">
                  <c:v>44890</c:v>
                </c:pt>
                <c:pt idx="4312">
                  <c:v>44890</c:v>
                </c:pt>
                <c:pt idx="4313">
                  <c:v>44890</c:v>
                </c:pt>
                <c:pt idx="4314">
                  <c:v>44891</c:v>
                </c:pt>
                <c:pt idx="4315">
                  <c:v>44891</c:v>
                </c:pt>
                <c:pt idx="4316">
                  <c:v>44892</c:v>
                </c:pt>
                <c:pt idx="4317">
                  <c:v>44892</c:v>
                </c:pt>
                <c:pt idx="4318">
                  <c:v>44892</c:v>
                </c:pt>
                <c:pt idx="4319">
                  <c:v>44892</c:v>
                </c:pt>
                <c:pt idx="4320">
                  <c:v>44893</c:v>
                </c:pt>
                <c:pt idx="4321">
                  <c:v>44893</c:v>
                </c:pt>
                <c:pt idx="4322">
                  <c:v>44893</c:v>
                </c:pt>
                <c:pt idx="4323">
                  <c:v>44893</c:v>
                </c:pt>
                <c:pt idx="4324">
                  <c:v>44893</c:v>
                </c:pt>
                <c:pt idx="4325">
                  <c:v>44894</c:v>
                </c:pt>
                <c:pt idx="4326">
                  <c:v>44894</c:v>
                </c:pt>
                <c:pt idx="4327">
                  <c:v>44894</c:v>
                </c:pt>
                <c:pt idx="4328">
                  <c:v>44894</c:v>
                </c:pt>
                <c:pt idx="4329">
                  <c:v>44894</c:v>
                </c:pt>
                <c:pt idx="4330">
                  <c:v>44894</c:v>
                </c:pt>
                <c:pt idx="4331">
                  <c:v>44894</c:v>
                </c:pt>
                <c:pt idx="4332">
                  <c:v>44894</c:v>
                </c:pt>
                <c:pt idx="4333">
                  <c:v>44894</c:v>
                </c:pt>
                <c:pt idx="4334">
                  <c:v>44895</c:v>
                </c:pt>
                <c:pt idx="4335">
                  <c:v>44895</c:v>
                </c:pt>
                <c:pt idx="4336">
                  <c:v>44895</c:v>
                </c:pt>
                <c:pt idx="4337">
                  <c:v>44895</c:v>
                </c:pt>
                <c:pt idx="4338">
                  <c:v>44895</c:v>
                </c:pt>
                <c:pt idx="4339">
                  <c:v>44895</c:v>
                </c:pt>
                <c:pt idx="4340">
                  <c:v>44896</c:v>
                </c:pt>
                <c:pt idx="4341">
                  <c:v>44896</c:v>
                </c:pt>
                <c:pt idx="4342">
                  <c:v>44896</c:v>
                </c:pt>
                <c:pt idx="4343">
                  <c:v>44896</c:v>
                </c:pt>
                <c:pt idx="4344">
                  <c:v>44896</c:v>
                </c:pt>
                <c:pt idx="4345">
                  <c:v>44896</c:v>
                </c:pt>
                <c:pt idx="4346">
                  <c:v>44896</c:v>
                </c:pt>
                <c:pt idx="4347">
                  <c:v>44896</c:v>
                </c:pt>
                <c:pt idx="4348">
                  <c:v>44896</c:v>
                </c:pt>
                <c:pt idx="4349">
                  <c:v>44896</c:v>
                </c:pt>
                <c:pt idx="4350">
                  <c:v>44896</c:v>
                </c:pt>
                <c:pt idx="4351">
                  <c:v>44896</c:v>
                </c:pt>
                <c:pt idx="4352">
                  <c:v>44896</c:v>
                </c:pt>
                <c:pt idx="4353">
                  <c:v>44896</c:v>
                </c:pt>
                <c:pt idx="4354">
                  <c:v>44897</c:v>
                </c:pt>
                <c:pt idx="4355">
                  <c:v>44897</c:v>
                </c:pt>
                <c:pt idx="4356">
                  <c:v>44897</c:v>
                </c:pt>
                <c:pt idx="4357">
                  <c:v>44897</c:v>
                </c:pt>
                <c:pt idx="4358">
                  <c:v>44897</c:v>
                </c:pt>
                <c:pt idx="4359">
                  <c:v>44897</c:v>
                </c:pt>
                <c:pt idx="4360">
                  <c:v>44897</c:v>
                </c:pt>
                <c:pt idx="4361">
                  <c:v>44898</c:v>
                </c:pt>
                <c:pt idx="4362">
                  <c:v>44898</c:v>
                </c:pt>
                <c:pt idx="4363">
                  <c:v>44898</c:v>
                </c:pt>
                <c:pt idx="4364">
                  <c:v>44899</c:v>
                </c:pt>
                <c:pt idx="4365">
                  <c:v>44899</c:v>
                </c:pt>
                <c:pt idx="4366">
                  <c:v>44899</c:v>
                </c:pt>
                <c:pt idx="4367">
                  <c:v>44899</c:v>
                </c:pt>
                <c:pt idx="4368">
                  <c:v>44899</c:v>
                </c:pt>
                <c:pt idx="4369">
                  <c:v>44899</c:v>
                </c:pt>
                <c:pt idx="4370">
                  <c:v>44899</c:v>
                </c:pt>
                <c:pt idx="4371">
                  <c:v>44899</c:v>
                </c:pt>
                <c:pt idx="4372">
                  <c:v>44899</c:v>
                </c:pt>
                <c:pt idx="4373">
                  <c:v>44899</c:v>
                </c:pt>
                <c:pt idx="4374">
                  <c:v>44899</c:v>
                </c:pt>
                <c:pt idx="4375">
                  <c:v>44899</c:v>
                </c:pt>
                <c:pt idx="4376">
                  <c:v>44900</c:v>
                </c:pt>
                <c:pt idx="4377">
                  <c:v>44900</c:v>
                </c:pt>
                <c:pt idx="4378">
                  <c:v>44900</c:v>
                </c:pt>
                <c:pt idx="4379">
                  <c:v>44900</c:v>
                </c:pt>
                <c:pt idx="4380">
                  <c:v>44900</c:v>
                </c:pt>
                <c:pt idx="4381">
                  <c:v>44900</c:v>
                </c:pt>
                <c:pt idx="4382">
                  <c:v>44900</c:v>
                </c:pt>
                <c:pt idx="4383">
                  <c:v>44900</c:v>
                </c:pt>
                <c:pt idx="4384">
                  <c:v>44900</c:v>
                </c:pt>
                <c:pt idx="4385">
                  <c:v>44901</c:v>
                </c:pt>
                <c:pt idx="4386">
                  <c:v>44901</c:v>
                </c:pt>
                <c:pt idx="4387">
                  <c:v>44901</c:v>
                </c:pt>
                <c:pt idx="4388">
                  <c:v>44901</c:v>
                </c:pt>
                <c:pt idx="4389">
                  <c:v>44901</c:v>
                </c:pt>
                <c:pt idx="4390">
                  <c:v>44901</c:v>
                </c:pt>
                <c:pt idx="4391">
                  <c:v>44902</c:v>
                </c:pt>
                <c:pt idx="4392">
                  <c:v>44902</c:v>
                </c:pt>
                <c:pt idx="4393">
                  <c:v>44902</c:v>
                </c:pt>
                <c:pt idx="4394">
                  <c:v>44902</c:v>
                </c:pt>
                <c:pt idx="4395">
                  <c:v>44902</c:v>
                </c:pt>
                <c:pt idx="4396">
                  <c:v>44902</c:v>
                </c:pt>
                <c:pt idx="4397">
                  <c:v>44903</c:v>
                </c:pt>
                <c:pt idx="4398">
                  <c:v>44904</c:v>
                </c:pt>
                <c:pt idx="4399">
                  <c:v>44904</c:v>
                </c:pt>
                <c:pt idx="4400">
                  <c:v>44904</c:v>
                </c:pt>
                <c:pt idx="4401">
                  <c:v>44904</c:v>
                </c:pt>
                <c:pt idx="4402">
                  <c:v>44904</c:v>
                </c:pt>
                <c:pt idx="4403">
                  <c:v>44904</c:v>
                </c:pt>
                <c:pt idx="4404">
                  <c:v>44904</c:v>
                </c:pt>
                <c:pt idx="4405">
                  <c:v>44904</c:v>
                </c:pt>
                <c:pt idx="4406">
                  <c:v>44904</c:v>
                </c:pt>
                <c:pt idx="4407">
                  <c:v>44904</c:v>
                </c:pt>
                <c:pt idx="4408">
                  <c:v>44904</c:v>
                </c:pt>
                <c:pt idx="4409">
                  <c:v>44904</c:v>
                </c:pt>
                <c:pt idx="4410">
                  <c:v>44904</c:v>
                </c:pt>
                <c:pt idx="4411">
                  <c:v>44905</c:v>
                </c:pt>
                <c:pt idx="4412">
                  <c:v>44905</c:v>
                </c:pt>
                <c:pt idx="4413">
                  <c:v>44905</c:v>
                </c:pt>
                <c:pt idx="4414">
                  <c:v>44906</c:v>
                </c:pt>
                <c:pt idx="4415">
                  <c:v>44906</c:v>
                </c:pt>
                <c:pt idx="4416">
                  <c:v>44906</c:v>
                </c:pt>
                <c:pt idx="4417">
                  <c:v>44906</c:v>
                </c:pt>
                <c:pt idx="4418">
                  <c:v>44906</c:v>
                </c:pt>
                <c:pt idx="4419">
                  <c:v>44906</c:v>
                </c:pt>
                <c:pt idx="4420">
                  <c:v>44906</c:v>
                </c:pt>
                <c:pt idx="4421">
                  <c:v>44906</c:v>
                </c:pt>
                <c:pt idx="4422">
                  <c:v>44906</c:v>
                </c:pt>
                <c:pt idx="4423">
                  <c:v>44906</c:v>
                </c:pt>
                <c:pt idx="4424">
                  <c:v>44906</c:v>
                </c:pt>
                <c:pt idx="4425">
                  <c:v>44906</c:v>
                </c:pt>
                <c:pt idx="4426">
                  <c:v>44906</c:v>
                </c:pt>
                <c:pt idx="4427">
                  <c:v>44906</c:v>
                </c:pt>
                <c:pt idx="4428">
                  <c:v>44906</c:v>
                </c:pt>
                <c:pt idx="4429">
                  <c:v>44908</c:v>
                </c:pt>
                <c:pt idx="4430">
                  <c:v>44908</c:v>
                </c:pt>
                <c:pt idx="4431">
                  <c:v>44908</c:v>
                </c:pt>
                <c:pt idx="4432">
                  <c:v>44908</c:v>
                </c:pt>
                <c:pt idx="4433">
                  <c:v>44908</c:v>
                </c:pt>
                <c:pt idx="4434">
                  <c:v>44908</c:v>
                </c:pt>
                <c:pt idx="4435">
                  <c:v>44908</c:v>
                </c:pt>
                <c:pt idx="4436">
                  <c:v>44908</c:v>
                </c:pt>
                <c:pt idx="4437">
                  <c:v>44908</c:v>
                </c:pt>
                <c:pt idx="4438">
                  <c:v>44908</c:v>
                </c:pt>
                <c:pt idx="4439">
                  <c:v>44909</c:v>
                </c:pt>
                <c:pt idx="4440">
                  <c:v>44909</c:v>
                </c:pt>
                <c:pt idx="4441">
                  <c:v>44910</c:v>
                </c:pt>
                <c:pt idx="4442">
                  <c:v>44910</c:v>
                </c:pt>
                <c:pt idx="4443">
                  <c:v>44910</c:v>
                </c:pt>
                <c:pt idx="4444">
                  <c:v>44910</c:v>
                </c:pt>
                <c:pt idx="4445">
                  <c:v>44910</c:v>
                </c:pt>
                <c:pt idx="4446">
                  <c:v>44910</c:v>
                </c:pt>
                <c:pt idx="4447">
                  <c:v>44911</c:v>
                </c:pt>
                <c:pt idx="4448">
                  <c:v>44911</c:v>
                </c:pt>
                <c:pt idx="4449">
                  <c:v>44911</c:v>
                </c:pt>
                <c:pt idx="4450">
                  <c:v>44911</c:v>
                </c:pt>
                <c:pt idx="4451">
                  <c:v>44911</c:v>
                </c:pt>
                <c:pt idx="4452">
                  <c:v>44911</c:v>
                </c:pt>
                <c:pt idx="4453">
                  <c:v>44911</c:v>
                </c:pt>
                <c:pt idx="4454">
                  <c:v>44911</c:v>
                </c:pt>
                <c:pt idx="4455">
                  <c:v>44912</c:v>
                </c:pt>
                <c:pt idx="4456">
                  <c:v>44912</c:v>
                </c:pt>
                <c:pt idx="4457">
                  <c:v>44912</c:v>
                </c:pt>
                <c:pt idx="4458">
                  <c:v>44912</c:v>
                </c:pt>
                <c:pt idx="4459">
                  <c:v>44912</c:v>
                </c:pt>
                <c:pt idx="4460">
                  <c:v>44912</c:v>
                </c:pt>
                <c:pt idx="4461">
                  <c:v>44912</c:v>
                </c:pt>
                <c:pt idx="4462">
                  <c:v>44912</c:v>
                </c:pt>
                <c:pt idx="4463">
                  <c:v>44912</c:v>
                </c:pt>
                <c:pt idx="4464">
                  <c:v>44912</c:v>
                </c:pt>
                <c:pt idx="4465">
                  <c:v>44912</c:v>
                </c:pt>
                <c:pt idx="4466">
                  <c:v>44912</c:v>
                </c:pt>
                <c:pt idx="4467">
                  <c:v>44912</c:v>
                </c:pt>
                <c:pt idx="4468">
                  <c:v>44913</c:v>
                </c:pt>
                <c:pt idx="4469">
                  <c:v>44913</c:v>
                </c:pt>
                <c:pt idx="4470">
                  <c:v>44914</c:v>
                </c:pt>
                <c:pt idx="4471">
                  <c:v>44914</c:v>
                </c:pt>
                <c:pt idx="4472">
                  <c:v>44914</c:v>
                </c:pt>
                <c:pt idx="4473">
                  <c:v>44914</c:v>
                </c:pt>
                <c:pt idx="4474">
                  <c:v>44914</c:v>
                </c:pt>
                <c:pt idx="4475">
                  <c:v>44914</c:v>
                </c:pt>
                <c:pt idx="4476">
                  <c:v>44914</c:v>
                </c:pt>
                <c:pt idx="4477">
                  <c:v>44914</c:v>
                </c:pt>
                <c:pt idx="4478">
                  <c:v>44914</c:v>
                </c:pt>
                <c:pt idx="4479">
                  <c:v>44914</c:v>
                </c:pt>
                <c:pt idx="4480">
                  <c:v>44915</c:v>
                </c:pt>
                <c:pt idx="4481">
                  <c:v>44915</c:v>
                </c:pt>
                <c:pt idx="4482">
                  <c:v>44915</c:v>
                </c:pt>
                <c:pt idx="4483">
                  <c:v>44915</c:v>
                </c:pt>
                <c:pt idx="4484">
                  <c:v>44916</c:v>
                </c:pt>
                <c:pt idx="4485">
                  <c:v>44916</c:v>
                </c:pt>
                <c:pt idx="4486">
                  <c:v>44916</c:v>
                </c:pt>
                <c:pt idx="4487">
                  <c:v>44916</c:v>
                </c:pt>
                <c:pt idx="4488">
                  <c:v>44916</c:v>
                </c:pt>
                <c:pt idx="4489">
                  <c:v>44916</c:v>
                </c:pt>
                <c:pt idx="4490">
                  <c:v>44916</c:v>
                </c:pt>
                <c:pt idx="4491">
                  <c:v>44916</c:v>
                </c:pt>
                <c:pt idx="4492">
                  <c:v>44917</c:v>
                </c:pt>
                <c:pt idx="4493">
                  <c:v>44917</c:v>
                </c:pt>
                <c:pt idx="4494">
                  <c:v>44917</c:v>
                </c:pt>
                <c:pt idx="4495">
                  <c:v>44917</c:v>
                </c:pt>
                <c:pt idx="4496">
                  <c:v>44917</c:v>
                </c:pt>
                <c:pt idx="4497">
                  <c:v>44917</c:v>
                </c:pt>
                <c:pt idx="4498">
                  <c:v>44917</c:v>
                </c:pt>
                <c:pt idx="4499">
                  <c:v>44918</c:v>
                </c:pt>
                <c:pt idx="4500">
                  <c:v>44918</c:v>
                </c:pt>
                <c:pt idx="4501">
                  <c:v>44919</c:v>
                </c:pt>
                <c:pt idx="4502">
                  <c:v>44919</c:v>
                </c:pt>
                <c:pt idx="4503">
                  <c:v>44919</c:v>
                </c:pt>
                <c:pt idx="4504">
                  <c:v>44919</c:v>
                </c:pt>
                <c:pt idx="4505">
                  <c:v>44919</c:v>
                </c:pt>
                <c:pt idx="4506">
                  <c:v>44919</c:v>
                </c:pt>
                <c:pt idx="4507">
                  <c:v>44919</c:v>
                </c:pt>
                <c:pt idx="4508">
                  <c:v>44920</c:v>
                </c:pt>
                <c:pt idx="4509">
                  <c:v>44920</c:v>
                </c:pt>
                <c:pt idx="4510">
                  <c:v>44920</c:v>
                </c:pt>
                <c:pt idx="4511">
                  <c:v>44920</c:v>
                </c:pt>
                <c:pt idx="4512">
                  <c:v>44921</c:v>
                </c:pt>
                <c:pt idx="4513">
                  <c:v>44921</c:v>
                </c:pt>
                <c:pt idx="4514">
                  <c:v>44921</c:v>
                </c:pt>
                <c:pt idx="4515">
                  <c:v>44921</c:v>
                </c:pt>
                <c:pt idx="4516">
                  <c:v>44921</c:v>
                </c:pt>
                <c:pt idx="4517">
                  <c:v>44921</c:v>
                </c:pt>
                <c:pt idx="4518">
                  <c:v>44921</c:v>
                </c:pt>
                <c:pt idx="4519">
                  <c:v>44921</c:v>
                </c:pt>
                <c:pt idx="4520">
                  <c:v>44922</c:v>
                </c:pt>
                <c:pt idx="4521">
                  <c:v>44922</c:v>
                </c:pt>
                <c:pt idx="4522">
                  <c:v>44922</c:v>
                </c:pt>
                <c:pt idx="4523">
                  <c:v>44922</c:v>
                </c:pt>
                <c:pt idx="4524">
                  <c:v>44922</c:v>
                </c:pt>
                <c:pt idx="4525">
                  <c:v>44922</c:v>
                </c:pt>
                <c:pt idx="4526">
                  <c:v>44922</c:v>
                </c:pt>
                <c:pt idx="4527">
                  <c:v>44923</c:v>
                </c:pt>
                <c:pt idx="4528">
                  <c:v>44923</c:v>
                </c:pt>
                <c:pt idx="4529">
                  <c:v>44923</c:v>
                </c:pt>
                <c:pt idx="4530">
                  <c:v>44923</c:v>
                </c:pt>
                <c:pt idx="4531">
                  <c:v>44923</c:v>
                </c:pt>
                <c:pt idx="4532">
                  <c:v>44923</c:v>
                </c:pt>
                <c:pt idx="4533">
                  <c:v>44923</c:v>
                </c:pt>
                <c:pt idx="4534">
                  <c:v>44923</c:v>
                </c:pt>
                <c:pt idx="4535">
                  <c:v>44923</c:v>
                </c:pt>
                <c:pt idx="4536">
                  <c:v>44923</c:v>
                </c:pt>
                <c:pt idx="4537">
                  <c:v>44923</c:v>
                </c:pt>
                <c:pt idx="4538">
                  <c:v>44924</c:v>
                </c:pt>
                <c:pt idx="4539">
                  <c:v>44924</c:v>
                </c:pt>
                <c:pt idx="4540">
                  <c:v>44924</c:v>
                </c:pt>
                <c:pt idx="4541">
                  <c:v>44924</c:v>
                </c:pt>
                <c:pt idx="4542">
                  <c:v>44924</c:v>
                </c:pt>
                <c:pt idx="4543">
                  <c:v>44924</c:v>
                </c:pt>
                <c:pt idx="4544">
                  <c:v>44924</c:v>
                </c:pt>
                <c:pt idx="4545">
                  <c:v>44925</c:v>
                </c:pt>
                <c:pt idx="4546">
                  <c:v>44925</c:v>
                </c:pt>
                <c:pt idx="4547">
                  <c:v>44925</c:v>
                </c:pt>
                <c:pt idx="4548">
                  <c:v>44926</c:v>
                </c:pt>
                <c:pt idx="4549">
                  <c:v>44926</c:v>
                </c:pt>
                <c:pt idx="4550">
                  <c:v>44926</c:v>
                </c:pt>
                <c:pt idx="4551">
                  <c:v>44926</c:v>
                </c:pt>
                <c:pt idx="4552">
                  <c:v>44927</c:v>
                </c:pt>
                <c:pt idx="4553">
                  <c:v>44927</c:v>
                </c:pt>
                <c:pt idx="4554">
                  <c:v>44927</c:v>
                </c:pt>
                <c:pt idx="4555">
                  <c:v>44927</c:v>
                </c:pt>
                <c:pt idx="4556">
                  <c:v>44927</c:v>
                </c:pt>
                <c:pt idx="4557">
                  <c:v>44927</c:v>
                </c:pt>
                <c:pt idx="4558">
                  <c:v>44928</c:v>
                </c:pt>
                <c:pt idx="4559">
                  <c:v>44928</c:v>
                </c:pt>
                <c:pt idx="4560">
                  <c:v>44928</c:v>
                </c:pt>
                <c:pt idx="4561">
                  <c:v>44928</c:v>
                </c:pt>
                <c:pt idx="4562">
                  <c:v>44928</c:v>
                </c:pt>
                <c:pt idx="4563">
                  <c:v>44928</c:v>
                </c:pt>
                <c:pt idx="4564">
                  <c:v>44928</c:v>
                </c:pt>
                <c:pt idx="4565">
                  <c:v>44928</c:v>
                </c:pt>
                <c:pt idx="4566">
                  <c:v>44928</c:v>
                </c:pt>
                <c:pt idx="4567">
                  <c:v>44928</c:v>
                </c:pt>
                <c:pt idx="4568">
                  <c:v>44928</c:v>
                </c:pt>
                <c:pt idx="4569">
                  <c:v>44928</c:v>
                </c:pt>
                <c:pt idx="4570">
                  <c:v>44928</c:v>
                </c:pt>
                <c:pt idx="4571">
                  <c:v>44929</c:v>
                </c:pt>
                <c:pt idx="4572">
                  <c:v>44930</c:v>
                </c:pt>
                <c:pt idx="4573">
                  <c:v>44930</c:v>
                </c:pt>
                <c:pt idx="4574">
                  <c:v>44930</c:v>
                </c:pt>
                <c:pt idx="4575">
                  <c:v>44930</c:v>
                </c:pt>
                <c:pt idx="4576">
                  <c:v>44930</c:v>
                </c:pt>
                <c:pt idx="4577">
                  <c:v>44930</c:v>
                </c:pt>
                <c:pt idx="4578">
                  <c:v>44931</c:v>
                </c:pt>
                <c:pt idx="4579">
                  <c:v>44931</c:v>
                </c:pt>
                <c:pt idx="4580">
                  <c:v>44931</c:v>
                </c:pt>
                <c:pt idx="4581">
                  <c:v>44931</c:v>
                </c:pt>
                <c:pt idx="4582">
                  <c:v>44931</c:v>
                </c:pt>
                <c:pt idx="4583">
                  <c:v>44931</c:v>
                </c:pt>
                <c:pt idx="4584">
                  <c:v>44931</c:v>
                </c:pt>
                <c:pt idx="4585">
                  <c:v>44931</c:v>
                </c:pt>
                <c:pt idx="4586">
                  <c:v>44931</c:v>
                </c:pt>
                <c:pt idx="4587">
                  <c:v>44932</c:v>
                </c:pt>
                <c:pt idx="4588">
                  <c:v>44932</c:v>
                </c:pt>
                <c:pt idx="4589">
                  <c:v>44933</c:v>
                </c:pt>
                <c:pt idx="4590">
                  <c:v>44933</c:v>
                </c:pt>
                <c:pt idx="4591">
                  <c:v>44933</c:v>
                </c:pt>
                <c:pt idx="4592">
                  <c:v>44933</c:v>
                </c:pt>
                <c:pt idx="4593">
                  <c:v>44933</c:v>
                </c:pt>
                <c:pt idx="4594">
                  <c:v>44933</c:v>
                </c:pt>
                <c:pt idx="4595">
                  <c:v>44933</c:v>
                </c:pt>
                <c:pt idx="4596">
                  <c:v>44933</c:v>
                </c:pt>
                <c:pt idx="4597">
                  <c:v>44934</c:v>
                </c:pt>
                <c:pt idx="4598">
                  <c:v>44934</c:v>
                </c:pt>
                <c:pt idx="4599">
                  <c:v>44935</c:v>
                </c:pt>
                <c:pt idx="4600">
                  <c:v>44935</c:v>
                </c:pt>
                <c:pt idx="4601">
                  <c:v>44935</c:v>
                </c:pt>
                <c:pt idx="4602">
                  <c:v>44935</c:v>
                </c:pt>
                <c:pt idx="4603">
                  <c:v>44935</c:v>
                </c:pt>
                <c:pt idx="4604">
                  <c:v>44935</c:v>
                </c:pt>
                <c:pt idx="4605">
                  <c:v>44935</c:v>
                </c:pt>
                <c:pt idx="4606">
                  <c:v>44935</c:v>
                </c:pt>
                <c:pt idx="4607">
                  <c:v>44935</c:v>
                </c:pt>
                <c:pt idx="4608">
                  <c:v>44935</c:v>
                </c:pt>
                <c:pt idx="4609">
                  <c:v>44935</c:v>
                </c:pt>
                <c:pt idx="4610">
                  <c:v>44935</c:v>
                </c:pt>
                <c:pt idx="4611">
                  <c:v>44935</c:v>
                </c:pt>
                <c:pt idx="4612">
                  <c:v>44936</c:v>
                </c:pt>
                <c:pt idx="4613">
                  <c:v>44936</c:v>
                </c:pt>
                <c:pt idx="4614">
                  <c:v>44936</c:v>
                </c:pt>
                <c:pt idx="4615">
                  <c:v>44936</c:v>
                </c:pt>
                <c:pt idx="4616">
                  <c:v>44936</c:v>
                </c:pt>
                <c:pt idx="4617">
                  <c:v>44936</c:v>
                </c:pt>
                <c:pt idx="4618">
                  <c:v>44936</c:v>
                </c:pt>
                <c:pt idx="4619">
                  <c:v>44936</c:v>
                </c:pt>
                <c:pt idx="4620">
                  <c:v>44936</c:v>
                </c:pt>
                <c:pt idx="4621">
                  <c:v>44937</c:v>
                </c:pt>
                <c:pt idx="4622">
                  <c:v>44937</c:v>
                </c:pt>
                <c:pt idx="4623">
                  <c:v>44937</c:v>
                </c:pt>
                <c:pt idx="4624">
                  <c:v>44937</c:v>
                </c:pt>
                <c:pt idx="4625">
                  <c:v>44937</c:v>
                </c:pt>
                <c:pt idx="4626">
                  <c:v>44937</c:v>
                </c:pt>
                <c:pt idx="4627">
                  <c:v>44937</c:v>
                </c:pt>
                <c:pt idx="4628">
                  <c:v>44937</c:v>
                </c:pt>
                <c:pt idx="4629">
                  <c:v>44938</c:v>
                </c:pt>
                <c:pt idx="4630">
                  <c:v>44938</c:v>
                </c:pt>
                <c:pt idx="4631">
                  <c:v>44939</c:v>
                </c:pt>
                <c:pt idx="4632">
                  <c:v>44939</c:v>
                </c:pt>
                <c:pt idx="4633">
                  <c:v>44939</c:v>
                </c:pt>
                <c:pt idx="4634">
                  <c:v>44939</c:v>
                </c:pt>
                <c:pt idx="4635">
                  <c:v>44939</c:v>
                </c:pt>
                <c:pt idx="4636">
                  <c:v>44939</c:v>
                </c:pt>
                <c:pt idx="4637">
                  <c:v>44939</c:v>
                </c:pt>
                <c:pt idx="4638">
                  <c:v>44940</c:v>
                </c:pt>
                <c:pt idx="4639">
                  <c:v>44940</c:v>
                </c:pt>
                <c:pt idx="4640">
                  <c:v>44940</c:v>
                </c:pt>
                <c:pt idx="4641">
                  <c:v>44940</c:v>
                </c:pt>
                <c:pt idx="4642">
                  <c:v>44940</c:v>
                </c:pt>
                <c:pt idx="4643">
                  <c:v>44940</c:v>
                </c:pt>
                <c:pt idx="4644">
                  <c:v>44940</c:v>
                </c:pt>
                <c:pt idx="4645">
                  <c:v>44940</c:v>
                </c:pt>
                <c:pt idx="4646">
                  <c:v>44940</c:v>
                </c:pt>
                <c:pt idx="4647">
                  <c:v>44940</c:v>
                </c:pt>
                <c:pt idx="4648">
                  <c:v>44941</c:v>
                </c:pt>
                <c:pt idx="4649">
                  <c:v>44942</c:v>
                </c:pt>
                <c:pt idx="4650">
                  <c:v>44942</c:v>
                </c:pt>
                <c:pt idx="4651">
                  <c:v>44942</c:v>
                </c:pt>
                <c:pt idx="4652">
                  <c:v>44943</c:v>
                </c:pt>
                <c:pt idx="4653">
                  <c:v>44943</c:v>
                </c:pt>
                <c:pt idx="4654">
                  <c:v>44943</c:v>
                </c:pt>
                <c:pt idx="4655">
                  <c:v>44943</c:v>
                </c:pt>
                <c:pt idx="4656">
                  <c:v>44943</c:v>
                </c:pt>
                <c:pt idx="4657">
                  <c:v>44943</c:v>
                </c:pt>
                <c:pt idx="4658">
                  <c:v>44943</c:v>
                </c:pt>
                <c:pt idx="4659">
                  <c:v>44943</c:v>
                </c:pt>
                <c:pt idx="4660">
                  <c:v>44943</c:v>
                </c:pt>
                <c:pt idx="4661">
                  <c:v>44943</c:v>
                </c:pt>
                <c:pt idx="4662">
                  <c:v>44943</c:v>
                </c:pt>
                <c:pt idx="4663">
                  <c:v>44943</c:v>
                </c:pt>
                <c:pt idx="4664">
                  <c:v>44943</c:v>
                </c:pt>
                <c:pt idx="4665">
                  <c:v>44943</c:v>
                </c:pt>
                <c:pt idx="4666">
                  <c:v>44944</c:v>
                </c:pt>
                <c:pt idx="4667">
                  <c:v>44944</c:v>
                </c:pt>
                <c:pt idx="4668">
                  <c:v>44945</c:v>
                </c:pt>
                <c:pt idx="4669">
                  <c:v>44945</c:v>
                </c:pt>
                <c:pt idx="4670">
                  <c:v>44946</c:v>
                </c:pt>
                <c:pt idx="4671">
                  <c:v>44946</c:v>
                </c:pt>
                <c:pt idx="4672">
                  <c:v>44946</c:v>
                </c:pt>
                <c:pt idx="4673">
                  <c:v>44946</c:v>
                </c:pt>
                <c:pt idx="4674">
                  <c:v>44946</c:v>
                </c:pt>
                <c:pt idx="4675">
                  <c:v>44946</c:v>
                </c:pt>
                <c:pt idx="4676">
                  <c:v>44946</c:v>
                </c:pt>
                <c:pt idx="4677">
                  <c:v>44946</c:v>
                </c:pt>
                <c:pt idx="4678">
                  <c:v>44946</c:v>
                </c:pt>
                <c:pt idx="4679">
                  <c:v>44946</c:v>
                </c:pt>
                <c:pt idx="4680">
                  <c:v>44946</c:v>
                </c:pt>
                <c:pt idx="4681">
                  <c:v>44946</c:v>
                </c:pt>
                <c:pt idx="4682">
                  <c:v>44946</c:v>
                </c:pt>
                <c:pt idx="4683">
                  <c:v>44946</c:v>
                </c:pt>
                <c:pt idx="4684">
                  <c:v>44946</c:v>
                </c:pt>
                <c:pt idx="4685">
                  <c:v>44946</c:v>
                </c:pt>
                <c:pt idx="4686">
                  <c:v>44947</c:v>
                </c:pt>
                <c:pt idx="4687">
                  <c:v>44947</c:v>
                </c:pt>
                <c:pt idx="4688">
                  <c:v>44948</c:v>
                </c:pt>
                <c:pt idx="4689">
                  <c:v>44948</c:v>
                </c:pt>
                <c:pt idx="4690">
                  <c:v>44948</c:v>
                </c:pt>
                <c:pt idx="4691">
                  <c:v>44948</c:v>
                </c:pt>
                <c:pt idx="4692">
                  <c:v>44948</c:v>
                </c:pt>
                <c:pt idx="4693">
                  <c:v>44948</c:v>
                </c:pt>
                <c:pt idx="4694">
                  <c:v>44948</c:v>
                </c:pt>
                <c:pt idx="4695">
                  <c:v>44948</c:v>
                </c:pt>
                <c:pt idx="4696">
                  <c:v>44948</c:v>
                </c:pt>
                <c:pt idx="4697">
                  <c:v>44948</c:v>
                </c:pt>
                <c:pt idx="4698">
                  <c:v>44948</c:v>
                </c:pt>
                <c:pt idx="4699">
                  <c:v>44948</c:v>
                </c:pt>
                <c:pt idx="4700">
                  <c:v>44949</c:v>
                </c:pt>
                <c:pt idx="4701">
                  <c:v>44949</c:v>
                </c:pt>
                <c:pt idx="4702">
                  <c:v>44949</c:v>
                </c:pt>
                <c:pt idx="4703">
                  <c:v>44949</c:v>
                </c:pt>
                <c:pt idx="4704">
                  <c:v>44950</c:v>
                </c:pt>
                <c:pt idx="4705">
                  <c:v>44950</c:v>
                </c:pt>
                <c:pt idx="4706">
                  <c:v>44950</c:v>
                </c:pt>
                <c:pt idx="4707">
                  <c:v>44950</c:v>
                </c:pt>
                <c:pt idx="4708">
                  <c:v>44950</c:v>
                </c:pt>
                <c:pt idx="4709">
                  <c:v>44950</c:v>
                </c:pt>
                <c:pt idx="4710">
                  <c:v>44951</c:v>
                </c:pt>
                <c:pt idx="4711">
                  <c:v>44951</c:v>
                </c:pt>
                <c:pt idx="4712">
                  <c:v>44952</c:v>
                </c:pt>
                <c:pt idx="4713">
                  <c:v>44952</c:v>
                </c:pt>
                <c:pt idx="4714">
                  <c:v>44952</c:v>
                </c:pt>
                <c:pt idx="4715">
                  <c:v>44952</c:v>
                </c:pt>
                <c:pt idx="4716">
                  <c:v>44952</c:v>
                </c:pt>
                <c:pt idx="4717">
                  <c:v>44952</c:v>
                </c:pt>
                <c:pt idx="4718">
                  <c:v>44952</c:v>
                </c:pt>
                <c:pt idx="4719">
                  <c:v>44953</c:v>
                </c:pt>
                <c:pt idx="4720">
                  <c:v>44953</c:v>
                </c:pt>
                <c:pt idx="4721">
                  <c:v>44953</c:v>
                </c:pt>
                <c:pt idx="4722">
                  <c:v>44953</c:v>
                </c:pt>
                <c:pt idx="4723">
                  <c:v>44953</c:v>
                </c:pt>
                <c:pt idx="4724">
                  <c:v>44953</c:v>
                </c:pt>
                <c:pt idx="4725">
                  <c:v>44953</c:v>
                </c:pt>
                <c:pt idx="4726">
                  <c:v>44954</c:v>
                </c:pt>
                <c:pt idx="4727">
                  <c:v>44954</c:v>
                </c:pt>
                <c:pt idx="4728">
                  <c:v>44954</c:v>
                </c:pt>
                <c:pt idx="4729">
                  <c:v>44954</c:v>
                </c:pt>
                <c:pt idx="4730">
                  <c:v>44954</c:v>
                </c:pt>
                <c:pt idx="4731">
                  <c:v>44955</c:v>
                </c:pt>
                <c:pt idx="4732">
                  <c:v>44955</c:v>
                </c:pt>
                <c:pt idx="4733">
                  <c:v>44955</c:v>
                </c:pt>
                <c:pt idx="4734">
                  <c:v>44955</c:v>
                </c:pt>
                <c:pt idx="4735">
                  <c:v>44955</c:v>
                </c:pt>
                <c:pt idx="4736">
                  <c:v>44955</c:v>
                </c:pt>
                <c:pt idx="4737">
                  <c:v>44955</c:v>
                </c:pt>
                <c:pt idx="4738">
                  <c:v>44956</c:v>
                </c:pt>
                <c:pt idx="4739">
                  <c:v>44956</c:v>
                </c:pt>
                <c:pt idx="4740">
                  <c:v>44956</c:v>
                </c:pt>
                <c:pt idx="4741">
                  <c:v>44956</c:v>
                </c:pt>
                <c:pt idx="4742">
                  <c:v>44956</c:v>
                </c:pt>
                <c:pt idx="4743">
                  <c:v>44956</c:v>
                </c:pt>
                <c:pt idx="4744">
                  <c:v>44956</c:v>
                </c:pt>
                <c:pt idx="4745">
                  <c:v>44956</c:v>
                </c:pt>
                <c:pt idx="4746">
                  <c:v>44956</c:v>
                </c:pt>
                <c:pt idx="4747">
                  <c:v>44957</c:v>
                </c:pt>
                <c:pt idx="4748">
                  <c:v>44957</c:v>
                </c:pt>
                <c:pt idx="4749">
                  <c:v>44957</c:v>
                </c:pt>
                <c:pt idx="4750">
                  <c:v>44957</c:v>
                </c:pt>
                <c:pt idx="4751">
                  <c:v>44958</c:v>
                </c:pt>
                <c:pt idx="4752">
                  <c:v>44959</c:v>
                </c:pt>
                <c:pt idx="4753">
                  <c:v>44959</c:v>
                </c:pt>
                <c:pt idx="4754">
                  <c:v>44959</c:v>
                </c:pt>
                <c:pt idx="4755">
                  <c:v>44959</c:v>
                </c:pt>
                <c:pt idx="4756">
                  <c:v>44959</c:v>
                </c:pt>
                <c:pt idx="4757">
                  <c:v>44960</c:v>
                </c:pt>
                <c:pt idx="4758">
                  <c:v>44960</c:v>
                </c:pt>
                <c:pt idx="4759">
                  <c:v>44960</c:v>
                </c:pt>
                <c:pt idx="4760">
                  <c:v>44960</c:v>
                </c:pt>
                <c:pt idx="4761">
                  <c:v>44960</c:v>
                </c:pt>
                <c:pt idx="4762">
                  <c:v>44960</c:v>
                </c:pt>
                <c:pt idx="4763">
                  <c:v>44960</c:v>
                </c:pt>
                <c:pt idx="4764">
                  <c:v>44960</c:v>
                </c:pt>
                <c:pt idx="4765">
                  <c:v>44960</c:v>
                </c:pt>
                <c:pt idx="4766">
                  <c:v>44960</c:v>
                </c:pt>
                <c:pt idx="4767">
                  <c:v>44960</c:v>
                </c:pt>
                <c:pt idx="4768">
                  <c:v>44960</c:v>
                </c:pt>
                <c:pt idx="4769">
                  <c:v>44960</c:v>
                </c:pt>
                <c:pt idx="4770">
                  <c:v>44961</c:v>
                </c:pt>
                <c:pt idx="4771">
                  <c:v>44961</c:v>
                </c:pt>
                <c:pt idx="4772">
                  <c:v>44961</c:v>
                </c:pt>
                <c:pt idx="4773">
                  <c:v>44962</c:v>
                </c:pt>
                <c:pt idx="4774">
                  <c:v>44962</c:v>
                </c:pt>
                <c:pt idx="4775">
                  <c:v>44962</c:v>
                </c:pt>
                <c:pt idx="4776">
                  <c:v>44962</c:v>
                </c:pt>
                <c:pt idx="4777">
                  <c:v>44962</c:v>
                </c:pt>
                <c:pt idx="4778">
                  <c:v>44962</c:v>
                </c:pt>
                <c:pt idx="4779">
                  <c:v>44962</c:v>
                </c:pt>
                <c:pt idx="4780">
                  <c:v>44962</c:v>
                </c:pt>
                <c:pt idx="4781">
                  <c:v>44962</c:v>
                </c:pt>
                <c:pt idx="4782">
                  <c:v>44963</c:v>
                </c:pt>
                <c:pt idx="4783">
                  <c:v>44963</c:v>
                </c:pt>
                <c:pt idx="4784">
                  <c:v>44963</c:v>
                </c:pt>
                <c:pt idx="4785">
                  <c:v>44963</c:v>
                </c:pt>
                <c:pt idx="4786">
                  <c:v>44963</c:v>
                </c:pt>
                <c:pt idx="4787">
                  <c:v>44964</c:v>
                </c:pt>
                <c:pt idx="4788">
                  <c:v>44964</c:v>
                </c:pt>
                <c:pt idx="4789">
                  <c:v>44964</c:v>
                </c:pt>
                <c:pt idx="4790">
                  <c:v>44965</c:v>
                </c:pt>
                <c:pt idx="4791">
                  <c:v>44965</c:v>
                </c:pt>
                <c:pt idx="4792">
                  <c:v>44965</c:v>
                </c:pt>
                <c:pt idx="4793">
                  <c:v>44965</c:v>
                </c:pt>
                <c:pt idx="4794">
                  <c:v>44965</c:v>
                </c:pt>
                <c:pt idx="4795">
                  <c:v>44965</c:v>
                </c:pt>
                <c:pt idx="4796">
                  <c:v>44965</c:v>
                </c:pt>
                <c:pt idx="4797">
                  <c:v>44965</c:v>
                </c:pt>
                <c:pt idx="4798">
                  <c:v>44965</c:v>
                </c:pt>
                <c:pt idx="4799">
                  <c:v>44965</c:v>
                </c:pt>
                <c:pt idx="4800">
                  <c:v>44965</c:v>
                </c:pt>
                <c:pt idx="4801">
                  <c:v>44965</c:v>
                </c:pt>
                <c:pt idx="4802">
                  <c:v>44965</c:v>
                </c:pt>
                <c:pt idx="4803">
                  <c:v>44966</c:v>
                </c:pt>
                <c:pt idx="4804">
                  <c:v>44966</c:v>
                </c:pt>
                <c:pt idx="4805">
                  <c:v>44967</c:v>
                </c:pt>
                <c:pt idx="4806">
                  <c:v>44967</c:v>
                </c:pt>
                <c:pt idx="4807">
                  <c:v>44967</c:v>
                </c:pt>
                <c:pt idx="4808">
                  <c:v>44967</c:v>
                </c:pt>
                <c:pt idx="4809">
                  <c:v>44967</c:v>
                </c:pt>
                <c:pt idx="4810">
                  <c:v>44967</c:v>
                </c:pt>
                <c:pt idx="4811">
                  <c:v>44967</c:v>
                </c:pt>
                <c:pt idx="4812">
                  <c:v>44967</c:v>
                </c:pt>
                <c:pt idx="4813">
                  <c:v>44968</c:v>
                </c:pt>
                <c:pt idx="4814">
                  <c:v>44968</c:v>
                </c:pt>
                <c:pt idx="4815">
                  <c:v>44968</c:v>
                </c:pt>
                <c:pt idx="4816">
                  <c:v>44968</c:v>
                </c:pt>
                <c:pt idx="4817">
                  <c:v>44969</c:v>
                </c:pt>
                <c:pt idx="4818">
                  <c:v>44969</c:v>
                </c:pt>
                <c:pt idx="4819">
                  <c:v>44969</c:v>
                </c:pt>
                <c:pt idx="4820">
                  <c:v>44970</c:v>
                </c:pt>
                <c:pt idx="4821">
                  <c:v>44970</c:v>
                </c:pt>
                <c:pt idx="4822">
                  <c:v>44970</c:v>
                </c:pt>
                <c:pt idx="4823">
                  <c:v>44970</c:v>
                </c:pt>
                <c:pt idx="4824">
                  <c:v>44970</c:v>
                </c:pt>
                <c:pt idx="4825">
                  <c:v>44970</c:v>
                </c:pt>
                <c:pt idx="4826">
                  <c:v>44970</c:v>
                </c:pt>
                <c:pt idx="4827">
                  <c:v>44970</c:v>
                </c:pt>
                <c:pt idx="4828">
                  <c:v>44971</c:v>
                </c:pt>
                <c:pt idx="4829">
                  <c:v>44971</c:v>
                </c:pt>
                <c:pt idx="4830">
                  <c:v>44971</c:v>
                </c:pt>
                <c:pt idx="4831">
                  <c:v>44971</c:v>
                </c:pt>
                <c:pt idx="4832">
                  <c:v>44971</c:v>
                </c:pt>
                <c:pt idx="4833">
                  <c:v>44972</c:v>
                </c:pt>
                <c:pt idx="4834">
                  <c:v>44972</c:v>
                </c:pt>
                <c:pt idx="4835">
                  <c:v>44972</c:v>
                </c:pt>
                <c:pt idx="4836">
                  <c:v>44972</c:v>
                </c:pt>
                <c:pt idx="4837">
                  <c:v>44972</c:v>
                </c:pt>
                <c:pt idx="4838">
                  <c:v>44972</c:v>
                </c:pt>
                <c:pt idx="4839">
                  <c:v>44972</c:v>
                </c:pt>
                <c:pt idx="4840">
                  <c:v>44972</c:v>
                </c:pt>
                <c:pt idx="4841">
                  <c:v>44972</c:v>
                </c:pt>
                <c:pt idx="4842">
                  <c:v>44973</c:v>
                </c:pt>
                <c:pt idx="4843">
                  <c:v>44973</c:v>
                </c:pt>
                <c:pt idx="4844">
                  <c:v>44973</c:v>
                </c:pt>
                <c:pt idx="4845">
                  <c:v>44973</c:v>
                </c:pt>
                <c:pt idx="4846">
                  <c:v>44973</c:v>
                </c:pt>
                <c:pt idx="4847">
                  <c:v>44973</c:v>
                </c:pt>
                <c:pt idx="4848">
                  <c:v>44973</c:v>
                </c:pt>
                <c:pt idx="4849">
                  <c:v>44973</c:v>
                </c:pt>
                <c:pt idx="4850">
                  <c:v>44974</c:v>
                </c:pt>
                <c:pt idx="4851">
                  <c:v>44974</c:v>
                </c:pt>
                <c:pt idx="4852">
                  <c:v>44975</c:v>
                </c:pt>
                <c:pt idx="4853">
                  <c:v>44975</c:v>
                </c:pt>
                <c:pt idx="4854">
                  <c:v>44975</c:v>
                </c:pt>
                <c:pt idx="4855">
                  <c:v>44975</c:v>
                </c:pt>
                <c:pt idx="4856">
                  <c:v>44975</c:v>
                </c:pt>
                <c:pt idx="4857">
                  <c:v>44975</c:v>
                </c:pt>
                <c:pt idx="4858">
                  <c:v>44975</c:v>
                </c:pt>
                <c:pt idx="4859">
                  <c:v>44976</c:v>
                </c:pt>
                <c:pt idx="4860">
                  <c:v>44976</c:v>
                </c:pt>
                <c:pt idx="4861">
                  <c:v>44976</c:v>
                </c:pt>
                <c:pt idx="4862">
                  <c:v>44976</c:v>
                </c:pt>
                <c:pt idx="4863">
                  <c:v>44976</c:v>
                </c:pt>
                <c:pt idx="4864">
                  <c:v>44977</c:v>
                </c:pt>
                <c:pt idx="4865">
                  <c:v>44977</c:v>
                </c:pt>
                <c:pt idx="4866">
                  <c:v>44977</c:v>
                </c:pt>
                <c:pt idx="4867">
                  <c:v>44977</c:v>
                </c:pt>
                <c:pt idx="4868">
                  <c:v>44977</c:v>
                </c:pt>
                <c:pt idx="4869">
                  <c:v>44977</c:v>
                </c:pt>
                <c:pt idx="4870">
                  <c:v>44978</c:v>
                </c:pt>
                <c:pt idx="4871">
                  <c:v>44978</c:v>
                </c:pt>
                <c:pt idx="4872">
                  <c:v>44978</c:v>
                </c:pt>
                <c:pt idx="4873">
                  <c:v>44978</c:v>
                </c:pt>
                <c:pt idx="4874">
                  <c:v>44978</c:v>
                </c:pt>
                <c:pt idx="4875">
                  <c:v>44978</c:v>
                </c:pt>
                <c:pt idx="4876">
                  <c:v>44978</c:v>
                </c:pt>
                <c:pt idx="4877">
                  <c:v>44978</c:v>
                </c:pt>
                <c:pt idx="4878">
                  <c:v>44978</c:v>
                </c:pt>
                <c:pt idx="4879">
                  <c:v>44978</c:v>
                </c:pt>
                <c:pt idx="4880">
                  <c:v>44978</c:v>
                </c:pt>
                <c:pt idx="4881">
                  <c:v>44978</c:v>
                </c:pt>
                <c:pt idx="4882">
                  <c:v>44978</c:v>
                </c:pt>
                <c:pt idx="4883">
                  <c:v>44978</c:v>
                </c:pt>
                <c:pt idx="4884">
                  <c:v>44978</c:v>
                </c:pt>
                <c:pt idx="4885">
                  <c:v>44978</c:v>
                </c:pt>
                <c:pt idx="4886">
                  <c:v>44978</c:v>
                </c:pt>
                <c:pt idx="4887">
                  <c:v>44979</c:v>
                </c:pt>
                <c:pt idx="4888">
                  <c:v>44979</c:v>
                </c:pt>
                <c:pt idx="4889">
                  <c:v>44979</c:v>
                </c:pt>
                <c:pt idx="4890">
                  <c:v>44979</c:v>
                </c:pt>
                <c:pt idx="4891">
                  <c:v>44979</c:v>
                </c:pt>
                <c:pt idx="4892">
                  <c:v>44979</c:v>
                </c:pt>
                <c:pt idx="4893">
                  <c:v>44979</c:v>
                </c:pt>
                <c:pt idx="4894">
                  <c:v>44980</c:v>
                </c:pt>
                <c:pt idx="4895">
                  <c:v>44980</c:v>
                </c:pt>
                <c:pt idx="4896">
                  <c:v>44981</c:v>
                </c:pt>
                <c:pt idx="4897">
                  <c:v>44981</c:v>
                </c:pt>
                <c:pt idx="4898">
                  <c:v>44981</c:v>
                </c:pt>
                <c:pt idx="4899">
                  <c:v>44982</c:v>
                </c:pt>
                <c:pt idx="4900">
                  <c:v>44982</c:v>
                </c:pt>
                <c:pt idx="4901">
                  <c:v>44982</c:v>
                </c:pt>
                <c:pt idx="4902">
                  <c:v>44982</c:v>
                </c:pt>
                <c:pt idx="4903">
                  <c:v>44982</c:v>
                </c:pt>
                <c:pt idx="4904">
                  <c:v>44982</c:v>
                </c:pt>
                <c:pt idx="4905">
                  <c:v>44982</c:v>
                </c:pt>
                <c:pt idx="4906">
                  <c:v>44982</c:v>
                </c:pt>
                <c:pt idx="4907">
                  <c:v>44982</c:v>
                </c:pt>
                <c:pt idx="4908">
                  <c:v>44982</c:v>
                </c:pt>
                <c:pt idx="4909">
                  <c:v>44982</c:v>
                </c:pt>
                <c:pt idx="4910">
                  <c:v>44982</c:v>
                </c:pt>
                <c:pt idx="4911">
                  <c:v>44982</c:v>
                </c:pt>
                <c:pt idx="4912">
                  <c:v>44983</c:v>
                </c:pt>
                <c:pt idx="4913">
                  <c:v>44984</c:v>
                </c:pt>
                <c:pt idx="4914">
                  <c:v>44984</c:v>
                </c:pt>
                <c:pt idx="4915">
                  <c:v>44984</c:v>
                </c:pt>
                <c:pt idx="4916">
                  <c:v>44985</c:v>
                </c:pt>
                <c:pt idx="4917">
                  <c:v>44985</c:v>
                </c:pt>
                <c:pt idx="4918">
                  <c:v>44985</c:v>
                </c:pt>
                <c:pt idx="4919">
                  <c:v>44985</c:v>
                </c:pt>
                <c:pt idx="4920">
                  <c:v>44985</c:v>
                </c:pt>
                <c:pt idx="4921">
                  <c:v>44985</c:v>
                </c:pt>
                <c:pt idx="4922">
                  <c:v>44985</c:v>
                </c:pt>
                <c:pt idx="4923">
                  <c:v>44985</c:v>
                </c:pt>
                <c:pt idx="4924">
                  <c:v>44985</c:v>
                </c:pt>
                <c:pt idx="4925">
                  <c:v>44985</c:v>
                </c:pt>
                <c:pt idx="4926">
                  <c:v>44985</c:v>
                </c:pt>
                <c:pt idx="4927">
                  <c:v>44985</c:v>
                </c:pt>
                <c:pt idx="4928">
                  <c:v>44986</c:v>
                </c:pt>
                <c:pt idx="4929">
                  <c:v>44986</c:v>
                </c:pt>
                <c:pt idx="4930">
                  <c:v>44986</c:v>
                </c:pt>
                <c:pt idx="4931">
                  <c:v>44986</c:v>
                </c:pt>
                <c:pt idx="4932">
                  <c:v>44986</c:v>
                </c:pt>
                <c:pt idx="4933">
                  <c:v>44986</c:v>
                </c:pt>
                <c:pt idx="4934">
                  <c:v>44986</c:v>
                </c:pt>
                <c:pt idx="4935">
                  <c:v>44986</c:v>
                </c:pt>
                <c:pt idx="4936">
                  <c:v>44986</c:v>
                </c:pt>
                <c:pt idx="4937">
                  <c:v>44988</c:v>
                </c:pt>
                <c:pt idx="4938">
                  <c:v>44988</c:v>
                </c:pt>
                <c:pt idx="4939">
                  <c:v>44988</c:v>
                </c:pt>
                <c:pt idx="4940">
                  <c:v>44988</c:v>
                </c:pt>
                <c:pt idx="4941">
                  <c:v>44988</c:v>
                </c:pt>
                <c:pt idx="4942">
                  <c:v>44988</c:v>
                </c:pt>
                <c:pt idx="4943">
                  <c:v>44988</c:v>
                </c:pt>
                <c:pt idx="4944">
                  <c:v>44988</c:v>
                </c:pt>
                <c:pt idx="4945">
                  <c:v>44988</c:v>
                </c:pt>
                <c:pt idx="4946">
                  <c:v>44988</c:v>
                </c:pt>
                <c:pt idx="4947">
                  <c:v>44988</c:v>
                </c:pt>
                <c:pt idx="4948">
                  <c:v>44988</c:v>
                </c:pt>
                <c:pt idx="4949">
                  <c:v>44988</c:v>
                </c:pt>
                <c:pt idx="4950">
                  <c:v>44988</c:v>
                </c:pt>
                <c:pt idx="4951">
                  <c:v>44988</c:v>
                </c:pt>
                <c:pt idx="4952">
                  <c:v>44988</c:v>
                </c:pt>
                <c:pt idx="4953">
                  <c:v>44988</c:v>
                </c:pt>
                <c:pt idx="4954">
                  <c:v>44988</c:v>
                </c:pt>
                <c:pt idx="4955">
                  <c:v>44989</c:v>
                </c:pt>
                <c:pt idx="4956">
                  <c:v>44990</c:v>
                </c:pt>
                <c:pt idx="4957">
                  <c:v>44990</c:v>
                </c:pt>
                <c:pt idx="4958">
                  <c:v>44990</c:v>
                </c:pt>
                <c:pt idx="4959">
                  <c:v>44991</c:v>
                </c:pt>
                <c:pt idx="4960">
                  <c:v>44991</c:v>
                </c:pt>
                <c:pt idx="4961">
                  <c:v>44991</c:v>
                </c:pt>
                <c:pt idx="4962">
                  <c:v>44991</c:v>
                </c:pt>
                <c:pt idx="4963">
                  <c:v>44992</c:v>
                </c:pt>
                <c:pt idx="4964">
                  <c:v>44992</c:v>
                </c:pt>
                <c:pt idx="4965">
                  <c:v>44992</c:v>
                </c:pt>
                <c:pt idx="4966">
                  <c:v>44992</c:v>
                </c:pt>
                <c:pt idx="4967">
                  <c:v>44992</c:v>
                </c:pt>
                <c:pt idx="4968">
                  <c:v>44992</c:v>
                </c:pt>
                <c:pt idx="4969">
                  <c:v>44992</c:v>
                </c:pt>
                <c:pt idx="4970">
                  <c:v>44993</c:v>
                </c:pt>
                <c:pt idx="4971">
                  <c:v>44993</c:v>
                </c:pt>
                <c:pt idx="4972">
                  <c:v>44993</c:v>
                </c:pt>
                <c:pt idx="4973">
                  <c:v>44993</c:v>
                </c:pt>
                <c:pt idx="4974">
                  <c:v>44993</c:v>
                </c:pt>
                <c:pt idx="4975">
                  <c:v>44993</c:v>
                </c:pt>
                <c:pt idx="4976">
                  <c:v>44993</c:v>
                </c:pt>
                <c:pt idx="4977">
                  <c:v>44993</c:v>
                </c:pt>
                <c:pt idx="4978">
                  <c:v>44993</c:v>
                </c:pt>
                <c:pt idx="4979">
                  <c:v>44993</c:v>
                </c:pt>
                <c:pt idx="4980">
                  <c:v>44995</c:v>
                </c:pt>
                <c:pt idx="4981">
                  <c:v>44995</c:v>
                </c:pt>
                <c:pt idx="4982">
                  <c:v>44995</c:v>
                </c:pt>
                <c:pt idx="4983">
                  <c:v>44995</c:v>
                </c:pt>
                <c:pt idx="4984">
                  <c:v>44995</c:v>
                </c:pt>
                <c:pt idx="4985">
                  <c:v>44995</c:v>
                </c:pt>
                <c:pt idx="4986">
                  <c:v>44995</c:v>
                </c:pt>
                <c:pt idx="4987">
                  <c:v>44995</c:v>
                </c:pt>
                <c:pt idx="4988">
                  <c:v>44995</c:v>
                </c:pt>
                <c:pt idx="4989">
                  <c:v>44995</c:v>
                </c:pt>
                <c:pt idx="4990">
                  <c:v>44995</c:v>
                </c:pt>
                <c:pt idx="4991">
                  <c:v>44995</c:v>
                </c:pt>
                <c:pt idx="4992">
                  <c:v>44995</c:v>
                </c:pt>
                <c:pt idx="4993">
                  <c:v>44995</c:v>
                </c:pt>
                <c:pt idx="4994">
                  <c:v>44995</c:v>
                </c:pt>
                <c:pt idx="4995">
                  <c:v>44995</c:v>
                </c:pt>
                <c:pt idx="4996">
                  <c:v>44995</c:v>
                </c:pt>
                <c:pt idx="4997">
                  <c:v>44995</c:v>
                </c:pt>
                <c:pt idx="4998">
                  <c:v>44995</c:v>
                </c:pt>
                <c:pt idx="4999">
                  <c:v>44995</c:v>
                </c:pt>
                <c:pt idx="5000">
                  <c:v>44995</c:v>
                </c:pt>
                <c:pt idx="5001">
                  <c:v>44995</c:v>
                </c:pt>
                <c:pt idx="5002">
                  <c:v>44996</c:v>
                </c:pt>
                <c:pt idx="5003">
                  <c:v>44997</c:v>
                </c:pt>
                <c:pt idx="5004">
                  <c:v>44997</c:v>
                </c:pt>
                <c:pt idx="5005">
                  <c:v>44997</c:v>
                </c:pt>
                <c:pt idx="5006">
                  <c:v>44997</c:v>
                </c:pt>
                <c:pt idx="5007">
                  <c:v>44997</c:v>
                </c:pt>
                <c:pt idx="5008">
                  <c:v>44997</c:v>
                </c:pt>
                <c:pt idx="5009">
                  <c:v>44997</c:v>
                </c:pt>
                <c:pt idx="5010">
                  <c:v>44997</c:v>
                </c:pt>
                <c:pt idx="5011">
                  <c:v>44997</c:v>
                </c:pt>
                <c:pt idx="5012">
                  <c:v>44999</c:v>
                </c:pt>
                <c:pt idx="5013">
                  <c:v>45000</c:v>
                </c:pt>
                <c:pt idx="5014">
                  <c:v>45000</c:v>
                </c:pt>
                <c:pt idx="5015">
                  <c:v>45000</c:v>
                </c:pt>
                <c:pt idx="5016">
                  <c:v>45000</c:v>
                </c:pt>
                <c:pt idx="5017">
                  <c:v>45000</c:v>
                </c:pt>
                <c:pt idx="5018">
                  <c:v>45000</c:v>
                </c:pt>
                <c:pt idx="5019">
                  <c:v>45000</c:v>
                </c:pt>
                <c:pt idx="5020">
                  <c:v>45000</c:v>
                </c:pt>
                <c:pt idx="5021">
                  <c:v>45000</c:v>
                </c:pt>
                <c:pt idx="5022">
                  <c:v>45001</c:v>
                </c:pt>
                <c:pt idx="5023">
                  <c:v>45001</c:v>
                </c:pt>
                <c:pt idx="5024">
                  <c:v>45001</c:v>
                </c:pt>
                <c:pt idx="5025">
                  <c:v>45001</c:v>
                </c:pt>
                <c:pt idx="5026">
                  <c:v>45001</c:v>
                </c:pt>
                <c:pt idx="5027">
                  <c:v>45001</c:v>
                </c:pt>
                <c:pt idx="5028">
                  <c:v>45001</c:v>
                </c:pt>
                <c:pt idx="5029">
                  <c:v>45001</c:v>
                </c:pt>
                <c:pt idx="5030">
                  <c:v>45001</c:v>
                </c:pt>
                <c:pt idx="5031">
                  <c:v>45001</c:v>
                </c:pt>
                <c:pt idx="5032">
                  <c:v>45002</c:v>
                </c:pt>
                <c:pt idx="5033">
                  <c:v>45002</c:v>
                </c:pt>
                <c:pt idx="5034">
                  <c:v>45003</c:v>
                </c:pt>
                <c:pt idx="5035">
                  <c:v>45003</c:v>
                </c:pt>
                <c:pt idx="5036">
                  <c:v>45003</c:v>
                </c:pt>
                <c:pt idx="5037">
                  <c:v>45003</c:v>
                </c:pt>
                <c:pt idx="5038">
                  <c:v>45003</c:v>
                </c:pt>
                <c:pt idx="5039">
                  <c:v>45003</c:v>
                </c:pt>
                <c:pt idx="5040">
                  <c:v>45004</c:v>
                </c:pt>
                <c:pt idx="5041">
                  <c:v>45004</c:v>
                </c:pt>
                <c:pt idx="5042">
                  <c:v>45004</c:v>
                </c:pt>
                <c:pt idx="5043">
                  <c:v>45004</c:v>
                </c:pt>
                <c:pt idx="5044">
                  <c:v>45004</c:v>
                </c:pt>
                <c:pt idx="5045">
                  <c:v>45005</c:v>
                </c:pt>
                <c:pt idx="5046">
                  <c:v>45005</c:v>
                </c:pt>
                <c:pt idx="5047">
                  <c:v>45005</c:v>
                </c:pt>
                <c:pt idx="5048">
                  <c:v>45005</c:v>
                </c:pt>
                <c:pt idx="5049">
                  <c:v>45005</c:v>
                </c:pt>
                <c:pt idx="5050">
                  <c:v>45005</c:v>
                </c:pt>
                <c:pt idx="5051">
                  <c:v>45005</c:v>
                </c:pt>
                <c:pt idx="5052">
                  <c:v>45005</c:v>
                </c:pt>
                <c:pt idx="5053">
                  <c:v>45005</c:v>
                </c:pt>
                <c:pt idx="5054">
                  <c:v>45005</c:v>
                </c:pt>
                <c:pt idx="5055">
                  <c:v>45005</c:v>
                </c:pt>
                <c:pt idx="5056">
                  <c:v>45006</c:v>
                </c:pt>
                <c:pt idx="5057">
                  <c:v>45006</c:v>
                </c:pt>
                <c:pt idx="5058">
                  <c:v>45006</c:v>
                </c:pt>
                <c:pt idx="5059">
                  <c:v>45006</c:v>
                </c:pt>
                <c:pt idx="5060">
                  <c:v>45008</c:v>
                </c:pt>
                <c:pt idx="5061">
                  <c:v>45008</c:v>
                </c:pt>
                <c:pt idx="5062">
                  <c:v>45009</c:v>
                </c:pt>
                <c:pt idx="5063">
                  <c:v>45009</c:v>
                </c:pt>
                <c:pt idx="5064">
                  <c:v>45009</c:v>
                </c:pt>
                <c:pt idx="5065">
                  <c:v>45009</c:v>
                </c:pt>
                <c:pt idx="5066">
                  <c:v>45009</c:v>
                </c:pt>
                <c:pt idx="5067">
                  <c:v>45009</c:v>
                </c:pt>
                <c:pt idx="5068">
                  <c:v>45009</c:v>
                </c:pt>
                <c:pt idx="5069">
                  <c:v>45009</c:v>
                </c:pt>
                <c:pt idx="5070">
                  <c:v>45009</c:v>
                </c:pt>
                <c:pt idx="5071">
                  <c:v>45009</c:v>
                </c:pt>
                <c:pt idx="5072">
                  <c:v>45009</c:v>
                </c:pt>
                <c:pt idx="5073">
                  <c:v>45009</c:v>
                </c:pt>
                <c:pt idx="5074">
                  <c:v>45009</c:v>
                </c:pt>
                <c:pt idx="5075">
                  <c:v>45009</c:v>
                </c:pt>
                <c:pt idx="5076">
                  <c:v>45010</c:v>
                </c:pt>
                <c:pt idx="5077">
                  <c:v>45010</c:v>
                </c:pt>
                <c:pt idx="5078">
                  <c:v>45010</c:v>
                </c:pt>
                <c:pt idx="5079">
                  <c:v>45011</c:v>
                </c:pt>
                <c:pt idx="5080">
                  <c:v>45011</c:v>
                </c:pt>
                <c:pt idx="5081">
                  <c:v>45011</c:v>
                </c:pt>
                <c:pt idx="5082">
                  <c:v>45011</c:v>
                </c:pt>
                <c:pt idx="5083">
                  <c:v>45011</c:v>
                </c:pt>
                <c:pt idx="5084">
                  <c:v>45011</c:v>
                </c:pt>
                <c:pt idx="5085">
                  <c:v>45011</c:v>
                </c:pt>
                <c:pt idx="5086">
                  <c:v>45011</c:v>
                </c:pt>
                <c:pt idx="5087">
                  <c:v>45011</c:v>
                </c:pt>
                <c:pt idx="5088">
                  <c:v>45011</c:v>
                </c:pt>
                <c:pt idx="5089">
                  <c:v>45011</c:v>
                </c:pt>
                <c:pt idx="5090">
                  <c:v>45011</c:v>
                </c:pt>
                <c:pt idx="5091">
                  <c:v>45012</c:v>
                </c:pt>
                <c:pt idx="5092">
                  <c:v>45012</c:v>
                </c:pt>
                <c:pt idx="5093">
                  <c:v>45012</c:v>
                </c:pt>
                <c:pt idx="5094">
                  <c:v>45012</c:v>
                </c:pt>
                <c:pt idx="5095">
                  <c:v>45013</c:v>
                </c:pt>
                <c:pt idx="5096">
                  <c:v>45014</c:v>
                </c:pt>
                <c:pt idx="5097">
                  <c:v>45014</c:v>
                </c:pt>
                <c:pt idx="5098">
                  <c:v>45014</c:v>
                </c:pt>
                <c:pt idx="5099">
                  <c:v>45014</c:v>
                </c:pt>
                <c:pt idx="5100">
                  <c:v>45014</c:v>
                </c:pt>
                <c:pt idx="5101">
                  <c:v>45014</c:v>
                </c:pt>
                <c:pt idx="5102">
                  <c:v>45014</c:v>
                </c:pt>
                <c:pt idx="5103">
                  <c:v>45014</c:v>
                </c:pt>
                <c:pt idx="5104">
                  <c:v>45014</c:v>
                </c:pt>
                <c:pt idx="5105">
                  <c:v>45014</c:v>
                </c:pt>
                <c:pt idx="5106">
                  <c:v>45014</c:v>
                </c:pt>
                <c:pt idx="5107">
                  <c:v>45015</c:v>
                </c:pt>
                <c:pt idx="5108">
                  <c:v>45015</c:v>
                </c:pt>
                <c:pt idx="5109">
                  <c:v>45015</c:v>
                </c:pt>
                <c:pt idx="5110">
                  <c:v>45015</c:v>
                </c:pt>
                <c:pt idx="5111">
                  <c:v>45016</c:v>
                </c:pt>
                <c:pt idx="5112">
                  <c:v>45016</c:v>
                </c:pt>
                <c:pt idx="5113">
                  <c:v>45016</c:v>
                </c:pt>
                <c:pt idx="5114">
                  <c:v>45016</c:v>
                </c:pt>
                <c:pt idx="5115">
                  <c:v>45017</c:v>
                </c:pt>
                <c:pt idx="5116">
                  <c:v>45017</c:v>
                </c:pt>
                <c:pt idx="5117">
                  <c:v>45017</c:v>
                </c:pt>
                <c:pt idx="5118">
                  <c:v>45017</c:v>
                </c:pt>
                <c:pt idx="5119">
                  <c:v>45017</c:v>
                </c:pt>
                <c:pt idx="5120">
                  <c:v>45017</c:v>
                </c:pt>
                <c:pt idx="5121">
                  <c:v>45017</c:v>
                </c:pt>
                <c:pt idx="5122">
                  <c:v>45017</c:v>
                </c:pt>
                <c:pt idx="5123">
                  <c:v>45017</c:v>
                </c:pt>
                <c:pt idx="5124">
                  <c:v>45017</c:v>
                </c:pt>
                <c:pt idx="5125">
                  <c:v>45019</c:v>
                </c:pt>
                <c:pt idx="5126">
                  <c:v>45020</c:v>
                </c:pt>
                <c:pt idx="5127">
                  <c:v>45020</c:v>
                </c:pt>
                <c:pt idx="5128">
                  <c:v>45020</c:v>
                </c:pt>
                <c:pt idx="5129">
                  <c:v>45020</c:v>
                </c:pt>
                <c:pt idx="5130">
                  <c:v>45020</c:v>
                </c:pt>
                <c:pt idx="5131">
                  <c:v>45020</c:v>
                </c:pt>
                <c:pt idx="5132">
                  <c:v>45020</c:v>
                </c:pt>
                <c:pt idx="5133">
                  <c:v>45020</c:v>
                </c:pt>
                <c:pt idx="5134">
                  <c:v>45021</c:v>
                </c:pt>
                <c:pt idx="5135">
                  <c:v>45021</c:v>
                </c:pt>
                <c:pt idx="5136">
                  <c:v>45021</c:v>
                </c:pt>
                <c:pt idx="5137">
                  <c:v>45021</c:v>
                </c:pt>
                <c:pt idx="5138">
                  <c:v>45021</c:v>
                </c:pt>
                <c:pt idx="5139">
                  <c:v>45021</c:v>
                </c:pt>
                <c:pt idx="5140">
                  <c:v>45021</c:v>
                </c:pt>
                <c:pt idx="5141">
                  <c:v>45021</c:v>
                </c:pt>
                <c:pt idx="5142">
                  <c:v>45021</c:v>
                </c:pt>
                <c:pt idx="5143">
                  <c:v>45021</c:v>
                </c:pt>
                <c:pt idx="5144">
                  <c:v>45021</c:v>
                </c:pt>
                <c:pt idx="5145">
                  <c:v>45021</c:v>
                </c:pt>
                <c:pt idx="5146">
                  <c:v>45021</c:v>
                </c:pt>
                <c:pt idx="5147">
                  <c:v>45021</c:v>
                </c:pt>
                <c:pt idx="5148">
                  <c:v>45021</c:v>
                </c:pt>
                <c:pt idx="5149">
                  <c:v>45022</c:v>
                </c:pt>
                <c:pt idx="5150">
                  <c:v>45022</c:v>
                </c:pt>
                <c:pt idx="5151">
                  <c:v>45022</c:v>
                </c:pt>
                <c:pt idx="5152">
                  <c:v>45023</c:v>
                </c:pt>
                <c:pt idx="5153">
                  <c:v>45023</c:v>
                </c:pt>
                <c:pt idx="5154">
                  <c:v>45023</c:v>
                </c:pt>
                <c:pt idx="5155">
                  <c:v>45024</c:v>
                </c:pt>
                <c:pt idx="5156">
                  <c:v>45024</c:v>
                </c:pt>
                <c:pt idx="5157">
                  <c:v>45024</c:v>
                </c:pt>
                <c:pt idx="5158">
                  <c:v>45024</c:v>
                </c:pt>
                <c:pt idx="5159">
                  <c:v>45025</c:v>
                </c:pt>
                <c:pt idx="5160">
                  <c:v>45025</c:v>
                </c:pt>
                <c:pt idx="5161">
                  <c:v>45026</c:v>
                </c:pt>
                <c:pt idx="5162">
                  <c:v>45026</c:v>
                </c:pt>
                <c:pt idx="5163">
                  <c:v>45026</c:v>
                </c:pt>
                <c:pt idx="5164">
                  <c:v>45026</c:v>
                </c:pt>
                <c:pt idx="5165">
                  <c:v>45026</c:v>
                </c:pt>
                <c:pt idx="5166">
                  <c:v>45026</c:v>
                </c:pt>
                <c:pt idx="5167">
                  <c:v>45026</c:v>
                </c:pt>
                <c:pt idx="5168">
                  <c:v>45026</c:v>
                </c:pt>
                <c:pt idx="5169">
                  <c:v>45026</c:v>
                </c:pt>
                <c:pt idx="5170">
                  <c:v>45026</c:v>
                </c:pt>
                <c:pt idx="5171">
                  <c:v>45026</c:v>
                </c:pt>
                <c:pt idx="5172">
                  <c:v>45026</c:v>
                </c:pt>
                <c:pt idx="5173">
                  <c:v>45026</c:v>
                </c:pt>
                <c:pt idx="5174">
                  <c:v>45026</c:v>
                </c:pt>
                <c:pt idx="5175">
                  <c:v>45026</c:v>
                </c:pt>
                <c:pt idx="5176">
                  <c:v>45028</c:v>
                </c:pt>
                <c:pt idx="5177">
                  <c:v>45028</c:v>
                </c:pt>
                <c:pt idx="5178">
                  <c:v>45028</c:v>
                </c:pt>
                <c:pt idx="5179">
                  <c:v>45028</c:v>
                </c:pt>
                <c:pt idx="5180">
                  <c:v>45028</c:v>
                </c:pt>
                <c:pt idx="5181">
                  <c:v>45028</c:v>
                </c:pt>
                <c:pt idx="5182">
                  <c:v>45028</c:v>
                </c:pt>
                <c:pt idx="5183">
                  <c:v>45028</c:v>
                </c:pt>
                <c:pt idx="5184">
                  <c:v>45029</c:v>
                </c:pt>
                <c:pt idx="5185">
                  <c:v>45029</c:v>
                </c:pt>
                <c:pt idx="5186">
                  <c:v>45029</c:v>
                </c:pt>
                <c:pt idx="5187">
                  <c:v>45029</c:v>
                </c:pt>
                <c:pt idx="5188">
                  <c:v>45029</c:v>
                </c:pt>
                <c:pt idx="5189">
                  <c:v>45029</c:v>
                </c:pt>
                <c:pt idx="5190">
                  <c:v>45029</c:v>
                </c:pt>
                <c:pt idx="5191">
                  <c:v>45029</c:v>
                </c:pt>
                <c:pt idx="5192">
                  <c:v>45030</c:v>
                </c:pt>
                <c:pt idx="5193">
                  <c:v>45031</c:v>
                </c:pt>
                <c:pt idx="5194">
                  <c:v>45031</c:v>
                </c:pt>
                <c:pt idx="5195">
                  <c:v>45031</c:v>
                </c:pt>
                <c:pt idx="5196">
                  <c:v>45031</c:v>
                </c:pt>
                <c:pt idx="5197">
                  <c:v>45032</c:v>
                </c:pt>
                <c:pt idx="5198">
                  <c:v>45032</c:v>
                </c:pt>
                <c:pt idx="5199">
                  <c:v>45032</c:v>
                </c:pt>
                <c:pt idx="5200">
                  <c:v>45032</c:v>
                </c:pt>
                <c:pt idx="5201">
                  <c:v>45032</c:v>
                </c:pt>
                <c:pt idx="5202">
                  <c:v>45033</c:v>
                </c:pt>
                <c:pt idx="5203">
                  <c:v>45033</c:v>
                </c:pt>
                <c:pt idx="5204">
                  <c:v>45033</c:v>
                </c:pt>
                <c:pt idx="5205">
                  <c:v>45033</c:v>
                </c:pt>
                <c:pt idx="5206">
                  <c:v>45033</c:v>
                </c:pt>
                <c:pt idx="5207">
                  <c:v>45033</c:v>
                </c:pt>
                <c:pt idx="5208">
                  <c:v>45033</c:v>
                </c:pt>
                <c:pt idx="5209">
                  <c:v>45033</c:v>
                </c:pt>
                <c:pt idx="5210">
                  <c:v>45033</c:v>
                </c:pt>
                <c:pt idx="5211">
                  <c:v>45033</c:v>
                </c:pt>
                <c:pt idx="5212">
                  <c:v>45033</c:v>
                </c:pt>
                <c:pt idx="5213">
                  <c:v>45033</c:v>
                </c:pt>
                <c:pt idx="5214">
                  <c:v>45033</c:v>
                </c:pt>
                <c:pt idx="5215">
                  <c:v>45033</c:v>
                </c:pt>
                <c:pt idx="5216">
                  <c:v>45034</c:v>
                </c:pt>
                <c:pt idx="5217">
                  <c:v>45034</c:v>
                </c:pt>
                <c:pt idx="5218">
                  <c:v>45035</c:v>
                </c:pt>
                <c:pt idx="5219">
                  <c:v>45035</c:v>
                </c:pt>
                <c:pt idx="5220">
                  <c:v>45035</c:v>
                </c:pt>
                <c:pt idx="5221">
                  <c:v>45035</c:v>
                </c:pt>
                <c:pt idx="5222">
                  <c:v>45035</c:v>
                </c:pt>
                <c:pt idx="5223">
                  <c:v>45035</c:v>
                </c:pt>
                <c:pt idx="5224">
                  <c:v>45035</c:v>
                </c:pt>
                <c:pt idx="5225">
                  <c:v>45035</c:v>
                </c:pt>
                <c:pt idx="5226">
                  <c:v>45036</c:v>
                </c:pt>
                <c:pt idx="5227">
                  <c:v>45036</c:v>
                </c:pt>
                <c:pt idx="5228">
                  <c:v>45036</c:v>
                </c:pt>
                <c:pt idx="5229">
                  <c:v>45036</c:v>
                </c:pt>
                <c:pt idx="5230">
                  <c:v>45036</c:v>
                </c:pt>
                <c:pt idx="5231">
                  <c:v>45036</c:v>
                </c:pt>
                <c:pt idx="5232">
                  <c:v>45036</c:v>
                </c:pt>
                <c:pt idx="5233">
                  <c:v>45036</c:v>
                </c:pt>
                <c:pt idx="5234">
                  <c:v>45036</c:v>
                </c:pt>
                <c:pt idx="5235">
                  <c:v>45036</c:v>
                </c:pt>
                <c:pt idx="5236">
                  <c:v>45036</c:v>
                </c:pt>
                <c:pt idx="5237">
                  <c:v>45037</c:v>
                </c:pt>
                <c:pt idx="5238">
                  <c:v>45037</c:v>
                </c:pt>
                <c:pt idx="5239">
                  <c:v>45038</c:v>
                </c:pt>
                <c:pt idx="5240">
                  <c:v>45038</c:v>
                </c:pt>
                <c:pt idx="5241">
                  <c:v>45039</c:v>
                </c:pt>
                <c:pt idx="5242">
                  <c:v>45039</c:v>
                </c:pt>
                <c:pt idx="5243">
                  <c:v>45039</c:v>
                </c:pt>
                <c:pt idx="5244">
                  <c:v>45039</c:v>
                </c:pt>
                <c:pt idx="5245">
                  <c:v>45039</c:v>
                </c:pt>
                <c:pt idx="5246">
                  <c:v>45039</c:v>
                </c:pt>
                <c:pt idx="5247">
                  <c:v>45039</c:v>
                </c:pt>
                <c:pt idx="5248">
                  <c:v>45039</c:v>
                </c:pt>
                <c:pt idx="5249">
                  <c:v>45039</c:v>
                </c:pt>
                <c:pt idx="5250">
                  <c:v>45039</c:v>
                </c:pt>
                <c:pt idx="5251">
                  <c:v>45039</c:v>
                </c:pt>
                <c:pt idx="5252">
                  <c:v>45039</c:v>
                </c:pt>
                <c:pt idx="5253">
                  <c:v>45039</c:v>
                </c:pt>
                <c:pt idx="5254">
                  <c:v>45039</c:v>
                </c:pt>
                <c:pt idx="5255">
                  <c:v>45039</c:v>
                </c:pt>
                <c:pt idx="5256">
                  <c:v>45039</c:v>
                </c:pt>
                <c:pt idx="5257">
                  <c:v>45039</c:v>
                </c:pt>
                <c:pt idx="5258">
                  <c:v>45039</c:v>
                </c:pt>
                <c:pt idx="5259">
                  <c:v>45040</c:v>
                </c:pt>
                <c:pt idx="5260">
                  <c:v>45040</c:v>
                </c:pt>
                <c:pt idx="5261">
                  <c:v>45040</c:v>
                </c:pt>
                <c:pt idx="5262">
                  <c:v>45040</c:v>
                </c:pt>
                <c:pt idx="5263">
                  <c:v>45040</c:v>
                </c:pt>
                <c:pt idx="5264">
                  <c:v>45040</c:v>
                </c:pt>
                <c:pt idx="5265">
                  <c:v>45040</c:v>
                </c:pt>
                <c:pt idx="5266">
                  <c:v>45040</c:v>
                </c:pt>
                <c:pt idx="5267">
                  <c:v>45041</c:v>
                </c:pt>
                <c:pt idx="5268">
                  <c:v>45042</c:v>
                </c:pt>
                <c:pt idx="5269">
                  <c:v>45042</c:v>
                </c:pt>
                <c:pt idx="5270">
                  <c:v>45043</c:v>
                </c:pt>
                <c:pt idx="5271">
                  <c:v>45043</c:v>
                </c:pt>
                <c:pt idx="5272">
                  <c:v>45044</c:v>
                </c:pt>
                <c:pt idx="5273">
                  <c:v>45044</c:v>
                </c:pt>
                <c:pt idx="5274">
                  <c:v>45044</c:v>
                </c:pt>
                <c:pt idx="5275">
                  <c:v>45044</c:v>
                </c:pt>
                <c:pt idx="5276">
                  <c:v>45044</c:v>
                </c:pt>
                <c:pt idx="5277">
                  <c:v>45044</c:v>
                </c:pt>
                <c:pt idx="5278">
                  <c:v>45044</c:v>
                </c:pt>
                <c:pt idx="5279">
                  <c:v>45044</c:v>
                </c:pt>
                <c:pt idx="5280">
                  <c:v>45044</c:v>
                </c:pt>
                <c:pt idx="5281">
                  <c:v>45044</c:v>
                </c:pt>
                <c:pt idx="5282">
                  <c:v>45044</c:v>
                </c:pt>
                <c:pt idx="5283">
                  <c:v>45045</c:v>
                </c:pt>
                <c:pt idx="5284">
                  <c:v>45045</c:v>
                </c:pt>
                <c:pt idx="5285">
                  <c:v>45045</c:v>
                </c:pt>
                <c:pt idx="5286">
                  <c:v>45045</c:v>
                </c:pt>
                <c:pt idx="5287">
                  <c:v>45045</c:v>
                </c:pt>
                <c:pt idx="5288">
                  <c:v>45045</c:v>
                </c:pt>
                <c:pt idx="5289">
                  <c:v>45045</c:v>
                </c:pt>
                <c:pt idx="5290">
                  <c:v>45046</c:v>
                </c:pt>
                <c:pt idx="5291">
                  <c:v>45046</c:v>
                </c:pt>
                <c:pt idx="5292">
                  <c:v>45046</c:v>
                </c:pt>
                <c:pt idx="5293">
                  <c:v>45046</c:v>
                </c:pt>
                <c:pt idx="5294">
                  <c:v>45046</c:v>
                </c:pt>
                <c:pt idx="5295">
                  <c:v>45047</c:v>
                </c:pt>
                <c:pt idx="5296">
                  <c:v>45047</c:v>
                </c:pt>
                <c:pt idx="5297">
                  <c:v>45047</c:v>
                </c:pt>
                <c:pt idx="5298">
                  <c:v>45047</c:v>
                </c:pt>
                <c:pt idx="5299">
                  <c:v>45047</c:v>
                </c:pt>
                <c:pt idx="5300">
                  <c:v>45047</c:v>
                </c:pt>
                <c:pt idx="5301">
                  <c:v>45047</c:v>
                </c:pt>
                <c:pt idx="5302">
                  <c:v>45047</c:v>
                </c:pt>
                <c:pt idx="5303">
                  <c:v>45048</c:v>
                </c:pt>
                <c:pt idx="5304">
                  <c:v>45048</c:v>
                </c:pt>
                <c:pt idx="5305">
                  <c:v>45048</c:v>
                </c:pt>
                <c:pt idx="5306">
                  <c:v>45048</c:v>
                </c:pt>
                <c:pt idx="5307">
                  <c:v>45048</c:v>
                </c:pt>
                <c:pt idx="5308">
                  <c:v>45048</c:v>
                </c:pt>
                <c:pt idx="5309">
                  <c:v>45048</c:v>
                </c:pt>
                <c:pt idx="5310">
                  <c:v>45048</c:v>
                </c:pt>
                <c:pt idx="5311">
                  <c:v>45048</c:v>
                </c:pt>
                <c:pt idx="5312">
                  <c:v>45048</c:v>
                </c:pt>
                <c:pt idx="5313">
                  <c:v>45049</c:v>
                </c:pt>
                <c:pt idx="5314">
                  <c:v>45049</c:v>
                </c:pt>
                <c:pt idx="5315">
                  <c:v>45049</c:v>
                </c:pt>
                <c:pt idx="5316">
                  <c:v>45049</c:v>
                </c:pt>
                <c:pt idx="5317">
                  <c:v>45049</c:v>
                </c:pt>
                <c:pt idx="5318">
                  <c:v>45049</c:v>
                </c:pt>
                <c:pt idx="5319">
                  <c:v>45049</c:v>
                </c:pt>
                <c:pt idx="5320">
                  <c:v>45049</c:v>
                </c:pt>
                <c:pt idx="5321">
                  <c:v>45049</c:v>
                </c:pt>
                <c:pt idx="5322">
                  <c:v>45050</c:v>
                </c:pt>
                <c:pt idx="5323">
                  <c:v>45050</c:v>
                </c:pt>
                <c:pt idx="5324">
                  <c:v>45051</c:v>
                </c:pt>
                <c:pt idx="5325">
                  <c:v>45051</c:v>
                </c:pt>
                <c:pt idx="5326">
                  <c:v>45051</c:v>
                </c:pt>
                <c:pt idx="5327">
                  <c:v>45051</c:v>
                </c:pt>
                <c:pt idx="5328">
                  <c:v>45051</c:v>
                </c:pt>
                <c:pt idx="5329">
                  <c:v>45051</c:v>
                </c:pt>
                <c:pt idx="5330">
                  <c:v>45053</c:v>
                </c:pt>
                <c:pt idx="5331">
                  <c:v>45053</c:v>
                </c:pt>
                <c:pt idx="5332">
                  <c:v>45053</c:v>
                </c:pt>
                <c:pt idx="5333">
                  <c:v>45053</c:v>
                </c:pt>
                <c:pt idx="5334">
                  <c:v>45053</c:v>
                </c:pt>
                <c:pt idx="5335">
                  <c:v>45053</c:v>
                </c:pt>
                <c:pt idx="5336">
                  <c:v>45053</c:v>
                </c:pt>
                <c:pt idx="5337">
                  <c:v>45053</c:v>
                </c:pt>
                <c:pt idx="5338">
                  <c:v>45053</c:v>
                </c:pt>
                <c:pt idx="5339">
                  <c:v>45053</c:v>
                </c:pt>
                <c:pt idx="5340">
                  <c:v>45053</c:v>
                </c:pt>
                <c:pt idx="5341">
                  <c:v>45054</c:v>
                </c:pt>
                <c:pt idx="5342">
                  <c:v>45055</c:v>
                </c:pt>
                <c:pt idx="5343">
                  <c:v>45055</c:v>
                </c:pt>
                <c:pt idx="5344">
                  <c:v>45055</c:v>
                </c:pt>
                <c:pt idx="5345">
                  <c:v>45055</c:v>
                </c:pt>
                <c:pt idx="5346">
                  <c:v>45056</c:v>
                </c:pt>
                <c:pt idx="5347">
                  <c:v>45056</c:v>
                </c:pt>
                <c:pt idx="5348">
                  <c:v>45056</c:v>
                </c:pt>
                <c:pt idx="5349">
                  <c:v>45056</c:v>
                </c:pt>
                <c:pt idx="5350">
                  <c:v>45056</c:v>
                </c:pt>
                <c:pt idx="5351">
                  <c:v>45056</c:v>
                </c:pt>
                <c:pt idx="5352">
                  <c:v>45056</c:v>
                </c:pt>
                <c:pt idx="5353">
                  <c:v>45056</c:v>
                </c:pt>
                <c:pt idx="5354">
                  <c:v>45056</c:v>
                </c:pt>
                <c:pt idx="5355">
                  <c:v>45056</c:v>
                </c:pt>
                <c:pt idx="5356">
                  <c:v>45056</c:v>
                </c:pt>
                <c:pt idx="5357">
                  <c:v>45056</c:v>
                </c:pt>
                <c:pt idx="5358">
                  <c:v>45056</c:v>
                </c:pt>
                <c:pt idx="5359">
                  <c:v>45056</c:v>
                </c:pt>
                <c:pt idx="5360">
                  <c:v>45056</c:v>
                </c:pt>
                <c:pt idx="5361">
                  <c:v>45057</c:v>
                </c:pt>
                <c:pt idx="5362">
                  <c:v>45057</c:v>
                </c:pt>
                <c:pt idx="5363">
                  <c:v>45058</c:v>
                </c:pt>
                <c:pt idx="5364">
                  <c:v>45058</c:v>
                </c:pt>
                <c:pt idx="5365">
                  <c:v>45058</c:v>
                </c:pt>
                <c:pt idx="5366">
                  <c:v>45059</c:v>
                </c:pt>
                <c:pt idx="5367">
                  <c:v>45059</c:v>
                </c:pt>
                <c:pt idx="5368">
                  <c:v>45059</c:v>
                </c:pt>
                <c:pt idx="5369">
                  <c:v>45060</c:v>
                </c:pt>
                <c:pt idx="5370">
                  <c:v>45060</c:v>
                </c:pt>
                <c:pt idx="5371">
                  <c:v>45060</c:v>
                </c:pt>
                <c:pt idx="5372">
                  <c:v>45060</c:v>
                </c:pt>
                <c:pt idx="5373">
                  <c:v>45060</c:v>
                </c:pt>
                <c:pt idx="5374">
                  <c:v>45060</c:v>
                </c:pt>
                <c:pt idx="5375">
                  <c:v>45060</c:v>
                </c:pt>
                <c:pt idx="5376">
                  <c:v>45060</c:v>
                </c:pt>
                <c:pt idx="5377">
                  <c:v>45060</c:v>
                </c:pt>
                <c:pt idx="5378">
                  <c:v>45060</c:v>
                </c:pt>
                <c:pt idx="5379">
                  <c:v>45060</c:v>
                </c:pt>
                <c:pt idx="5380">
                  <c:v>45060</c:v>
                </c:pt>
                <c:pt idx="5381">
                  <c:v>45060</c:v>
                </c:pt>
                <c:pt idx="5382">
                  <c:v>45060</c:v>
                </c:pt>
                <c:pt idx="5383">
                  <c:v>45061</c:v>
                </c:pt>
                <c:pt idx="5384">
                  <c:v>45061</c:v>
                </c:pt>
                <c:pt idx="5385">
                  <c:v>45061</c:v>
                </c:pt>
                <c:pt idx="5386">
                  <c:v>45061</c:v>
                </c:pt>
                <c:pt idx="5387">
                  <c:v>45062</c:v>
                </c:pt>
                <c:pt idx="5388">
                  <c:v>45062</c:v>
                </c:pt>
                <c:pt idx="5389">
                  <c:v>45062</c:v>
                </c:pt>
                <c:pt idx="5390">
                  <c:v>45062</c:v>
                </c:pt>
                <c:pt idx="5391">
                  <c:v>45062</c:v>
                </c:pt>
                <c:pt idx="5392">
                  <c:v>45062</c:v>
                </c:pt>
                <c:pt idx="5393">
                  <c:v>45062</c:v>
                </c:pt>
                <c:pt idx="5394">
                  <c:v>45062</c:v>
                </c:pt>
                <c:pt idx="5395">
                  <c:v>45062</c:v>
                </c:pt>
                <c:pt idx="5396">
                  <c:v>45062</c:v>
                </c:pt>
                <c:pt idx="5397">
                  <c:v>45062</c:v>
                </c:pt>
                <c:pt idx="5398">
                  <c:v>45062</c:v>
                </c:pt>
                <c:pt idx="5399">
                  <c:v>45064</c:v>
                </c:pt>
                <c:pt idx="5400">
                  <c:v>45064</c:v>
                </c:pt>
                <c:pt idx="5401">
                  <c:v>45064</c:v>
                </c:pt>
                <c:pt idx="5402">
                  <c:v>45064</c:v>
                </c:pt>
                <c:pt idx="5403">
                  <c:v>45064</c:v>
                </c:pt>
                <c:pt idx="5404">
                  <c:v>45064</c:v>
                </c:pt>
                <c:pt idx="5405">
                  <c:v>45064</c:v>
                </c:pt>
                <c:pt idx="5406">
                  <c:v>45064</c:v>
                </c:pt>
                <c:pt idx="5407">
                  <c:v>45065</c:v>
                </c:pt>
                <c:pt idx="5408">
                  <c:v>45065</c:v>
                </c:pt>
                <c:pt idx="5409">
                  <c:v>45065</c:v>
                </c:pt>
                <c:pt idx="5410">
                  <c:v>45065</c:v>
                </c:pt>
                <c:pt idx="5411">
                  <c:v>45065</c:v>
                </c:pt>
                <c:pt idx="5412">
                  <c:v>45065</c:v>
                </c:pt>
                <c:pt idx="5413">
                  <c:v>45066</c:v>
                </c:pt>
                <c:pt idx="5414">
                  <c:v>45066</c:v>
                </c:pt>
                <c:pt idx="5415">
                  <c:v>45066</c:v>
                </c:pt>
                <c:pt idx="5416">
                  <c:v>45067</c:v>
                </c:pt>
                <c:pt idx="5417">
                  <c:v>45067</c:v>
                </c:pt>
                <c:pt idx="5418">
                  <c:v>45067</c:v>
                </c:pt>
                <c:pt idx="5419">
                  <c:v>45067</c:v>
                </c:pt>
                <c:pt idx="5420">
                  <c:v>45067</c:v>
                </c:pt>
                <c:pt idx="5421">
                  <c:v>45068</c:v>
                </c:pt>
                <c:pt idx="5422">
                  <c:v>45068</c:v>
                </c:pt>
                <c:pt idx="5423">
                  <c:v>45068</c:v>
                </c:pt>
                <c:pt idx="5424">
                  <c:v>45068</c:v>
                </c:pt>
                <c:pt idx="5425">
                  <c:v>45068</c:v>
                </c:pt>
                <c:pt idx="5426">
                  <c:v>45069</c:v>
                </c:pt>
                <c:pt idx="5427">
                  <c:v>45069</c:v>
                </c:pt>
                <c:pt idx="5428">
                  <c:v>45069</c:v>
                </c:pt>
                <c:pt idx="5429">
                  <c:v>45069</c:v>
                </c:pt>
                <c:pt idx="5430">
                  <c:v>45069</c:v>
                </c:pt>
                <c:pt idx="5431">
                  <c:v>45069</c:v>
                </c:pt>
                <c:pt idx="5432">
                  <c:v>45069</c:v>
                </c:pt>
                <c:pt idx="5433">
                  <c:v>45069</c:v>
                </c:pt>
                <c:pt idx="5434">
                  <c:v>45069</c:v>
                </c:pt>
                <c:pt idx="5435">
                  <c:v>45069</c:v>
                </c:pt>
                <c:pt idx="5436">
                  <c:v>45069</c:v>
                </c:pt>
                <c:pt idx="5437">
                  <c:v>45069</c:v>
                </c:pt>
                <c:pt idx="5438">
                  <c:v>45069</c:v>
                </c:pt>
                <c:pt idx="5439">
                  <c:v>45069</c:v>
                </c:pt>
                <c:pt idx="5440">
                  <c:v>45070</c:v>
                </c:pt>
                <c:pt idx="5441">
                  <c:v>45071</c:v>
                </c:pt>
                <c:pt idx="5442">
                  <c:v>45071</c:v>
                </c:pt>
                <c:pt idx="5443">
                  <c:v>45071</c:v>
                </c:pt>
                <c:pt idx="5444">
                  <c:v>45071</c:v>
                </c:pt>
                <c:pt idx="5445">
                  <c:v>45072</c:v>
                </c:pt>
                <c:pt idx="5446">
                  <c:v>45072</c:v>
                </c:pt>
                <c:pt idx="5447">
                  <c:v>45072</c:v>
                </c:pt>
                <c:pt idx="5448">
                  <c:v>45072</c:v>
                </c:pt>
                <c:pt idx="5449">
                  <c:v>45072</c:v>
                </c:pt>
                <c:pt idx="5450">
                  <c:v>45072</c:v>
                </c:pt>
                <c:pt idx="5451">
                  <c:v>45072</c:v>
                </c:pt>
                <c:pt idx="5452">
                  <c:v>45072</c:v>
                </c:pt>
                <c:pt idx="5453">
                  <c:v>45072</c:v>
                </c:pt>
                <c:pt idx="5454">
                  <c:v>45072</c:v>
                </c:pt>
                <c:pt idx="5455">
                  <c:v>45073</c:v>
                </c:pt>
                <c:pt idx="5456">
                  <c:v>45073</c:v>
                </c:pt>
                <c:pt idx="5457">
                  <c:v>45073</c:v>
                </c:pt>
                <c:pt idx="5458">
                  <c:v>45073</c:v>
                </c:pt>
                <c:pt idx="5459">
                  <c:v>45074</c:v>
                </c:pt>
                <c:pt idx="5460">
                  <c:v>45074</c:v>
                </c:pt>
                <c:pt idx="5461">
                  <c:v>45074</c:v>
                </c:pt>
                <c:pt idx="5462">
                  <c:v>45074</c:v>
                </c:pt>
                <c:pt idx="5463">
                  <c:v>45074</c:v>
                </c:pt>
                <c:pt idx="5464">
                  <c:v>45074</c:v>
                </c:pt>
                <c:pt idx="5465">
                  <c:v>45075</c:v>
                </c:pt>
                <c:pt idx="5466">
                  <c:v>45075</c:v>
                </c:pt>
                <c:pt idx="5467">
                  <c:v>45075</c:v>
                </c:pt>
                <c:pt idx="5468">
                  <c:v>45075</c:v>
                </c:pt>
                <c:pt idx="5469">
                  <c:v>45076</c:v>
                </c:pt>
                <c:pt idx="5470">
                  <c:v>45076</c:v>
                </c:pt>
                <c:pt idx="5471">
                  <c:v>45076</c:v>
                </c:pt>
                <c:pt idx="5472">
                  <c:v>45076</c:v>
                </c:pt>
                <c:pt idx="5473">
                  <c:v>45076</c:v>
                </c:pt>
                <c:pt idx="5474">
                  <c:v>45076</c:v>
                </c:pt>
                <c:pt idx="5475">
                  <c:v>45077</c:v>
                </c:pt>
                <c:pt idx="5476">
                  <c:v>45077</c:v>
                </c:pt>
                <c:pt idx="5477">
                  <c:v>45077</c:v>
                </c:pt>
                <c:pt idx="5478">
                  <c:v>45077</c:v>
                </c:pt>
                <c:pt idx="5479">
                  <c:v>45077</c:v>
                </c:pt>
                <c:pt idx="5480">
                  <c:v>45077</c:v>
                </c:pt>
                <c:pt idx="5481">
                  <c:v>45077</c:v>
                </c:pt>
                <c:pt idx="5482">
                  <c:v>45077</c:v>
                </c:pt>
                <c:pt idx="5483">
                  <c:v>45077</c:v>
                </c:pt>
                <c:pt idx="5484">
                  <c:v>45077</c:v>
                </c:pt>
                <c:pt idx="5485">
                  <c:v>45077</c:v>
                </c:pt>
                <c:pt idx="5486">
                  <c:v>45077</c:v>
                </c:pt>
                <c:pt idx="5487">
                  <c:v>45077</c:v>
                </c:pt>
                <c:pt idx="5488">
                  <c:v>45077</c:v>
                </c:pt>
                <c:pt idx="5489">
                  <c:v>45078</c:v>
                </c:pt>
                <c:pt idx="5490">
                  <c:v>45078</c:v>
                </c:pt>
                <c:pt idx="5491">
                  <c:v>45078</c:v>
                </c:pt>
                <c:pt idx="5492">
                  <c:v>45078</c:v>
                </c:pt>
                <c:pt idx="5493">
                  <c:v>45078</c:v>
                </c:pt>
                <c:pt idx="5494">
                  <c:v>45079</c:v>
                </c:pt>
                <c:pt idx="5495">
                  <c:v>45079</c:v>
                </c:pt>
                <c:pt idx="5496">
                  <c:v>45079</c:v>
                </c:pt>
                <c:pt idx="5497">
                  <c:v>45079</c:v>
                </c:pt>
                <c:pt idx="5498">
                  <c:v>45079</c:v>
                </c:pt>
                <c:pt idx="5499">
                  <c:v>45079</c:v>
                </c:pt>
                <c:pt idx="5500">
                  <c:v>45080</c:v>
                </c:pt>
                <c:pt idx="5501">
                  <c:v>45082</c:v>
                </c:pt>
                <c:pt idx="5502">
                  <c:v>45082</c:v>
                </c:pt>
                <c:pt idx="5503">
                  <c:v>45082</c:v>
                </c:pt>
                <c:pt idx="5504">
                  <c:v>45082</c:v>
                </c:pt>
                <c:pt idx="5505">
                  <c:v>45082</c:v>
                </c:pt>
                <c:pt idx="5506">
                  <c:v>45082</c:v>
                </c:pt>
                <c:pt idx="5507">
                  <c:v>45082</c:v>
                </c:pt>
                <c:pt idx="5508">
                  <c:v>45082</c:v>
                </c:pt>
                <c:pt idx="5509">
                  <c:v>45083</c:v>
                </c:pt>
                <c:pt idx="5510">
                  <c:v>45083</c:v>
                </c:pt>
                <c:pt idx="5511">
                  <c:v>45083</c:v>
                </c:pt>
                <c:pt idx="5512">
                  <c:v>45083</c:v>
                </c:pt>
                <c:pt idx="5513">
                  <c:v>45083</c:v>
                </c:pt>
                <c:pt idx="5514">
                  <c:v>45083</c:v>
                </c:pt>
                <c:pt idx="5515">
                  <c:v>45083</c:v>
                </c:pt>
                <c:pt idx="5516">
                  <c:v>45083</c:v>
                </c:pt>
                <c:pt idx="5517">
                  <c:v>45083</c:v>
                </c:pt>
                <c:pt idx="5518">
                  <c:v>45083</c:v>
                </c:pt>
                <c:pt idx="5519">
                  <c:v>45083</c:v>
                </c:pt>
                <c:pt idx="5520">
                  <c:v>45083</c:v>
                </c:pt>
                <c:pt idx="5521">
                  <c:v>45083</c:v>
                </c:pt>
                <c:pt idx="5522">
                  <c:v>45083</c:v>
                </c:pt>
                <c:pt idx="5523">
                  <c:v>45084</c:v>
                </c:pt>
                <c:pt idx="5524">
                  <c:v>45084</c:v>
                </c:pt>
                <c:pt idx="5525">
                  <c:v>45084</c:v>
                </c:pt>
                <c:pt idx="5526">
                  <c:v>45084</c:v>
                </c:pt>
                <c:pt idx="5527">
                  <c:v>45084</c:v>
                </c:pt>
                <c:pt idx="5528">
                  <c:v>45084</c:v>
                </c:pt>
                <c:pt idx="5529">
                  <c:v>45084</c:v>
                </c:pt>
                <c:pt idx="5530">
                  <c:v>45084</c:v>
                </c:pt>
                <c:pt idx="5531">
                  <c:v>45084</c:v>
                </c:pt>
                <c:pt idx="5532">
                  <c:v>45085</c:v>
                </c:pt>
                <c:pt idx="5533">
                  <c:v>45085</c:v>
                </c:pt>
                <c:pt idx="5534">
                  <c:v>45085</c:v>
                </c:pt>
                <c:pt idx="5535">
                  <c:v>45085</c:v>
                </c:pt>
                <c:pt idx="5536">
                  <c:v>45085</c:v>
                </c:pt>
                <c:pt idx="5537">
                  <c:v>45085</c:v>
                </c:pt>
                <c:pt idx="5538">
                  <c:v>45085</c:v>
                </c:pt>
                <c:pt idx="5539">
                  <c:v>45085</c:v>
                </c:pt>
                <c:pt idx="5540">
                  <c:v>45086</c:v>
                </c:pt>
                <c:pt idx="5541">
                  <c:v>45086</c:v>
                </c:pt>
                <c:pt idx="5542">
                  <c:v>45086</c:v>
                </c:pt>
                <c:pt idx="5543">
                  <c:v>45088</c:v>
                </c:pt>
                <c:pt idx="5544">
                  <c:v>45088</c:v>
                </c:pt>
                <c:pt idx="5545">
                  <c:v>45088</c:v>
                </c:pt>
                <c:pt idx="5546">
                  <c:v>45089</c:v>
                </c:pt>
                <c:pt idx="5547">
                  <c:v>45089</c:v>
                </c:pt>
                <c:pt idx="5548">
                  <c:v>45089</c:v>
                </c:pt>
                <c:pt idx="5549">
                  <c:v>45089</c:v>
                </c:pt>
                <c:pt idx="5550">
                  <c:v>45089</c:v>
                </c:pt>
                <c:pt idx="5551">
                  <c:v>45089</c:v>
                </c:pt>
                <c:pt idx="5552">
                  <c:v>45089</c:v>
                </c:pt>
                <c:pt idx="5553">
                  <c:v>45089</c:v>
                </c:pt>
                <c:pt idx="5554">
                  <c:v>45089</c:v>
                </c:pt>
                <c:pt idx="5555">
                  <c:v>45089</c:v>
                </c:pt>
                <c:pt idx="5556">
                  <c:v>45089</c:v>
                </c:pt>
                <c:pt idx="5557">
                  <c:v>45090</c:v>
                </c:pt>
                <c:pt idx="5558">
                  <c:v>45090</c:v>
                </c:pt>
                <c:pt idx="5559">
                  <c:v>45092</c:v>
                </c:pt>
                <c:pt idx="5560">
                  <c:v>45092</c:v>
                </c:pt>
                <c:pt idx="5561">
                  <c:v>45092</c:v>
                </c:pt>
                <c:pt idx="5562">
                  <c:v>45092</c:v>
                </c:pt>
                <c:pt idx="5563">
                  <c:v>45092</c:v>
                </c:pt>
                <c:pt idx="5564">
                  <c:v>45092</c:v>
                </c:pt>
                <c:pt idx="5565">
                  <c:v>45092</c:v>
                </c:pt>
                <c:pt idx="5566">
                  <c:v>45092</c:v>
                </c:pt>
                <c:pt idx="5567">
                  <c:v>45092</c:v>
                </c:pt>
                <c:pt idx="5568">
                  <c:v>45092</c:v>
                </c:pt>
                <c:pt idx="5569">
                  <c:v>45092</c:v>
                </c:pt>
                <c:pt idx="5570">
                  <c:v>45092</c:v>
                </c:pt>
                <c:pt idx="5571">
                  <c:v>45092</c:v>
                </c:pt>
                <c:pt idx="5572">
                  <c:v>45092</c:v>
                </c:pt>
                <c:pt idx="5573">
                  <c:v>45092</c:v>
                </c:pt>
                <c:pt idx="5574">
                  <c:v>45092</c:v>
                </c:pt>
                <c:pt idx="5575">
                  <c:v>45092</c:v>
                </c:pt>
                <c:pt idx="5576">
                  <c:v>45093</c:v>
                </c:pt>
                <c:pt idx="5577">
                  <c:v>45093</c:v>
                </c:pt>
                <c:pt idx="5578">
                  <c:v>45093</c:v>
                </c:pt>
                <c:pt idx="5579">
                  <c:v>45094</c:v>
                </c:pt>
                <c:pt idx="5580">
                  <c:v>45094</c:v>
                </c:pt>
                <c:pt idx="5581">
                  <c:v>45095</c:v>
                </c:pt>
                <c:pt idx="5582">
                  <c:v>45095</c:v>
                </c:pt>
                <c:pt idx="5583">
                  <c:v>45095</c:v>
                </c:pt>
                <c:pt idx="5584">
                  <c:v>45095</c:v>
                </c:pt>
                <c:pt idx="5585">
                  <c:v>45095</c:v>
                </c:pt>
                <c:pt idx="5586">
                  <c:v>45095</c:v>
                </c:pt>
                <c:pt idx="5587">
                  <c:v>45095</c:v>
                </c:pt>
                <c:pt idx="5588">
                  <c:v>45095</c:v>
                </c:pt>
                <c:pt idx="5589">
                  <c:v>45096</c:v>
                </c:pt>
                <c:pt idx="5590">
                  <c:v>45096</c:v>
                </c:pt>
                <c:pt idx="5591">
                  <c:v>45096</c:v>
                </c:pt>
                <c:pt idx="5592">
                  <c:v>45096</c:v>
                </c:pt>
                <c:pt idx="5593">
                  <c:v>45097</c:v>
                </c:pt>
                <c:pt idx="5594">
                  <c:v>45097</c:v>
                </c:pt>
                <c:pt idx="5595">
                  <c:v>45097</c:v>
                </c:pt>
                <c:pt idx="5596">
                  <c:v>45098</c:v>
                </c:pt>
                <c:pt idx="5597">
                  <c:v>45098</c:v>
                </c:pt>
                <c:pt idx="5598">
                  <c:v>45098</c:v>
                </c:pt>
                <c:pt idx="5599">
                  <c:v>45098</c:v>
                </c:pt>
                <c:pt idx="5600">
                  <c:v>45098</c:v>
                </c:pt>
                <c:pt idx="5601">
                  <c:v>45098</c:v>
                </c:pt>
                <c:pt idx="5602">
                  <c:v>45098</c:v>
                </c:pt>
                <c:pt idx="5603">
                  <c:v>45098</c:v>
                </c:pt>
                <c:pt idx="5604">
                  <c:v>45098</c:v>
                </c:pt>
                <c:pt idx="5605">
                  <c:v>45099</c:v>
                </c:pt>
                <c:pt idx="5606">
                  <c:v>45099</c:v>
                </c:pt>
                <c:pt idx="5607">
                  <c:v>45099</c:v>
                </c:pt>
                <c:pt idx="5608">
                  <c:v>45099</c:v>
                </c:pt>
                <c:pt idx="5609">
                  <c:v>45099</c:v>
                </c:pt>
                <c:pt idx="5610">
                  <c:v>45099</c:v>
                </c:pt>
                <c:pt idx="5611">
                  <c:v>45099</c:v>
                </c:pt>
                <c:pt idx="5612">
                  <c:v>45100</c:v>
                </c:pt>
                <c:pt idx="5613">
                  <c:v>45100</c:v>
                </c:pt>
                <c:pt idx="5614">
                  <c:v>45100</c:v>
                </c:pt>
                <c:pt idx="5615">
                  <c:v>45100</c:v>
                </c:pt>
                <c:pt idx="5616">
                  <c:v>45100</c:v>
                </c:pt>
                <c:pt idx="5617">
                  <c:v>45101</c:v>
                </c:pt>
                <c:pt idx="5618">
                  <c:v>45101</c:v>
                </c:pt>
                <c:pt idx="5619">
                  <c:v>45102</c:v>
                </c:pt>
                <c:pt idx="5620">
                  <c:v>45102</c:v>
                </c:pt>
                <c:pt idx="5621">
                  <c:v>45102</c:v>
                </c:pt>
                <c:pt idx="5622">
                  <c:v>45102</c:v>
                </c:pt>
                <c:pt idx="5623">
                  <c:v>45102</c:v>
                </c:pt>
                <c:pt idx="5624">
                  <c:v>45102</c:v>
                </c:pt>
                <c:pt idx="5625">
                  <c:v>45102</c:v>
                </c:pt>
                <c:pt idx="5626">
                  <c:v>45102</c:v>
                </c:pt>
                <c:pt idx="5627">
                  <c:v>45102</c:v>
                </c:pt>
                <c:pt idx="5628">
                  <c:v>45102</c:v>
                </c:pt>
                <c:pt idx="5629">
                  <c:v>45103</c:v>
                </c:pt>
                <c:pt idx="5630">
                  <c:v>45103</c:v>
                </c:pt>
                <c:pt idx="5631">
                  <c:v>45103</c:v>
                </c:pt>
                <c:pt idx="5632">
                  <c:v>45104</c:v>
                </c:pt>
                <c:pt idx="5633">
                  <c:v>45104</c:v>
                </c:pt>
                <c:pt idx="5634">
                  <c:v>45104</c:v>
                </c:pt>
                <c:pt idx="5635">
                  <c:v>45104</c:v>
                </c:pt>
                <c:pt idx="5636">
                  <c:v>45104</c:v>
                </c:pt>
                <c:pt idx="5637">
                  <c:v>45104</c:v>
                </c:pt>
                <c:pt idx="5638">
                  <c:v>45104</c:v>
                </c:pt>
                <c:pt idx="5639">
                  <c:v>45106</c:v>
                </c:pt>
                <c:pt idx="5640">
                  <c:v>45106</c:v>
                </c:pt>
                <c:pt idx="5641">
                  <c:v>45106</c:v>
                </c:pt>
                <c:pt idx="5642">
                  <c:v>45106</c:v>
                </c:pt>
                <c:pt idx="5643">
                  <c:v>45106</c:v>
                </c:pt>
                <c:pt idx="5644">
                  <c:v>45106</c:v>
                </c:pt>
                <c:pt idx="5645">
                  <c:v>45106</c:v>
                </c:pt>
                <c:pt idx="5646">
                  <c:v>45107</c:v>
                </c:pt>
                <c:pt idx="5647">
                  <c:v>45107</c:v>
                </c:pt>
                <c:pt idx="5648">
                  <c:v>45107</c:v>
                </c:pt>
                <c:pt idx="5649">
                  <c:v>45107</c:v>
                </c:pt>
                <c:pt idx="5650">
                  <c:v>45107</c:v>
                </c:pt>
                <c:pt idx="5651">
                  <c:v>45107</c:v>
                </c:pt>
                <c:pt idx="5652">
                  <c:v>45107</c:v>
                </c:pt>
                <c:pt idx="5653">
                  <c:v>45107</c:v>
                </c:pt>
                <c:pt idx="5654">
                  <c:v>45107</c:v>
                </c:pt>
                <c:pt idx="5655">
                  <c:v>45107</c:v>
                </c:pt>
                <c:pt idx="5656">
                  <c:v>45107</c:v>
                </c:pt>
                <c:pt idx="5657">
                  <c:v>45107</c:v>
                </c:pt>
                <c:pt idx="5658">
                  <c:v>45107</c:v>
                </c:pt>
                <c:pt idx="5659">
                  <c:v>45108</c:v>
                </c:pt>
                <c:pt idx="5660">
                  <c:v>45108</c:v>
                </c:pt>
                <c:pt idx="5661">
                  <c:v>45108</c:v>
                </c:pt>
                <c:pt idx="5662">
                  <c:v>45109</c:v>
                </c:pt>
                <c:pt idx="5663">
                  <c:v>45109</c:v>
                </c:pt>
                <c:pt idx="5664">
                  <c:v>45109</c:v>
                </c:pt>
                <c:pt idx="5665">
                  <c:v>45109</c:v>
                </c:pt>
                <c:pt idx="5666">
                  <c:v>45109</c:v>
                </c:pt>
                <c:pt idx="5667">
                  <c:v>45109</c:v>
                </c:pt>
                <c:pt idx="5668">
                  <c:v>45109</c:v>
                </c:pt>
                <c:pt idx="5669">
                  <c:v>45109</c:v>
                </c:pt>
                <c:pt idx="5670">
                  <c:v>45109</c:v>
                </c:pt>
                <c:pt idx="5671">
                  <c:v>45109</c:v>
                </c:pt>
                <c:pt idx="5672">
                  <c:v>45110</c:v>
                </c:pt>
                <c:pt idx="5673">
                  <c:v>45110</c:v>
                </c:pt>
                <c:pt idx="5674">
                  <c:v>45110</c:v>
                </c:pt>
                <c:pt idx="5675">
                  <c:v>45110</c:v>
                </c:pt>
                <c:pt idx="5676">
                  <c:v>45110</c:v>
                </c:pt>
                <c:pt idx="5677">
                  <c:v>45110</c:v>
                </c:pt>
                <c:pt idx="5678">
                  <c:v>45110</c:v>
                </c:pt>
                <c:pt idx="5679">
                  <c:v>45112</c:v>
                </c:pt>
                <c:pt idx="5680">
                  <c:v>45112</c:v>
                </c:pt>
                <c:pt idx="5681">
                  <c:v>45112</c:v>
                </c:pt>
                <c:pt idx="5682">
                  <c:v>45112</c:v>
                </c:pt>
                <c:pt idx="5683">
                  <c:v>45112</c:v>
                </c:pt>
                <c:pt idx="5684">
                  <c:v>45113</c:v>
                </c:pt>
                <c:pt idx="5685">
                  <c:v>45113</c:v>
                </c:pt>
                <c:pt idx="5686">
                  <c:v>45113</c:v>
                </c:pt>
                <c:pt idx="5687">
                  <c:v>45113</c:v>
                </c:pt>
                <c:pt idx="5688">
                  <c:v>45113</c:v>
                </c:pt>
                <c:pt idx="5689">
                  <c:v>45113</c:v>
                </c:pt>
                <c:pt idx="5690">
                  <c:v>45113</c:v>
                </c:pt>
                <c:pt idx="5691">
                  <c:v>45113</c:v>
                </c:pt>
                <c:pt idx="5692">
                  <c:v>45113</c:v>
                </c:pt>
                <c:pt idx="5693">
                  <c:v>45113</c:v>
                </c:pt>
                <c:pt idx="5694">
                  <c:v>45113</c:v>
                </c:pt>
                <c:pt idx="5695">
                  <c:v>45113</c:v>
                </c:pt>
                <c:pt idx="5696">
                  <c:v>45113</c:v>
                </c:pt>
                <c:pt idx="5697">
                  <c:v>45114</c:v>
                </c:pt>
                <c:pt idx="5698">
                  <c:v>45115</c:v>
                </c:pt>
                <c:pt idx="5699">
                  <c:v>45115</c:v>
                </c:pt>
                <c:pt idx="5700">
                  <c:v>45116</c:v>
                </c:pt>
                <c:pt idx="5701">
                  <c:v>45116</c:v>
                </c:pt>
                <c:pt idx="5702">
                  <c:v>45116</c:v>
                </c:pt>
                <c:pt idx="5703">
                  <c:v>45116</c:v>
                </c:pt>
                <c:pt idx="5704">
                  <c:v>45116</c:v>
                </c:pt>
                <c:pt idx="5705">
                  <c:v>45116</c:v>
                </c:pt>
                <c:pt idx="5706">
                  <c:v>45116</c:v>
                </c:pt>
                <c:pt idx="5707">
                  <c:v>45117</c:v>
                </c:pt>
                <c:pt idx="5708">
                  <c:v>45117</c:v>
                </c:pt>
                <c:pt idx="5709">
                  <c:v>45117</c:v>
                </c:pt>
                <c:pt idx="5710">
                  <c:v>45117</c:v>
                </c:pt>
                <c:pt idx="5711">
                  <c:v>45117</c:v>
                </c:pt>
                <c:pt idx="5712">
                  <c:v>45117</c:v>
                </c:pt>
                <c:pt idx="5713">
                  <c:v>45117</c:v>
                </c:pt>
                <c:pt idx="5714">
                  <c:v>45117</c:v>
                </c:pt>
                <c:pt idx="5715">
                  <c:v>45117</c:v>
                </c:pt>
                <c:pt idx="5716">
                  <c:v>45117</c:v>
                </c:pt>
                <c:pt idx="5717">
                  <c:v>45119</c:v>
                </c:pt>
                <c:pt idx="5718">
                  <c:v>45119</c:v>
                </c:pt>
                <c:pt idx="5719">
                  <c:v>45119</c:v>
                </c:pt>
                <c:pt idx="5720">
                  <c:v>45119</c:v>
                </c:pt>
                <c:pt idx="5721">
                  <c:v>45119</c:v>
                </c:pt>
                <c:pt idx="5722">
                  <c:v>45120</c:v>
                </c:pt>
                <c:pt idx="5723">
                  <c:v>45120</c:v>
                </c:pt>
                <c:pt idx="5724">
                  <c:v>45121</c:v>
                </c:pt>
                <c:pt idx="5725">
                  <c:v>45121</c:v>
                </c:pt>
                <c:pt idx="5726">
                  <c:v>45121</c:v>
                </c:pt>
                <c:pt idx="5727">
                  <c:v>45121</c:v>
                </c:pt>
                <c:pt idx="5728">
                  <c:v>45121</c:v>
                </c:pt>
                <c:pt idx="5729">
                  <c:v>45121</c:v>
                </c:pt>
                <c:pt idx="5730">
                  <c:v>45121</c:v>
                </c:pt>
                <c:pt idx="5731">
                  <c:v>45121</c:v>
                </c:pt>
                <c:pt idx="5732">
                  <c:v>45121</c:v>
                </c:pt>
                <c:pt idx="5733">
                  <c:v>45122</c:v>
                </c:pt>
                <c:pt idx="5734">
                  <c:v>45122</c:v>
                </c:pt>
                <c:pt idx="5735">
                  <c:v>45122</c:v>
                </c:pt>
                <c:pt idx="5736">
                  <c:v>45122</c:v>
                </c:pt>
                <c:pt idx="5737">
                  <c:v>45122</c:v>
                </c:pt>
                <c:pt idx="5738">
                  <c:v>45122</c:v>
                </c:pt>
                <c:pt idx="5739">
                  <c:v>45122</c:v>
                </c:pt>
                <c:pt idx="5740">
                  <c:v>45122</c:v>
                </c:pt>
                <c:pt idx="5741">
                  <c:v>45122</c:v>
                </c:pt>
                <c:pt idx="5742">
                  <c:v>45122</c:v>
                </c:pt>
                <c:pt idx="5743">
                  <c:v>45123</c:v>
                </c:pt>
                <c:pt idx="5744">
                  <c:v>45123</c:v>
                </c:pt>
                <c:pt idx="5745">
                  <c:v>45123</c:v>
                </c:pt>
                <c:pt idx="5746">
                  <c:v>45123</c:v>
                </c:pt>
                <c:pt idx="5747">
                  <c:v>45123</c:v>
                </c:pt>
                <c:pt idx="5748">
                  <c:v>45123</c:v>
                </c:pt>
                <c:pt idx="5749">
                  <c:v>45123</c:v>
                </c:pt>
                <c:pt idx="5750">
                  <c:v>45123</c:v>
                </c:pt>
                <c:pt idx="5751">
                  <c:v>45123</c:v>
                </c:pt>
                <c:pt idx="5752">
                  <c:v>45124</c:v>
                </c:pt>
                <c:pt idx="5753">
                  <c:v>45125</c:v>
                </c:pt>
                <c:pt idx="5754">
                  <c:v>45125</c:v>
                </c:pt>
                <c:pt idx="5755">
                  <c:v>45125</c:v>
                </c:pt>
                <c:pt idx="5756">
                  <c:v>45125</c:v>
                </c:pt>
                <c:pt idx="5757">
                  <c:v>45125</c:v>
                </c:pt>
                <c:pt idx="5758">
                  <c:v>45126</c:v>
                </c:pt>
                <c:pt idx="5759">
                  <c:v>45126</c:v>
                </c:pt>
                <c:pt idx="5760">
                  <c:v>45126</c:v>
                </c:pt>
                <c:pt idx="5761">
                  <c:v>45127</c:v>
                </c:pt>
                <c:pt idx="5762">
                  <c:v>45127</c:v>
                </c:pt>
                <c:pt idx="5763">
                  <c:v>45127</c:v>
                </c:pt>
                <c:pt idx="5764">
                  <c:v>45127</c:v>
                </c:pt>
                <c:pt idx="5765">
                  <c:v>45127</c:v>
                </c:pt>
                <c:pt idx="5766">
                  <c:v>45127</c:v>
                </c:pt>
                <c:pt idx="5767">
                  <c:v>45127</c:v>
                </c:pt>
                <c:pt idx="5768">
                  <c:v>45128</c:v>
                </c:pt>
                <c:pt idx="5769">
                  <c:v>45128</c:v>
                </c:pt>
                <c:pt idx="5770">
                  <c:v>45128</c:v>
                </c:pt>
                <c:pt idx="5771">
                  <c:v>45128</c:v>
                </c:pt>
                <c:pt idx="5772">
                  <c:v>45128</c:v>
                </c:pt>
                <c:pt idx="5773">
                  <c:v>45128</c:v>
                </c:pt>
                <c:pt idx="5774">
                  <c:v>45128</c:v>
                </c:pt>
                <c:pt idx="5775">
                  <c:v>45128</c:v>
                </c:pt>
                <c:pt idx="5776">
                  <c:v>45128</c:v>
                </c:pt>
                <c:pt idx="5777">
                  <c:v>45128</c:v>
                </c:pt>
                <c:pt idx="5778">
                  <c:v>45128</c:v>
                </c:pt>
                <c:pt idx="5779">
                  <c:v>45128</c:v>
                </c:pt>
                <c:pt idx="5780">
                  <c:v>45128</c:v>
                </c:pt>
                <c:pt idx="5781">
                  <c:v>45129</c:v>
                </c:pt>
                <c:pt idx="5782">
                  <c:v>45129</c:v>
                </c:pt>
                <c:pt idx="5783">
                  <c:v>45129</c:v>
                </c:pt>
                <c:pt idx="5784">
                  <c:v>45129</c:v>
                </c:pt>
                <c:pt idx="5785">
                  <c:v>45130</c:v>
                </c:pt>
                <c:pt idx="5786">
                  <c:v>45132</c:v>
                </c:pt>
                <c:pt idx="5787">
                  <c:v>45132</c:v>
                </c:pt>
                <c:pt idx="5788">
                  <c:v>45132</c:v>
                </c:pt>
                <c:pt idx="5789">
                  <c:v>45132</c:v>
                </c:pt>
                <c:pt idx="5790">
                  <c:v>45132</c:v>
                </c:pt>
                <c:pt idx="5791">
                  <c:v>45132</c:v>
                </c:pt>
                <c:pt idx="5792">
                  <c:v>45132</c:v>
                </c:pt>
                <c:pt idx="5793">
                  <c:v>45132</c:v>
                </c:pt>
                <c:pt idx="5794">
                  <c:v>45132</c:v>
                </c:pt>
                <c:pt idx="5795">
                  <c:v>45132</c:v>
                </c:pt>
                <c:pt idx="5796">
                  <c:v>45132</c:v>
                </c:pt>
                <c:pt idx="5797">
                  <c:v>45132</c:v>
                </c:pt>
                <c:pt idx="5798">
                  <c:v>45132</c:v>
                </c:pt>
                <c:pt idx="5799">
                  <c:v>45132</c:v>
                </c:pt>
                <c:pt idx="5800">
                  <c:v>45133</c:v>
                </c:pt>
                <c:pt idx="5801">
                  <c:v>45134</c:v>
                </c:pt>
                <c:pt idx="5802">
                  <c:v>45134</c:v>
                </c:pt>
                <c:pt idx="5803">
                  <c:v>45134</c:v>
                </c:pt>
                <c:pt idx="5804">
                  <c:v>45135</c:v>
                </c:pt>
                <c:pt idx="5805">
                  <c:v>45135</c:v>
                </c:pt>
                <c:pt idx="5806">
                  <c:v>45135</c:v>
                </c:pt>
                <c:pt idx="5807">
                  <c:v>45135</c:v>
                </c:pt>
                <c:pt idx="5808">
                  <c:v>45135</c:v>
                </c:pt>
                <c:pt idx="5809">
                  <c:v>45136</c:v>
                </c:pt>
                <c:pt idx="5810">
                  <c:v>45136</c:v>
                </c:pt>
                <c:pt idx="5811">
                  <c:v>45136</c:v>
                </c:pt>
                <c:pt idx="5812">
                  <c:v>45136</c:v>
                </c:pt>
                <c:pt idx="5813">
                  <c:v>45136</c:v>
                </c:pt>
                <c:pt idx="5814">
                  <c:v>45136</c:v>
                </c:pt>
                <c:pt idx="5815">
                  <c:v>45136</c:v>
                </c:pt>
                <c:pt idx="5816">
                  <c:v>45136</c:v>
                </c:pt>
                <c:pt idx="5817">
                  <c:v>45136</c:v>
                </c:pt>
                <c:pt idx="5818">
                  <c:v>45136</c:v>
                </c:pt>
                <c:pt idx="5819">
                  <c:v>45136</c:v>
                </c:pt>
                <c:pt idx="5820">
                  <c:v>45136</c:v>
                </c:pt>
                <c:pt idx="5821">
                  <c:v>45136</c:v>
                </c:pt>
                <c:pt idx="5822">
                  <c:v>45136</c:v>
                </c:pt>
                <c:pt idx="5823">
                  <c:v>45137</c:v>
                </c:pt>
                <c:pt idx="5824">
                  <c:v>45137</c:v>
                </c:pt>
                <c:pt idx="5825">
                  <c:v>45137</c:v>
                </c:pt>
                <c:pt idx="5826">
                  <c:v>45137</c:v>
                </c:pt>
                <c:pt idx="5827">
                  <c:v>45137</c:v>
                </c:pt>
                <c:pt idx="5828">
                  <c:v>45137</c:v>
                </c:pt>
                <c:pt idx="5829">
                  <c:v>45138</c:v>
                </c:pt>
                <c:pt idx="5830">
                  <c:v>45138</c:v>
                </c:pt>
                <c:pt idx="5831">
                  <c:v>45138</c:v>
                </c:pt>
                <c:pt idx="5832">
                  <c:v>45138</c:v>
                </c:pt>
                <c:pt idx="5833">
                  <c:v>45138</c:v>
                </c:pt>
                <c:pt idx="5834">
                  <c:v>45138</c:v>
                </c:pt>
                <c:pt idx="5835">
                  <c:v>45139</c:v>
                </c:pt>
                <c:pt idx="5836">
                  <c:v>45139</c:v>
                </c:pt>
                <c:pt idx="5837">
                  <c:v>45139</c:v>
                </c:pt>
                <c:pt idx="5838">
                  <c:v>45140</c:v>
                </c:pt>
                <c:pt idx="5839">
                  <c:v>45141</c:v>
                </c:pt>
                <c:pt idx="5840">
                  <c:v>45141</c:v>
                </c:pt>
                <c:pt idx="5841">
                  <c:v>45141</c:v>
                </c:pt>
                <c:pt idx="5842">
                  <c:v>45141</c:v>
                </c:pt>
                <c:pt idx="5843">
                  <c:v>45142</c:v>
                </c:pt>
                <c:pt idx="5844">
                  <c:v>45142</c:v>
                </c:pt>
                <c:pt idx="5845">
                  <c:v>45142</c:v>
                </c:pt>
                <c:pt idx="5846">
                  <c:v>45142</c:v>
                </c:pt>
                <c:pt idx="5847">
                  <c:v>45142</c:v>
                </c:pt>
                <c:pt idx="5848">
                  <c:v>45142</c:v>
                </c:pt>
                <c:pt idx="5849">
                  <c:v>45142</c:v>
                </c:pt>
                <c:pt idx="5850">
                  <c:v>45142</c:v>
                </c:pt>
                <c:pt idx="5851">
                  <c:v>45142</c:v>
                </c:pt>
                <c:pt idx="5852">
                  <c:v>45142</c:v>
                </c:pt>
                <c:pt idx="5853">
                  <c:v>45142</c:v>
                </c:pt>
                <c:pt idx="5854">
                  <c:v>45142</c:v>
                </c:pt>
                <c:pt idx="5855">
                  <c:v>45142</c:v>
                </c:pt>
                <c:pt idx="5856">
                  <c:v>45142</c:v>
                </c:pt>
                <c:pt idx="5857">
                  <c:v>45142</c:v>
                </c:pt>
                <c:pt idx="5858">
                  <c:v>45143</c:v>
                </c:pt>
                <c:pt idx="5859">
                  <c:v>45143</c:v>
                </c:pt>
                <c:pt idx="5860">
                  <c:v>45143</c:v>
                </c:pt>
                <c:pt idx="5861">
                  <c:v>45143</c:v>
                </c:pt>
                <c:pt idx="5862">
                  <c:v>45143</c:v>
                </c:pt>
                <c:pt idx="5863">
                  <c:v>45143</c:v>
                </c:pt>
                <c:pt idx="5864">
                  <c:v>45144</c:v>
                </c:pt>
                <c:pt idx="5865">
                  <c:v>45144</c:v>
                </c:pt>
                <c:pt idx="5866">
                  <c:v>45144</c:v>
                </c:pt>
                <c:pt idx="5867">
                  <c:v>45144</c:v>
                </c:pt>
                <c:pt idx="5868">
                  <c:v>45144</c:v>
                </c:pt>
                <c:pt idx="5869">
                  <c:v>45144</c:v>
                </c:pt>
                <c:pt idx="5870">
                  <c:v>45144</c:v>
                </c:pt>
                <c:pt idx="5871">
                  <c:v>45144</c:v>
                </c:pt>
                <c:pt idx="5872">
                  <c:v>45144</c:v>
                </c:pt>
                <c:pt idx="5873">
                  <c:v>45145</c:v>
                </c:pt>
                <c:pt idx="5874">
                  <c:v>45145</c:v>
                </c:pt>
                <c:pt idx="5875">
                  <c:v>45146</c:v>
                </c:pt>
                <c:pt idx="5876">
                  <c:v>45146</c:v>
                </c:pt>
                <c:pt idx="5877">
                  <c:v>45146</c:v>
                </c:pt>
                <c:pt idx="5878">
                  <c:v>45146</c:v>
                </c:pt>
                <c:pt idx="5879">
                  <c:v>45147</c:v>
                </c:pt>
                <c:pt idx="5880">
                  <c:v>45147</c:v>
                </c:pt>
                <c:pt idx="5881">
                  <c:v>45148</c:v>
                </c:pt>
                <c:pt idx="5882">
                  <c:v>45148</c:v>
                </c:pt>
                <c:pt idx="5883">
                  <c:v>45148</c:v>
                </c:pt>
                <c:pt idx="5884">
                  <c:v>45148</c:v>
                </c:pt>
                <c:pt idx="5885">
                  <c:v>45148</c:v>
                </c:pt>
                <c:pt idx="5886">
                  <c:v>45148</c:v>
                </c:pt>
                <c:pt idx="5887">
                  <c:v>45148</c:v>
                </c:pt>
                <c:pt idx="5888">
                  <c:v>45148</c:v>
                </c:pt>
                <c:pt idx="5889">
                  <c:v>45149</c:v>
                </c:pt>
                <c:pt idx="5890">
                  <c:v>45149</c:v>
                </c:pt>
                <c:pt idx="5891">
                  <c:v>45149</c:v>
                </c:pt>
                <c:pt idx="5892">
                  <c:v>45149</c:v>
                </c:pt>
                <c:pt idx="5893">
                  <c:v>45149</c:v>
                </c:pt>
                <c:pt idx="5894">
                  <c:v>45149</c:v>
                </c:pt>
                <c:pt idx="5895">
                  <c:v>45149</c:v>
                </c:pt>
                <c:pt idx="5896">
                  <c:v>45149</c:v>
                </c:pt>
                <c:pt idx="5897">
                  <c:v>45149</c:v>
                </c:pt>
                <c:pt idx="5898">
                  <c:v>45149</c:v>
                </c:pt>
                <c:pt idx="5899">
                  <c:v>45149</c:v>
                </c:pt>
                <c:pt idx="5900">
                  <c:v>45150</c:v>
                </c:pt>
                <c:pt idx="5901">
                  <c:v>45150</c:v>
                </c:pt>
                <c:pt idx="5902">
                  <c:v>45150</c:v>
                </c:pt>
                <c:pt idx="5903">
                  <c:v>45150</c:v>
                </c:pt>
                <c:pt idx="5904">
                  <c:v>45150</c:v>
                </c:pt>
                <c:pt idx="5905">
                  <c:v>45150</c:v>
                </c:pt>
                <c:pt idx="5906">
                  <c:v>45150</c:v>
                </c:pt>
                <c:pt idx="5907">
                  <c:v>45150</c:v>
                </c:pt>
                <c:pt idx="5908">
                  <c:v>45150</c:v>
                </c:pt>
                <c:pt idx="5909">
                  <c:v>45151</c:v>
                </c:pt>
                <c:pt idx="5910">
                  <c:v>45152</c:v>
                </c:pt>
                <c:pt idx="5911">
                  <c:v>45152</c:v>
                </c:pt>
                <c:pt idx="5912">
                  <c:v>45152</c:v>
                </c:pt>
                <c:pt idx="5913">
                  <c:v>45152</c:v>
                </c:pt>
                <c:pt idx="5914">
                  <c:v>45152</c:v>
                </c:pt>
                <c:pt idx="5915">
                  <c:v>45152</c:v>
                </c:pt>
                <c:pt idx="5916">
                  <c:v>45152</c:v>
                </c:pt>
                <c:pt idx="5917">
                  <c:v>45153</c:v>
                </c:pt>
                <c:pt idx="5918">
                  <c:v>45154</c:v>
                </c:pt>
                <c:pt idx="5919">
                  <c:v>45154</c:v>
                </c:pt>
                <c:pt idx="5920">
                  <c:v>45154</c:v>
                </c:pt>
                <c:pt idx="5921">
                  <c:v>45154</c:v>
                </c:pt>
                <c:pt idx="5922">
                  <c:v>45155</c:v>
                </c:pt>
                <c:pt idx="5923">
                  <c:v>45155</c:v>
                </c:pt>
                <c:pt idx="5924">
                  <c:v>45155</c:v>
                </c:pt>
                <c:pt idx="5925">
                  <c:v>45155</c:v>
                </c:pt>
                <c:pt idx="5926">
                  <c:v>45155</c:v>
                </c:pt>
                <c:pt idx="5927">
                  <c:v>45156</c:v>
                </c:pt>
                <c:pt idx="5928">
                  <c:v>45156</c:v>
                </c:pt>
                <c:pt idx="5929">
                  <c:v>45156</c:v>
                </c:pt>
                <c:pt idx="5930">
                  <c:v>45156</c:v>
                </c:pt>
                <c:pt idx="5931">
                  <c:v>45156</c:v>
                </c:pt>
                <c:pt idx="5932">
                  <c:v>45156</c:v>
                </c:pt>
                <c:pt idx="5933">
                  <c:v>45156</c:v>
                </c:pt>
                <c:pt idx="5934">
                  <c:v>45156</c:v>
                </c:pt>
                <c:pt idx="5935">
                  <c:v>45156</c:v>
                </c:pt>
                <c:pt idx="5936">
                  <c:v>45157</c:v>
                </c:pt>
                <c:pt idx="5937">
                  <c:v>45157</c:v>
                </c:pt>
                <c:pt idx="5938">
                  <c:v>45157</c:v>
                </c:pt>
                <c:pt idx="5939">
                  <c:v>45158</c:v>
                </c:pt>
                <c:pt idx="5940">
                  <c:v>45158</c:v>
                </c:pt>
                <c:pt idx="5941">
                  <c:v>45159</c:v>
                </c:pt>
                <c:pt idx="5942">
                  <c:v>45159</c:v>
                </c:pt>
                <c:pt idx="5943">
                  <c:v>45159</c:v>
                </c:pt>
                <c:pt idx="5944">
                  <c:v>45159</c:v>
                </c:pt>
                <c:pt idx="5945">
                  <c:v>45159</c:v>
                </c:pt>
                <c:pt idx="5946">
                  <c:v>45159</c:v>
                </c:pt>
                <c:pt idx="5947">
                  <c:v>45159</c:v>
                </c:pt>
                <c:pt idx="5948">
                  <c:v>45159</c:v>
                </c:pt>
                <c:pt idx="5949">
                  <c:v>45159</c:v>
                </c:pt>
                <c:pt idx="5950">
                  <c:v>45159</c:v>
                </c:pt>
                <c:pt idx="5951">
                  <c:v>45159</c:v>
                </c:pt>
                <c:pt idx="5952">
                  <c:v>45159</c:v>
                </c:pt>
                <c:pt idx="5953">
                  <c:v>45159</c:v>
                </c:pt>
                <c:pt idx="5954">
                  <c:v>45159</c:v>
                </c:pt>
                <c:pt idx="5955">
                  <c:v>45161</c:v>
                </c:pt>
                <c:pt idx="5956">
                  <c:v>45161</c:v>
                </c:pt>
                <c:pt idx="5957">
                  <c:v>45161</c:v>
                </c:pt>
                <c:pt idx="5958">
                  <c:v>45161</c:v>
                </c:pt>
                <c:pt idx="5959">
                  <c:v>45161</c:v>
                </c:pt>
                <c:pt idx="5960">
                  <c:v>45161</c:v>
                </c:pt>
                <c:pt idx="5961">
                  <c:v>45161</c:v>
                </c:pt>
                <c:pt idx="5962">
                  <c:v>45161</c:v>
                </c:pt>
                <c:pt idx="5963">
                  <c:v>45161</c:v>
                </c:pt>
                <c:pt idx="5964">
                  <c:v>45161</c:v>
                </c:pt>
                <c:pt idx="5965">
                  <c:v>45161</c:v>
                </c:pt>
                <c:pt idx="5966">
                  <c:v>45161</c:v>
                </c:pt>
                <c:pt idx="5967">
                  <c:v>45162</c:v>
                </c:pt>
                <c:pt idx="5968">
                  <c:v>45162</c:v>
                </c:pt>
                <c:pt idx="5969">
                  <c:v>45162</c:v>
                </c:pt>
                <c:pt idx="5970">
                  <c:v>45162</c:v>
                </c:pt>
                <c:pt idx="5971">
                  <c:v>45162</c:v>
                </c:pt>
                <c:pt idx="5972">
                  <c:v>45162</c:v>
                </c:pt>
                <c:pt idx="5973">
                  <c:v>45162</c:v>
                </c:pt>
                <c:pt idx="5974">
                  <c:v>45162</c:v>
                </c:pt>
                <c:pt idx="5975">
                  <c:v>45163</c:v>
                </c:pt>
                <c:pt idx="5976">
                  <c:v>45163</c:v>
                </c:pt>
                <c:pt idx="5977">
                  <c:v>45163</c:v>
                </c:pt>
                <c:pt idx="5978">
                  <c:v>45164</c:v>
                </c:pt>
                <c:pt idx="5979">
                  <c:v>45164</c:v>
                </c:pt>
                <c:pt idx="5980">
                  <c:v>45164</c:v>
                </c:pt>
                <c:pt idx="5981">
                  <c:v>45164</c:v>
                </c:pt>
                <c:pt idx="5982">
                  <c:v>45164</c:v>
                </c:pt>
                <c:pt idx="5983">
                  <c:v>45164</c:v>
                </c:pt>
                <c:pt idx="5984">
                  <c:v>45164</c:v>
                </c:pt>
                <c:pt idx="5985">
                  <c:v>45165</c:v>
                </c:pt>
                <c:pt idx="5986">
                  <c:v>45165</c:v>
                </c:pt>
                <c:pt idx="5987">
                  <c:v>45165</c:v>
                </c:pt>
                <c:pt idx="5988">
                  <c:v>45165</c:v>
                </c:pt>
                <c:pt idx="5989">
                  <c:v>45165</c:v>
                </c:pt>
                <c:pt idx="5990">
                  <c:v>45165</c:v>
                </c:pt>
                <c:pt idx="5991">
                  <c:v>45165</c:v>
                </c:pt>
                <c:pt idx="5992">
                  <c:v>45165</c:v>
                </c:pt>
                <c:pt idx="5993">
                  <c:v>45166</c:v>
                </c:pt>
                <c:pt idx="5994">
                  <c:v>45166</c:v>
                </c:pt>
                <c:pt idx="5995">
                  <c:v>45166</c:v>
                </c:pt>
                <c:pt idx="5996">
                  <c:v>45166</c:v>
                </c:pt>
                <c:pt idx="5997">
                  <c:v>45166</c:v>
                </c:pt>
                <c:pt idx="5998">
                  <c:v>45166</c:v>
                </c:pt>
                <c:pt idx="5999">
                  <c:v>45167</c:v>
                </c:pt>
                <c:pt idx="6000">
                  <c:v>45167</c:v>
                </c:pt>
                <c:pt idx="6001">
                  <c:v>45167</c:v>
                </c:pt>
                <c:pt idx="6002">
                  <c:v>45167</c:v>
                </c:pt>
                <c:pt idx="6003">
                  <c:v>45168</c:v>
                </c:pt>
                <c:pt idx="6004">
                  <c:v>45168</c:v>
                </c:pt>
                <c:pt idx="6005">
                  <c:v>45168</c:v>
                </c:pt>
                <c:pt idx="6006">
                  <c:v>45168</c:v>
                </c:pt>
                <c:pt idx="6007">
                  <c:v>45168</c:v>
                </c:pt>
                <c:pt idx="6008">
                  <c:v>45168</c:v>
                </c:pt>
                <c:pt idx="6009">
                  <c:v>45168</c:v>
                </c:pt>
                <c:pt idx="6010">
                  <c:v>45168</c:v>
                </c:pt>
                <c:pt idx="6011">
                  <c:v>45168</c:v>
                </c:pt>
                <c:pt idx="6012">
                  <c:v>45169</c:v>
                </c:pt>
                <c:pt idx="6013">
                  <c:v>45169</c:v>
                </c:pt>
                <c:pt idx="6014">
                  <c:v>45169</c:v>
                </c:pt>
                <c:pt idx="6015">
                  <c:v>45170</c:v>
                </c:pt>
                <c:pt idx="6016">
                  <c:v>45171</c:v>
                </c:pt>
                <c:pt idx="6017">
                  <c:v>45171</c:v>
                </c:pt>
                <c:pt idx="6018">
                  <c:v>45171</c:v>
                </c:pt>
                <c:pt idx="6019">
                  <c:v>45171</c:v>
                </c:pt>
                <c:pt idx="6020">
                  <c:v>45171</c:v>
                </c:pt>
                <c:pt idx="6021">
                  <c:v>45171</c:v>
                </c:pt>
                <c:pt idx="6022">
                  <c:v>45171</c:v>
                </c:pt>
                <c:pt idx="6023">
                  <c:v>45171</c:v>
                </c:pt>
                <c:pt idx="6024">
                  <c:v>45171</c:v>
                </c:pt>
                <c:pt idx="6025">
                  <c:v>45171</c:v>
                </c:pt>
                <c:pt idx="6026">
                  <c:v>45172</c:v>
                </c:pt>
                <c:pt idx="6027">
                  <c:v>45172</c:v>
                </c:pt>
                <c:pt idx="6028">
                  <c:v>45172</c:v>
                </c:pt>
                <c:pt idx="6029">
                  <c:v>45173</c:v>
                </c:pt>
                <c:pt idx="6030">
                  <c:v>45173</c:v>
                </c:pt>
                <c:pt idx="6031">
                  <c:v>45173</c:v>
                </c:pt>
                <c:pt idx="6032">
                  <c:v>45173</c:v>
                </c:pt>
                <c:pt idx="6033">
                  <c:v>45173</c:v>
                </c:pt>
                <c:pt idx="6034">
                  <c:v>45173</c:v>
                </c:pt>
                <c:pt idx="6035">
                  <c:v>45173</c:v>
                </c:pt>
                <c:pt idx="6036">
                  <c:v>45173</c:v>
                </c:pt>
                <c:pt idx="6037">
                  <c:v>45173</c:v>
                </c:pt>
                <c:pt idx="6038">
                  <c:v>45174</c:v>
                </c:pt>
                <c:pt idx="6039">
                  <c:v>45174</c:v>
                </c:pt>
                <c:pt idx="6040">
                  <c:v>45174</c:v>
                </c:pt>
                <c:pt idx="6041">
                  <c:v>45174</c:v>
                </c:pt>
                <c:pt idx="6042">
                  <c:v>45174</c:v>
                </c:pt>
                <c:pt idx="6043">
                  <c:v>45174</c:v>
                </c:pt>
                <c:pt idx="6044">
                  <c:v>45175</c:v>
                </c:pt>
                <c:pt idx="6045">
                  <c:v>45175</c:v>
                </c:pt>
                <c:pt idx="6046">
                  <c:v>45175</c:v>
                </c:pt>
                <c:pt idx="6047">
                  <c:v>45175</c:v>
                </c:pt>
                <c:pt idx="6048">
                  <c:v>45176</c:v>
                </c:pt>
                <c:pt idx="6049">
                  <c:v>45176</c:v>
                </c:pt>
                <c:pt idx="6050">
                  <c:v>45176</c:v>
                </c:pt>
                <c:pt idx="6051">
                  <c:v>45177</c:v>
                </c:pt>
                <c:pt idx="6052">
                  <c:v>45177</c:v>
                </c:pt>
                <c:pt idx="6053">
                  <c:v>45177</c:v>
                </c:pt>
                <c:pt idx="6054">
                  <c:v>45177</c:v>
                </c:pt>
                <c:pt idx="6055">
                  <c:v>45177</c:v>
                </c:pt>
                <c:pt idx="6056">
                  <c:v>45177</c:v>
                </c:pt>
                <c:pt idx="6057">
                  <c:v>45177</c:v>
                </c:pt>
                <c:pt idx="6058">
                  <c:v>45177</c:v>
                </c:pt>
                <c:pt idx="6059">
                  <c:v>45179</c:v>
                </c:pt>
                <c:pt idx="6060">
                  <c:v>45180</c:v>
                </c:pt>
                <c:pt idx="6061">
                  <c:v>45180</c:v>
                </c:pt>
                <c:pt idx="6062">
                  <c:v>45180</c:v>
                </c:pt>
                <c:pt idx="6063">
                  <c:v>45180</c:v>
                </c:pt>
                <c:pt idx="6064">
                  <c:v>45180</c:v>
                </c:pt>
                <c:pt idx="6065">
                  <c:v>45180</c:v>
                </c:pt>
                <c:pt idx="6066">
                  <c:v>45180</c:v>
                </c:pt>
                <c:pt idx="6067">
                  <c:v>45180</c:v>
                </c:pt>
                <c:pt idx="6068">
                  <c:v>45180</c:v>
                </c:pt>
                <c:pt idx="6069">
                  <c:v>45180</c:v>
                </c:pt>
                <c:pt idx="6070">
                  <c:v>45180</c:v>
                </c:pt>
                <c:pt idx="6071">
                  <c:v>45180</c:v>
                </c:pt>
                <c:pt idx="6072">
                  <c:v>45180</c:v>
                </c:pt>
                <c:pt idx="6073">
                  <c:v>45180</c:v>
                </c:pt>
                <c:pt idx="6074">
                  <c:v>45180</c:v>
                </c:pt>
                <c:pt idx="6075">
                  <c:v>45180</c:v>
                </c:pt>
                <c:pt idx="6076">
                  <c:v>45181</c:v>
                </c:pt>
                <c:pt idx="6077">
                  <c:v>45181</c:v>
                </c:pt>
                <c:pt idx="6078">
                  <c:v>45181</c:v>
                </c:pt>
                <c:pt idx="6079">
                  <c:v>45181</c:v>
                </c:pt>
                <c:pt idx="6080">
                  <c:v>45181</c:v>
                </c:pt>
                <c:pt idx="6081">
                  <c:v>45182</c:v>
                </c:pt>
                <c:pt idx="6082">
                  <c:v>45182</c:v>
                </c:pt>
                <c:pt idx="6083">
                  <c:v>45182</c:v>
                </c:pt>
                <c:pt idx="6084">
                  <c:v>45182</c:v>
                </c:pt>
                <c:pt idx="6085">
                  <c:v>45182</c:v>
                </c:pt>
                <c:pt idx="6086">
                  <c:v>45182</c:v>
                </c:pt>
                <c:pt idx="6087">
                  <c:v>45182</c:v>
                </c:pt>
                <c:pt idx="6088">
                  <c:v>45183</c:v>
                </c:pt>
                <c:pt idx="6089">
                  <c:v>45183</c:v>
                </c:pt>
                <c:pt idx="6090">
                  <c:v>45183</c:v>
                </c:pt>
                <c:pt idx="6091">
                  <c:v>45183</c:v>
                </c:pt>
                <c:pt idx="6092">
                  <c:v>45183</c:v>
                </c:pt>
                <c:pt idx="6093">
                  <c:v>45183</c:v>
                </c:pt>
                <c:pt idx="6094">
                  <c:v>45184</c:v>
                </c:pt>
                <c:pt idx="6095">
                  <c:v>45184</c:v>
                </c:pt>
                <c:pt idx="6096">
                  <c:v>45184</c:v>
                </c:pt>
                <c:pt idx="6097">
                  <c:v>45184</c:v>
                </c:pt>
                <c:pt idx="6098">
                  <c:v>45184</c:v>
                </c:pt>
                <c:pt idx="6099">
                  <c:v>45184</c:v>
                </c:pt>
                <c:pt idx="6100">
                  <c:v>45184</c:v>
                </c:pt>
                <c:pt idx="6101">
                  <c:v>45185</c:v>
                </c:pt>
                <c:pt idx="6102">
                  <c:v>45185</c:v>
                </c:pt>
                <c:pt idx="6103">
                  <c:v>45185</c:v>
                </c:pt>
                <c:pt idx="6104">
                  <c:v>45186</c:v>
                </c:pt>
                <c:pt idx="6105">
                  <c:v>45186</c:v>
                </c:pt>
                <c:pt idx="6106">
                  <c:v>45186</c:v>
                </c:pt>
                <c:pt idx="6107">
                  <c:v>45186</c:v>
                </c:pt>
                <c:pt idx="6108">
                  <c:v>45186</c:v>
                </c:pt>
                <c:pt idx="6109">
                  <c:v>45186</c:v>
                </c:pt>
                <c:pt idx="6110">
                  <c:v>45186</c:v>
                </c:pt>
                <c:pt idx="6111">
                  <c:v>45186</c:v>
                </c:pt>
                <c:pt idx="6112">
                  <c:v>45187</c:v>
                </c:pt>
                <c:pt idx="6113">
                  <c:v>45187</c:v>
                </c:pt>
                <c:pt idx="6114">
                  <c:v>45187</c:v>
                </c:pt>
                <c:pt idx="6115">
                  <c:v>45187</c:v>
                </c:pt>
                <c:pt idx="6116">
                  <c:v>45187</c:v>
                </c:pt>
                <c:pt idx="6117">
                  <c:v>45187</c:v>
                </c:pt>
                <c:pt idx="6118">
                  <c:v>45187</c:v>
                </c:pt>
                <c:pt idx="6119">
                  <c:v>45187</c:v>
                </c:pt>
                <c:pt idx="6120">
                  <c:v>45188</c:v>
                </c:pt>
                <c:pt idx="6121">
                  <c:v>45188</c:v>
                </c:pt>
                <c:pt idx="6122">
                  <c:v>45189</c:v>
                </c:pt>
                <c:pt idx="6123">
                  <c:v>45190</c:v>
                </c:pt>
                <c:pt idx="6124">
                  <c:v>45190</c:v>
                </c:pt>
                <c:pt idx="6125">
                  <c:v>45191</c:v>
                </c:pt>
                <c:pt idx="6126">
                  <c:v>45191</c:v>
                </c:pt>
                <c:pt idx="6127">
                  <c:v>45191</c:v>
                </c:pt>
                <c:pt idx="6128">
                  <c:v>45191</c:v>
                </c:pt>
                <c:pt idx="6129">
                  <c:v>45191</c:v>
                </c:pt>
                <c:pt idx="6130">
                  <c:v>45191</c:v>
                </c:pt>
                <c:pt idx="6131">
                  <c:v>45191</c:v>
                </c:pt>
                <c:pt idx="6132">
                  <c:v>45191</c:v>
                </c:pt>
                <c:pt idx="6133">
                  <c:v>45191</c:v>
                </c:pt>
                <c:pt idx="6134">
                  <c:v>45191</c:v>
                </c:pt>
                <c:pt idx="6135">
                  <c:v>45191</c:v>
                </c:pt>
                <c:pt idx="6136">
                  <c:v>45191</c:v>
                </c:pt>
                <c:pt idx="6137">
                  <c:v>45193</c:v>
                </c:pt>
                <c:pt idx="6138">
                  <c:v>45193</c:v>
                </c:pt>
                <c:pt idx="6139">
                  <c:v>45193</c:v>
                </c:pt>
                <c:pt idx="6140">
                  <c:v>45193</c:v>
                </c:pt>
                <c:pt idx="6141">
                  <c:v>45193</c:v>
                </c:pt>
                <c:pt idx="6142">
                  <c:v>45193</c:v>
                </c:pt>
                <c:pt idx="6143">
                  <c:v>45194</c:v>
                </c:pt>
                <c:pt idx="6144">
                  <c:v>45194</c:v>
                </c:pt>
                <c:pt idx="6145">
                  <c:v>45194</c:v>
                </c:pt>
                <c:pt idx="6146">
                  <c:v>45194</c:v>
                </c:pt>
                <c:pt idx="6147">
                  <c:v>45194</c:v>
                </c:pt>
                <c:pt idx="6148">
                  <c:v>45195</c:v>
                </c:pt>
                <c:pt idx="6149">
                  <c:v>45195</c:v>
                </c:pt>
                <c:pt idx="6150">
                  <c:v>45195</c:v>
                </c:pt>
                <c:pt idx="6151">
                  <c:v>45195</c:v>
                </c:pt>
                <c:pt idx="6152">
                  <c:v>45196</c:v>
                </c:pt>
                <c:pt idx="6153">
                  <c:v>45196</c:v>
                </c:pt>
                <c:pt idx="6154">
                  <c:v>45196</c:v>
                </c:pt>
                <c:pt idx="6155">
                  <c:v>45198</c:v>
                </c:pt>
                <c:pt idx="6156">
                  <c:v>45198</c:v>
                </c:pt>
                <c:pt idx="6157">
                  <c:v>45198</c:v>
                </c:pt>
                <c:pt idx="6158">
                  <c:v>45198</c:v>
                </c:pt>
                <c:pt idx="6159">
                  <c:v>45198</c:v>
                </c:pt>
                <c:pt idx="6160">
                  <c:v>45198</c:v>
                </c:pt>
                <c:pt idx="6161">
                  <c:v>45198</c:v>
                </c:pt>
                <c:pt idx="6162">
                  <c:v>45198</c:v>
                </c:pt>
                <c:pt idx="6163">
                  <c:v>45198</c:v>
                </c:pt>
                <c:pt idx="6164">
                  <c:v>45198</c:v>
                </c:pt>
                <c:pt idx="6165">
                  <c:v>45198</c:v>
                </c:pt>
                <c:pt idx="6166">
                  <c:v>45198</c:v>
                </c:pt>
                <c:pt idx="6167">
                  <c:v>45198</c:v>
                </c:pt>
                <c:pt idx="6168">
                  <c:v>45198</c:v>
                </c:pt>
                <c:pt idx="6169">
                  <c:v>45199</c:v>
                </c:pt>
                <c:pt idx="6170">
                  <c:v>45199</c:v>
                </c:pt>
                <c:pt idx="6171">
                  <c:v>45199</c:v>
                </c:pt>
                <c:pt idx="6172">
                  <c:v>45199</c:v>
                </c:pt>
                <c:pt idx="6173">
                  <c:v>45200</c:v>
                </c:pt>
                <c:pt idx="6174">
                  <c:v>45200</c:v>
                </c:pt>
                <c:pt idx="6175">
                  <c:v>45200</c:v>
                </c:pt>
                <c:pt idx="6176">
                  <c:v>45201</c:v>
                </c:pt>
                <c:pt idx="6177">
                  <c:v>45201</c:v>
                </c:pt>
                <c:pt idx="6178">
                  <c:v>45201</c:v>
                </c:pt>
                <c:pt idx="6179">
                  <c:v>45202</c:v>
                </c:pt>
                <c:pt idx="6180">
                  <c:v>45202</c:v>
                </c:pt>
                <c:pt idx="6181">
                  <c:v>45202</c:v>
                </c:pt>
                <c:pt idx="6182">
                  <c:v>45203</c:v>
                </c:pt>
                <c:pt idx="6183">
                  <c:v>45203</c:v>
                </c:pt>
                <c:pt idx="6184">
                  <c:v>45203</c:v>
                </c:pt>
                <c:pt idx="6185">
                  <c:v>45203</c:v>
                </c:pt>
                <c:pt idx="6186">
                  <c:v>45204</c:v>
                </c:pt>
                <c:pt idx="6187">
                  <c:v>45204</c:v>
                </c:pt>
                <c:pt idx="6188">
                  <c:v>45205</c:v>
                </c:pt>
                <c:pt idx="6189">
                  <c:v>45205</c:v>
                </c:pt>
                <c:pt idx="6190">
                  <c:v>45205</c:v>
                </c:pt>
                <c:pt idx="6191">
                  <c:v>45205</c:v>
                </c:pt>
                <c:pt idx="6192">
                  <c:v>45205</c:v>
                </c:pt>
                <c:pt idx="6193">
                  <c:v>45205</c:v>
                </c:pt>
                <c:pt idx="6194">
                  <c:v>45205</c:v>
                </c:pt>
                <c:pt idx="6195">
                  <c:v>45205</c:v>
                </c:pt>
                <c:pt idx="6196">
                  <c:v>45205</c:v>
                </c:pt>
                <c:pt idx="6197">
                  <c:v>45206</c:v>
                </c:pt>
                <c:pt idx="6198">
                  <c:v>45206</c:v>
                </c:pt>
                <c:pt idx="6199">
                  <c:v>45206</c:v>
                </c:pt>
                <c:pt idx="6200">
                  <c:v>45206</c:v>
                </c:pt>
                <c:pt idx="6201">
                  <c:v>45206</c:v>
                </c:pt>
                <c:pt idx="6202">
                  <c:v>45206</c:v>
                </c:pt>
                <c:pt idx="6203">
                  <c:v>45206</c:v>
                </c:pt>
                <c:pt idx="6204">
                  <c:v>45206</c:v>
                </c:pt>
                <c:pt idx="6205">
                  <c:v>45207</c:v>
                </c:pt>
                <c:pt idx="6206">
                  <c:v>45207</c:v>
                </c:pt>
                <c:pt idx="6207">
                  <c:v>45207</c:v>
                </c:pt>
                <c:pt idx="6208">
                  <c:v>45207</c:v>
                </c:pt>
                <c:pt idx="6209">
                  <c:v>45207</c:v>
                </c:pt>
                <c:pt idx="6210">
                  <c:v>45208</c:v>
                </c:pt>
                <c:pt idx="6211">
                  <c:v>45208</c:v>
                </c:pt>
                <c:pt idx="6212">
                  <c:v>45208</c:v>
                </c:pt>
                <c:pt idx="6213">
                  <c:v>45208</c:v>
                </c:pt>
                <c:pt idx="6214">
                  <c:v>45208</c:v>
                </c:pt>
                <c:pt idx="6215">
                  <c:v>45208</c:v>
                </c:pt>
                <c:pt idx="6216">
                  <c:v>45208</c:v>
                </c:pt>
                <c:pt idx="6217">
                  <c:v>45209</c:v>
                </c:pt>
                <c:pt idx="6218">
                  <c:v>45209</c:v>
                </c:pt>
                <c:pt idx="6219">
                  <c:v>45209</c:v>
                </c:pt>
                <c:pt idx="6220">
                  <c:v>45209</c:v>
                </c:pt>
                <c:pt idx="6221">
                  <c:v>45210</c:v>
                </c:pt>
                <c:pt idx="6222">
                  <c:v>45210</c:v>
                </c:pt>
                <c:pt idx="6223">
                  <c:v>45210</c:v>
                </c:pt>
                <c:pt idx="6224">
                  <c:v>45210</c:v>
                </c:pt>
                <c:pt idx="6225">
                  <c:v>45210</c:v>
                </c:pt>
                <c:pt idx="6226">
                  <c:v>45210</c:v>
                </c:pt>
                <c:pt idx="6227">
                  <c:v>45210</c:v>
                </c:pt>
                <c:pt idx="6228">
                  <c:v>45210</c:v>
                </c:pt>
                <c:pt idx="6229">
                  <c:v>45211</c:v>
                </c:pt>
                <c:pt idx="6230">
                  <c:v>45211</c:v>
                </c:pt>
                <c:pt idx="6231">
                  <c:v>45211</c:v>
                </c:pt>
                <c:pt idx="6232">
                  <c:v>45211</c:v>
                </c:pt>
                <c:pt idx="6233">
                  <c:v>45211</c:v>
                </c:pt>
                <c:pt idx="6234">
                  <c:v>45211</c:v>
                </c:pt>
                <c:pt idx="6235">
                  <c:v>45212</c:v>
                </c:pt>
                <c:pt idx="6236">
                  <c:v>45212</c:v>
                </c:pt>
                <c:pt idx="6237">
                  <c:v>45212</c:v>
                </c:pt>
                <c:pt idx="6238">
                  <c:v>45212</c:v>
                </c:pt>
                <c:pt idx="6239">
                  <c:v>45212</c:v>
                </c:pt>
                <c:pt idx="6240">
                  <c:v>45212</c:v>
                </c:pt>
                <c:pt idx="6241">
                  <c:v>45212</c:v>
                </c:pt>
                <c:pt idx="6242">
                  <c:v>45212</c:v>
                </c:pt>
                <c:pt idx="6243">
                  <c:v>45212</c:v>
                </c:pt>
                <c:pt idx="6244">
                  <c:v>45212</c:v>
                </c:pt>
                <c:pt idx="6245">
                  <c:v>45214</c:v>
                </c:pt>
                <c:pt idx="6246">
                  <c:v>45214</c:v>
                </c:pt>
                <c:pt idx="6247">
                  <c:v>45215</c:v>
                </c:pt>
                <c:pt idx="6248">
                  <c:v>45215</c:v>
                </c:pt>
                <c:pt idx="6249">
                  <c:v>45215</c:v>
                </c:pt>
                <c:pt idx="6250">
                  <c:v>45215</c:v>
                </c:pt>
                <c:pt idx="6251">
                  <c:v>45216</c:v>
                </c:pt>
                <c:pt idx="6252">
                  <c:v>45216</c:v>
                </c:pt>
                <c:pt idx="6253">
                  <c:v>45216</c:v>
                </c:pt>
                <c:pt idx="6254">
                  <c:v>45216</c:v>
                </c:pt>
                <c:pt idx="6255">
                  <c:v>45216</c:v>
                </c:pt>
                <c:pt idx="6256">
                  <c:v>45216</c:v>
                </c:pt>
                <c:pt idx="6257">
                  <c:v>45216</c:v>
                </c:pt>
                <c:pt idx="6258">
                  <c:v>45216</c:v>
                </c:pt>
                <c:pt idx="6259">
                  <c:v>45216</c:v>
                </c:pt>
                <c:pt idx="6260">
                  <c:v>45217</c:v>
                </c:pt>
                <c:pt idx="6261">
                  <c:v>45217</c:v>
                </c:pt>
                <c:pt idx="6262">
                  <c:v>45217</c:v>
                </c:pt>
                <c:pt idx="6263">
                  <c:v>45217</c:v>
                </c:pt>
                <c:pt idx="6264">
                  <c:v>45217</c:v>
                </c:pt>
                <c:pt idx="6265">
                  <c:v>45217</c:v>
                </c:pt>
                <c:pt idx="6266">
                  <c:v>45218</c:v>
                </c:pt>
                <c:pt idx="6267">
                  <c:v>45218</c:v>
                </c:pt>
                <c:pt idx="6268">
                  <c:v>45218</c:v>
                </c:pt>
                <c:pt idx="6269">
                  <c:v>45218</c:v>
                </c:pt>
                <c:pt idx="6270">
                  <c:v>45218</c:v>
                </c:pt>
                <c:pt idx="6271">
                  <c:v>45218</c:v>
                </c:pt>
                <c:pt idx="6272">
                  <c:v>45219</c:v>
                </c:pt>
                <c:pt idx="6273">
                  <c:v>45219</c:v>
                </c:pt>
                <c:pt idx="6274">
                  <c:v>45219</c:v>
                </c:pt>
                <c:pt idx="6275">
                  <c:v>45220</c:v>
                </c:pt>
                <c:pt idx="6276">
                  <c:v>45220</c:v>
                </c:pt>
                <c:pt idx="6277">
                  <c:v>45220</c:v>
                </c:pt>
                <c:pt idx="6278">
                  <c:v>45221</c:v>
                </c:pt>
                <c:pt idx="6279">
                  <c:v>45221</c:v>
                </c:pt>
                <c:pt idx="6280">
                  <c:v>45221</c:v>
                </c:pt>
                <c:pt idx="6281">
                  <c:v>45221</c:v>
                </c:pt>
                <c:pt idx="6282">
                  <c:v>45221</c:v>
                </c:pt>
                <c:pt idx="6283">
                  <c:v>45221</c:v>
                </c:pt>
                <c:pt idx="6284">
                  <c:v>45221</c:v>
                </c:pt>
                <c:pt idx="6285">
                  <c:v>45221</c:v>
                </c:pt>
                <c:pt idx="6286">
                  <c:v>45221</c:v>
                </c:pt>
                <c:pt idx="6287">
                  <c:v>45222</c:v>
                </c:pt>
                <c:pt idx="6288">
                  <c:v>45222</c:v>
                </c:pt>
                <c:pt idx="6289">
                  <c:v>45223</c:v>
                </c:pt>
                <c:pt idx="6290">
                  <c:v>45223</c:v>
                </c:pt>
                <c:pt idx="6291">
                  <c:v>45223</c:v>
                </c:pt>
                <c:pt idx="6292">
                  <c:v>45223</c:v>
                </c:pt>
                <c:pt idx="6293">
                  <c:v>45223</c:v>
                </c:pt>
                <c:pt idx="6294">
                  <c:v>45223</c:v>
                </c:pt>
                <c:pt idx="6295">
                  <c:v>45223</c:v>
                </c:pt>
                <c:pt idx="6296">
                  <c:v>45224</c:v>
                </c:pt>
                <c:pt idx="6297">
                  <c:v>45224</c:v>
                </c:pt>
                <c:pt idx="6298">
                  <c:v>45224</c:v>
                </c:pt>
                <c:pt idx="6299">
                  <c:v>45224</c:v>
                </c:pt>
                <c:pt idx="6300">
                  <c:v>45224</c:v>
                </c:pt>
                <c:pt idx="6301">
                  <c:v>45225</c:v>
                </c:pt>
                <c:pt idx="6302">
                  <c:v>45225</c:v>
                </c:pt>
                <c:pt idx="6303">
                  <c:v>45225</c:v>
                </c:pt>
                <c:pt idx="6304">
                  <c:v>45225</c:v>
                </c:pt>
                <c:pt idx="6305">
                  <c:v>45225</c:v>
                </c:pt>
                <c:pt idx="6306">
                  <c:v>45225</c:v>
                </c:pt>
                <c:pt idx="6307">
                  <c:v>45226</c:v>
                </c:pt>
                <c:pt idx="6308">
                  <c:v>45226</c:v>
                </c:pt>
                <c:pt idx="6309">
                  <c:v>45226</c:v>
                </c:pt>
                <c:pt idx="6310">
                  <c:v>45226</c:v>
                </c:pt>
                <c:pt idx="6311">
                  <c:v>45226</c:v>
                </c:pt>
                <c:pt idx="6312">
                  <c:v>45227</c:v>
                </c:pt>
                <c:pt idx="6313">
                  <c:v>45227</c:v>
                </c:pt>
                <c:pt idx="6314">
                  <c:v>45227</c:v>
                </c:pt>
                <c:pt idx="6315">
                  <c:v>45227</c:v>
                </c:pt>
                <c:pt idx="6316">
                  <c:v>45227</c:v>
                </c:pt>
                <c:pt idx="6317">
                  <c:v>45227</c:v>
                </c:pt>
                <c:pt idx="6318">
                  <c:v>45227</c:v>
                </c:pt>
                <c:pt idx="6319">
                  <c:v>45227</c:v>
                </c:pt>
                <c:pt idx="6320">
                  <c:v>45228</c:v>
                </c:pt>
                <c:pt idx="6321">
                  <c:v>45228</c:v>
                </c:pt>
                <c:pt idx="6322">
                  <c:v>45229</c:v>
                </c:pt>
                <c:pt idx="6323">
                  <c:v>45229</c:v>
                </c:pt>
                <c:pt idx="6324">
                  <c:v>45229</c:v>
                </c:pt>
                <c:pt idx="6325">
                  <c:v>45229</c:v>
                </c:pt>
                <c:pt idx="6326">
                  <c:v>45229</c:v>
                </c:pt>
                <c:pt idx="6327">
                  <c:v>45229</c:v>
                </c:pt>
                <c:pt idx="6328">
                  <c:v>45229</c:v>
                </c:pt>
                <c:pt idx="6329">
                  <c:v>45229</c:v>
                </c:pt>
                <c:pt idx="6330">
                  <c:v>45229</c:v>
                </c:pt>
                <c:pt idx="6331">
                  <c:v>45229</c:v>
                </c:pt>
                <c:pt idx="6332">
                  <c:v>45230</c:v>
                </c:pt>
                <c:pt idx="6333">
                  <c:v>45230</c:v>
                </c:pt>
                <c:pt idx="6334">
                  <c:v>45231</c:v>
                </c:pt>
                <c:pt idx="6335">
                  <c:v>45231</c:v>
                </c:pt>
                <c:pt idx="6336">
                  <c:v>45231</c:v>
                </c:pt>
                <c:pt idx="6337">
                  <c:v>45232</c:v>
                </c:pt>
                <c:pt idx="6338">
                  <c:v>45232</c:v>
                </c:pt>
                <c:pt idx="6339">
                  <c:v>45232</c:v>
                </c:pt>
                <c:pt idx="6340">
                  <c:v>45233</c:v>
                </c:pt>
                <c:pt idx="6341">
                  <c:v>45233</c:v>
                </c:pt>
                <c:pt idx="6342">
                  <c:v>45234</c:v>
                </c:pt>
                <c:pt idx="6343">
                  <c:v>45234</c:v>
                </c:pt>
                <c:pt idx="6344">
                  <c:v>45235</c:v>
                </c:pt>
                <c:pt idx="6345">
                  <c:v>45235</c:v>
                </c:pt>
                <c:pt idx="6346">
                  <c:v>45235</c:v>
                </c:pt>
                <c:pt idx="6347">
                  <c:v>45235</c:v>
                </c:pt>
                <c:pt idx="6348">
                  <c:v>45235</c:v>
                </c:pt>
                <c:pt idx="6349">
                  <c:v>45235</c:v>
                </c:pt>
                <c:pt idx="6350">
                  <c:v>45235</c:v>
                </c:pt>
                <c:pt idx="6351">
                  <c:v>45235</c:v>
                </c:pt>
                <c:pt idx="6352">
                  <c:v>45235</c:v>
                </c:pt>
                <c:pt idx="6353">
                  <c:v>45236</c:v>
                </c:pt>
                <c:pt idx="6354">
                  <c:v>45236</c:v>
                </c:pt>
                <c:pt idx="6355">
                  <c:v>45237</c:v>
                </c:pt>
                <c:pt idx="6356">
                  <c:v>45237</c:v>
                </c:pt>
                <c:pt idx="6357">
                  <c:v>45237</c:v>
                </c:pt>
                <c:pt idx="6358">
                  <c:v>45237</c:v>
                </c:pt>
                <c:pt idx="6359">
                  <c:v>45237</c:v>
                </c:pt>
                <c:pt idx="6360">
                  <c:v>45237</c:v>
                </c:pt>
                <c:pt idx="6361">
                  <c:v>45237</c:v>
                </c:pt>
                <c:pt idx="6362">
                  <c:v>45237</c:v>
                </c:pt>
                <c:pt idx="6363">
                  <c:v>45237</c:v>
                </c:pt>
                <c:pt idx="6364">
                  <c:v>45237</c:v>
                </c:pt>
                <c:pt idx="6365">
                  <c:v>45239</c:v>
                </c:pt>
                <c:pt idx="6366">
                  <c:v>45239</c:v>
                </c:pt>
                <c:pt idx="6367">
                  <c:v>45239</c:v>
                </c:pt>
                <c:pt idx="6368">
                  <c:v>45239</c:v>
                </c:pt>
                <c:pt idx="6369">
                  <c:v>45239</c:v>
                </c:pt>
                <c:pt idx="6370">
                  <c:v>45239</c:v>
                </c:pt>
                <c:pt idx="6371">
                  <c:v>45239</c:v>
                </c:pt>
                <c:pt idx="6372">
                  <c:v>45239</c:v>
                </c:pt>
                <c:pt idx="6373">
                  <c:v>45240</c:v>
                </c:pt>
                <c:pt idx="6374">
                  <c:v>45240</c:v>
                </c:pt>
                <c:pt idx="6375">
                  <c:v>45240</c:v>
                </c:pt>
                <c:pt idx="6376">
                  <c:v>45240</c:v>
                </c:pt>
                <c:pt idx="6377">
                  <c:v>45240</c:v>
                </c:pt>
                <c:pt idx="6378">
                  <c:v>45240</c:v>
                </c:pt>
                <c:pt idx="6379">
                  <c:v>45240</c:v>
                </c:pt>
                <c:pt idx="6380">
                  <c:v>45240</c:v>
                </c:pt>
                <c:pt idx="6381">
                  <c:v>45240</c:v>
                </c:pt>
                <c:pt idx="6382">
                  <c:v>45240</c:v>
                </c:pt>
                <c:pt idx="6383">
                  <c:v>45240</c:v>
                </c:pt>
                <c:pt idx="6384">
                  <c:v>45240</c:v>
                </c:pt>
                <c:pt idx="6385">
                  <c:v>45241</c:v>
                </c:pt>
                <c:pt idx="6386">
                  <c:v>45241</c:v>
                </c:pt>
                <c:pt idx="6387">
                  <c:v>45241</c:v>
                </c:pt>
                <c:pt idx="6388">
                  <c:v>45242</c:v>
                </c:pt>
                <c:pt idx="6389">
                  <c:v>45243</c:v>
                </c:pt>
                <c:pt idx="6390">
                  <c:v>45243</c:v>
                </c:pt>
                <c:pt idx="6391">
                  <c:v>45243</c:v>
                </c:pt>
                <c:pt idx="6392">
                  <c:v>45243</c:v>
                </c:pt>
                <c:pt idx="6393">
                  <c:v>45244</c:v>
                </c:pt>
                <c:pt idx="6394">
                  <c:v>45244</c:v>
                </c:pt>
                <c:pt idx="6395">
                  <c:v>45244</c:v>
                </c:pt>
                <c:pt idx="6396">
                  <c:v>45244</c:v>
                </c:pt>
                <c:pt idx="6397">
                  <c:v>45244</c:v>
                </c:pt>
                <c:pt idx="6398">
                  <c:v>45244</c:v>
                </c:pt>
                <c:pt idx="6399">
                  <c:v>45244</c:v>
                </c:pt>
                <c:pt idx="6400">
                  <c:v>45244</c:v>
                </c:pt>
                <c:pt idx="6401">
                  <c:v>45245</c:v>
                </c:pt>
                <c:pt idx="6402">
                  <c:v>45245</c:v>
                </c:pt>
                <c:pt idx="6403">
                  <c:v>45245</c:v>
                </c:pt>
                <c:pt idx="6404">
                  <c:v>45246</c:v>
                </c:pt>
                <c:pt idx="6405">
                  <c:v>45246</c:v>
                </c:pt>
                <c:pt idx="6406">
                  <c:v>45246</c:v>
                </c:pt>
                <c:pt idx="6407">
                  <c:v>45246</c:v>
                </c:pt>
                <c:pt idx="6408">
                  <c:v>45247</c:v>
                </c:pt>
                <c:pt idx="6409">
                  <c:v>45247</c:v>
                </c:pt>
                <c:pt idx="6410">
                  <c:v>45247</c:v>
                </c:pt>
                <c:pt idx="6411">
                  <c:v>45247</c:v>
                </c:pt>
                <c:pt idx="6412">
                  <c:v>45247</c:v>
                </c:pt>
                <c:pt idx="6413">
                  <c:v>45247</c:v>
                </c:pt>
                <c:pt idx="6414">
                  <c:v>45247</c:v>
                </c:pt>
                <c:pt idx="6415">
                  <c:v>45248</c:v>
                </c:pt>
                <c:pt idx="6416">
                  <c:v>45248</c:v>
                </c:pt>
                <c:pt idx="6417">
                  <c:v>45248</c:v>
                </c:pt>
                <c:pt idx="6418">
                  <c:v>45248</c:v>
                </c:pt>
                <c:pt idx="6419">
                  <c:v>45248</c:v>
                </c:pt>
                <c:pt idx="6420">
                  <c:v>45248</c:v>
                </c:pt>
                <c:pt idx="6421">
                  <c:v>45248</c:v>
                </c:pt>
                <c:pt idx="6422">
                  <c:v>45249</c:v>
                </c:pt>
                <c:pt idx="6423">
                  <c:v>45249</c:v>
                </c:pt>
                <c:pt idx="6424">
                  <c:v>45249</c:v>
                </c:pt>
                <c:pt idx="6425">
                  <c:v>45249</c:v>
                </c:pt>
                <c:pt idx="6426">
                  <c:v>45249</c:v>
                </c:pt>
                <c:pt idx="6427">
                  <c:v>45249</c:v>
                </c:pt>
                <c:pt idx="6428">
                  <c:v>45249</c:v>
                </c:pt>
                <c:pt idx="6429">
                  <c:v>45250</c:v>
                </c:pt>
                <c:pt idx="6430">
                  <c:v>45250</c:v>
                </c:pt>
                <c:pt idx="6431">
                  <c:v>45251</c:v>
                </c:pt>
                <c:pt idx="6432">
                  <c:v>45251</c:v>
                </c:pt>
                <c:pt idx="6433">
                  <c:v>45251</c:v>
                </c:pt>
                <c:pt idx="6434">
                  <c:v>45251</c:v>
                </c:pt>
                <c:pt idx="6435">
                  <c:v>45251</c:v>
                </c:pt>
                <c:pt idx="6436">
                  <c:v>45251</c:v>
                </c:pt>
                <c:pt idx="6437">
                  <c:v>45251</c:v>
                </c:pt>
                <c:pt idx="6438">
                  <c:v>45251</c:v>
                </c:pt>
                <c:pt idx="6439">
                  <c:v>45251</c:v>
                </c:pt>
                <c:pt idx="6440">
                  <c:v>45251</c:v>
                </c:pt>
                <c:pt idx="6441">
                  <c:v>45251</c:v>
                </c:pt>
                <c:pt idx="6442">
                  <c:v>45252</c:v>
                </c:pt>
                <c:pt idx="6443">
                  <c:v>45252</c:v>
                </c:pt>
                <c:pt idx="6444">
                  <c:v>45253</c:v>
                </c:pt>
                <c:pt idx="6445">
                  <c:v>45254</c:v>
                </c:pt>
                <c:pt idx="6446">
                  <c:v>45254</c:v>
                </c:pt>
                <c:pt idx="6447">
                  <c:v>45254</c:v>
                </c:pt>
                <c:pt idx="6448">
                  <c:v>45254</c:v>
                </c:pt>
                <c:pt idx="6449">
                  <c:v>45254</c:v>
                </c:pt>
                <c:pt idx="6450">
                  <c:v>45254</c:v>
                </c:pt>
                <c:pt idx="6451">
                  <c:v>45254</c:v>
                </c:pt>
                <c:pt idx="6452">
                  <c:v>45254</c:v>
                </c:pt>
                <c:pt idx="6453">
                  <c:v>45254</c:v>
                </c:pt>
                <c:pt idx="6454">
                  <c:v>45254</c:v>
                </c:pt>
                <c:pt idx="6455">
                  <c:v>45254</c:v>
                </c:pt>
                <c:pt idx="6456">
                  <c:v>45254</c:v>
                </c:pt>
                <c:pt idx="6457">
                  <c:v>45254</c:v>
                </c:pt>
                <c:pt idx="6458">
                  <c:v>45255</c:v>
                </c:pt>
                <c:pt idx="6459">
                  <c:v>45255</c:v>
                </c:pt>
                <c:pt idx="6460">
                  <c:v>45255</c:v>
                </c:pt>
                <c:pt idx="6461">
                  <c:v>45256</c:v>
                </c:pt>
                <c:pt idx="6462">
                  <c:v>45256</c:v>
                </c:pt>
                <c:pt idx="6463">
                  <c:v>45257</c:v>
                </c:pt>
                <c:pt idx="6464">
                  <c:v>45257</c:v>
                </c:pt>
                <c:pt idx="6465">
                  <c:v>45257</c:v>
                </c:pt>
                <c:pt idx="6466">
                  <c:v>45258</c:v>
                </c:pt>
                <c:pt idx="6467">
                  <c:v>45258</c:v>
                </c:pt>
                <c:pt idx="6468">
                  <c:v>45258</c:v>
                </c:pt>
                <c:pt idx="6469">
                  <c:v>45258</c:v>
                </c:pt>
                <c:pt idx="6470">
                  <c:v>45259</c:v>
                </c:pt>
                <c:pt idx="6471">
                  <c:v>45259</c:v>
                </c:pt>
                <c:pt idx="6472">
                  <c:v>45259</c:v>
                </c:pt>
                <c:pt idx="6473">
                  <c:v>45260</c:v>
                </c:pt>
                <c:pt idx="6474">
                  <c:v>45260</c:v>
                </c:pt>
                <c:pt idx="6475">
                  <c:v>45260</c:v>
                </c:pt>
                <c:pt idx="6476">
                  <c:v>45260</c:v>
                </c:pt>
                <c:pt idx="6477">
                  <c:v>45260</c:v>
                </c:pt>
                <c:pt idx="6478">
                  <c:v>45260</c:v>
                </c:pt>
                <c:pt idx="6479">
                  <c:v>45260</c:v>
                </c:pt>
                <c:pt idx="6480">
                  <c:v>45260</c:v>
                </c:pt>
                <c:pt idx="6481">
                  <c:v>45260</c:v>
                </c:pt>
                <c:pt idx="6482">
                  <c:v>45260</c:v>
                </c:pt>
                <c:pt idx="6483">
                  <c:v>45260</c:v>
                </c:pt>
                <c:pt idx="6484">
                  <c:v>45260</c:v>
                </c:pt>
                <c:pt idx="6485">
                  <c:v>45262</c:v>
                </c:pt>
                <c:pt idx="6486">
                  <c:v>45262</c:v>
                </c:pt>
                <c:pt idx="6487">
                  <c:v>45262</c:v>
                </c:pt>
                <c:pt idx="6488">
                  <c:v>45262</c:v>
                </c:pt>
                <c:pt idx="6489">
                  <c:v>45262</c:v>
                </c:pt>
                <c:pt idx="6490">
                  <c:v>45262</c:v>
                </c:pt>
                <c:pt idx="6491">
                  <c:v>45262</c:v>
                </c:pt>
                <c:pt idx="6492">
                  <c:v>45262</c:v>
                </c:pt>
                <c:pt idx="6493">
                  <c:v>45263</c:v>
                </c:pt>
                <c:pt idx="6494">
                  <c:v>45263</c:v>
                </c:pt>
                <c:pt idx="6495">
                  <c:v>45263</c:v>
                </c:pt>
                <c:pt idx="6496">
                  <c:v>45263</c:v>
                </c:pt>
                <c:pt idx="6497">
                  <c:v>45263</c:v>
                </c:pt>
                <c:pt idx="6498">
                  <c:v>45263</c:v>
                </c:pt>
                <c:pt idx="6499">
                  <c:v>45263</c:v>
                </c:pt>
                <c:pt idx="6500">
                  <c:v>45263</c:v>
                </c:pt>
                <c:pt idx="6501">
                  <c:v>45263</c:v>
                </c:pt>
                <c:pt idx="6502">
                  <c:v>45264</c:v>
                </c:pt>
                <c:pt idx="6503">
                  <c:v>45264</c:v>
                </c:pt>
                <c:pt idx="6504">
                  <c:v>45264</c:v>
                </c:pt>
                <c:pt idx="6505">
                  <c:v>45264</c:v>
                </c:pt>
                <c:pt idx="6506">
                  <c:v>45264</c:v>
                </c:pt>
                <c:pt idx="6507">
                  <c:v>45266</c:v>
                </c:pt>
                <c:pt idx="6508">
                  <c:v>45267</c:v>
                </c:pt>
                <c:pt idx="6509">
                  <c:v>45267</c:v>
                </c:pt>
                <c:pt idx="6510">
                  <c:v>45267</c:v>
                </c:pt>
                <c:pt idx="6511">
                  <c:v>45267</c:v>
                </c:pt>
                <c:pt idx="6512">
                  <c:v>45267</c:v>
                </c:pt>
                <c:pt idx="6513">
                  <c:v>45267</c:v>
                </c:pt>
                <c:pt idx="6514">
                  <c:v>45267</c:v>
                </c:pt>
                <c:pt idx="6515">
                  <c:v>45267</c:v>
                </c:pt>
                <c:pt idx="6516">
                  <c:v>45267</c:v>
                </c:pt>
                <c:pt idx="6517">
                  <c:v>45267</c:v>
                </c:pt>
                <c:pt idx="6518">
                  <c:v>45267</c:v>
                </c:pt>
                <c:pt idx="6519">
                  <c:v>45268</c:v>
                </c:pt>
                <c:pt idx="6520">
                  <c:v>45268</c:v>
                </c:pt>
                <c:pt idx="6521">
                  <c:v>45268</c:v>
                </c:pt>
                <c:pt idx="6522">
                  <c:v>45268</c:v>
                </c:pt>
                <c:pt idx="6523">
                  <c:v>45268</c:v>
                </c:pt>
                <c:pt idx="6524">
                  <c:v>45268</c:v>
                </c:pt>
                <c:pt idx="6525">
                  <c:v>45268</c:v>
                </c:pt>
                <c:pt idx="6526">
                  <c:v>45268</c:v>
                </c:pt>
                <c:pt idx="6527">
                  <c:v>45268</c:v>
                </c:pt>
                <c:pt idx="6528">
                  <c:v>45268</c:v>
                </c:pt>
                <c:pt idx="6529">
                  <c:v>45269</c:v>
                </c:pt>
                <c:pt idx="6530">
                  <c:v>45269</c:v>
                </c:pt>
                <c:pt idx="6531">
                  <c:v>45269</c:v>
                </c:pt>
                <c:pt idx="6532">
                  <c:v>45269</c:v>
                </c:pt>
                <c:pt idx="6533">
                  <c:v>45270</c:v>
                </c:pt>
                <c:pt idx="6534">
                  <c:v>45270</c:v>
                </c:pt>
                <c:pt idx="6535">
                  <c:v>45271</c:v>
                </c:pt>
                <c:pt idx="6536">
                  <c:v>45273</c:v>
                </c:pt>
                <c:pt idx="6537">
                  <c:v>45273</c:v>
                </c:pt>
                <c:pt idx="6538">
                  <c:v>45273</c:v>
                </c:pt>
                <c:pt idx="6539">
                  <c:v>45273</c:v>
                </c:pt>
                <c:pt idx="6540">
                  <c:v>45273</c:v>
                </c:pt>
                <c:pt idx="6541">
                  <c:v>45273</c:v>
                </c:pt>
                <c:pt idx="6542">
                  <c:v>45274</c:v>
                </c:pt>
                <c:pt idx="6543">
                  <c:v>45274</c:v>
                </c:pt>
                <c:pt idx="6544">
                  <c:v>45274</c:v>
                </c:pt>
                <c:pt idx="6545">
                  <c:v>45274</c:v>
                </c:pt>
                <c:pt idx="6546">
                  <c:v>45274</c:v>
                </c:pt>
                <c:pt idx="6547">
                  <c:v>45274</c:v>
                </c:pt>
                <c:pt idx="6548">
                  <c:v>45274</c:v>
                </c:pt>
                <c:pt idx="6549">
                  <c:v>45274</c:v>
                </c:pt>
                <c:pt idx="6550">
                  <c:v>45274</c:v>
                </c:pt>
                <c:pt idx="6551">
                  <c:v>45275</c:v>
                </c:pt>
                <c:pt idx="6552">
                  <c:v>45275</c:v>
                </c:pt>
                <c:pt idx="6553">
                  <c:v>45275</c:v>
                </c:pt>
                <c:pt idx="6554">
                  <c:v>45275</c:v>
                </c:pt>
                <c:pt idx="6555">
                  <c:v>45275</c:v>
                </c:pt>
                <c:pt idx="6556">
                  <c:v>45275</c:v>
                </c:pt>
                <c:pt idx="6557">
                  <c:v>45276</c:v>
                </c:pt>
                <c:pt idx="6558">
                  <c:v>45276</c:v>
                </c:pt>
                <c:pt idx="6559">
                  <c:v>45276</c:v>
                </c:pt>
                <c:pt idx="6560">
                  <c:v>45276</c:v>
                </c:pt>
                <c:pt idx="6561">
                  <c:v>45277</c:v>
                </c:pt>
                <c:pt idx="6562">
                  <c:v>45277</c:v>
                </c:pt>
                <c:pt idx="6563">
                  <c:v>45278</c:v>
                </c:pt>
                <c:pt idx="6564">
                  <c:v>45278</c:v>
                </c:pt>
                <c:pt idx="6565">
                  <c:v>45278</c:v>
                </c:pt>
                <c:pt idx="6566">
                  <c:v>45278</c:v>
                </c:pt>
                <c:pt idx="6567">
                  <c:v>45278</c:v>
                </c:pt>
                <c:pt idx="6568">
                  <c:v>45278</c:v>
                </c:pt>
                <c:pt idx="6569">
                  <c:v>45278</c:v>
                </c:pt>
                <c:pt idx="6570">
                  <c:v>45278</c:v>
                </c:pt>
                <c:pt idx="6571">
                  <c:v>45279</c:v>
                </c:pt>
                <c:pt idx="6572">
                  <c:v>45279</c:v>
                </c:pt>
                <c:pt idx="6573">
                  <c:v>45279</c:v>
                </c:pt>
                <c:pt idx="6574">
                  <c:v>45279</c:v>
                </c:pt>
                <c:pt idx="6575">
                  <c:v>45279</c:v>
                </c:pt>
                <c:pt idx="6576">
                  <c:v>45279</c:v>
                </c:pt>
                <c:pt idx="6577">
                  <c:v>45279</c:v>
                </c:pt>
                <c:pt idx="6578">
                  <c:v>45279</c:v>
                </c:pt>
                <c:pt idx="6579">
                  <c:v>45279</c:v>
                </c:pt>
                <c:pt idx="6580">
                  <c:v>45279</c:v>
                </c:pt>
                <c:pt idx="6581">
                  <c:v>45280</c:v>
                </c:pt>
                <c:pt idx="6582">
                  <c:v>45280</c:v>
                </c:pt>
                <c:pt idx="6583">
                  <c:v>45280</c:v>
                </c:pt>
                <c:pt idx="6584">
                  <c:v>45281</c:v>
                </c:pt>
                <c:pt idx="6585">
                  <c:v>45281</c:v>
                </c:pt>
                <c:pt idx="6586">
                  <c:v>45281</c:v>
                </c:pt>
                <c:pt idx="6587">
                  <c:v>45281</c:v>
                </c:pt>
                <c:pt idx="6588">
                  <c:v>45282</c:v>
                </c:pt>
                <c:pt idx="6589">
                  <c:v>45282</c:v>
                </c:pt>
                <c:pt idx="6590">
                  <c:v>45282</c:v>
                </c:pt>
                <c:pt idx="6591">
                  <c:v>45282</c:v>
                </c:pt>
                <c:pt idx="6592">
                  <c:v>45283</c:v>
                </c:pt>
                <c:pt idx="6593">
                  <c:v>45283</c:v>
                </c:pt>
                <c:pt idx="6594">
                  <c:v>45283</c:v>
                </c:pt>
                <c:pt idx="6595">
                  <c:v>45284</c:v>
                </c:pt>
                <c:pt idx="6596">
                  <c:v>45284</c:v>
                </c:pt>
                <c:pt idx="6597">
                  <c:v>45284</c:v>
                </c:pt>
                <c:pt idx="6598">
                  <c:v>45284</c:v>
                </c:pt>
                <c:pt idx="6599">
                  <c:v>45286</c:v>
                </c:pt>
                <c:pt idx="6600">
                  <c:v>45286</c:v>
                </c:pt>
                <c:pt idx="6601">
                  <c:v>45286</c:v>
                </c:pt>
                <c:pt idx="6602">
                  <c:v>45286</c:v>
                </c:pt>
                <c:pt idx="6603">
                  <c:v>45286</c:v>
                </c:pt>
                <c:pt idx="6604">
                  <c:v>45286</c:v>
                </c:pt>
                <c:pt idx="6605">
                  <c:v>45286</c:v>
                </c:pt>
                <c:pt idx="6606">
                  <c:v>45286</c:v>
                </c:pt>
                <c:pt idx="6607">
                  <c:v>45286</c:v>
                </c:pt>
                <c:pt idx="6608">
                  <c:v>45286</c:v>
                </c:pt>
                <c:pt idx="6609">
                  <c:v>45286</c:v>
                </c:pt>
                <c:pt idx="6610">
                  <c:v>45286</c:v>
                </c:pt>
                <c:pt idx="6611">
                  <c:v>45286</c:v>
                </c:pt>
                <c:pt idx="6612">
                  <c:v>45286</c:v>
                </c:pt>
                <c:pt idx="6613">
                  <c:v>45286</c:v>
                </c:pt>
                <c:pt idx="6614">
                  <c:v>45286</c:v>
                </c:pt>
                <c:pt idx="6615">
                  <c:v>45286</c:v>
                </c:pt>
                <c:pt idx="6616">
                  <c:v>45286</c:v>
                </c:pt>
                <c:pt idx="6617">
                  <c:v>45287</c:v>
                </c:pt>
                <c:pt idx="6618">
                  <c:v>45287</c:v>
                </c:pt>
                <c:pt idx="6619">
                  <c:v>45288</c:v>
                </c:pt>
                <c:pt idx="6620">
                  <c:v>45288</c:v>
                </c:pt>
                <c:pt idx="6621">
                  <c:v>45288</c:v>
                </c:pt>
                <c:pt idx="6622">
                  <c:v>45288</c:v>
                </c:pt>
                <c:pt idx="6623">
                  <c:v>45290</c:v>
                </c:pt>
                <c:pt idx="6624">
                  <c:v>45290</c:v>
                </c:pt>
                <c:pt idx="6625">
                  <c:v>45290</c:v>
                </c:pt>
                <c:pt idx="6626">
                  <c:v>45290</c:v>
                </c:pt>
                <c:pt idx="6627">
                  <c:v>45290</c:v>
                </c:pt>
                <c:pt idx="6628">
                  <c:v>45290</c:v>
                </c:pt>
                <c:pt idx="6629">
                  <c:v>45290</c:v>
                </c:pt>
                <c:pt idx="6630">
                  <c:v>45290</c:v>
                </c:pt>
                <c:pt idx="6631">
                  <c:v>45290</c:v>
                </c:pt>
                <c:pt idx="6632">
                  <c:v>45290</c:v>
                </c:pt>
                <c:pt idx="6633">
                  <c:v>45290</c:v>
                </c:pt>
                <c:pt idx="6634">
                  <c:v>45290</c:v>
                </c:pt>
                <c:pt idx="6635">
                  <c:v>45290</c:v>
                </c:pt>
                <c:pt idx="6636">
                  <c:v>45290</c:v>
                </c:pt>
                <c:pt idx="6637">
                  <c:v>45292</c:v>
                </c:pt>
                <c:pt idx="6638">
                  <c:v>45292</c:v>
                </c:pt>
                <c:pt idx="6639">
                  <c:v>45292</c:v>
                </c:pt>
                <c:pt idx="6640">
                  <c:v>45293</c:v>
                </c:pt>
                <c:pt idx="6641">
                  <c:v>45293</c:v>
                </c:pt>
                <c:pt idx="6642">
                  <c:v>45293</c:v>
                </c:pt>
                <c:pt idx="6643">
                  <c:v>45293</c:v>
                </c:pt>
                <c:pt idx="6644">
                  <c:v>45293</c:v>
                </c:pt>
                <c:pt idx="6645">
                  <c:v>45293</c:v>
                </c:pt>
                <c:pt idx="6646">
                  <c:v>45293</c:v>
                </c:pt>
                <c:pt idx="6647">
                  <c:v>45293</c:v>
                </c:pt>
                <c:pt idx="6648">
                  <c:v>45293</c:v>
                </c:pt>
                <c:pt idx="6649">
                  <c:v>45293</c:v>
                </c:pt>
                <c:pt idx="6650">
                  <c:v>45293</c:v>
                </c:pt>
                <c:pt idx="6651">
                  <c:v>45293</c:v>
                </c:pt>
                <c:pt idx="6652">
                  <c:v>45295</c:v>
                </c:pt>
                <c:pt idx="6653">
                  <c:v>45296</c:v>
                </c:pt>
                <c:pt idx="6654">
                  <c:v>45297</c:v>
                </c:pt>
                <c:pt idx="6655">
                  <c:v>45297</c:v>
                </c:pt>
                <c:pt idx="6656">
                  <c:v>45297</c:v>
                </c:pt>
                <c:pt idx="6657">
                  <c:v>45297</c:v>
                </c:pt>
                <c:pt idx="6658">
                  <c:v>45297</c:v>
                </c:pt>
                <c:pt idx="6659">
                  <c:v>45297</c:v>
                </c:pt>
                <c:pt idx="6660">
                  <c:v>45297</c:v>
                </c:pt>
                <c:pt idx="6661">
                  <c:v>45297</c:v>
                </c:pt>
                <c:pt idx="6662">
                  <c:v>45297</c:v>
                </c:pt>
                <c:pt idx="6663">
                  <c:v>45297</c:v>
                </c:pt>
                <c:pt idx="6664">
                  <c:v>45297</c:v>
                </c:pt>
                <c:pt idx="6665">
                  <c:v>45297</c:v>
                </c:pt>
                <c:pt idx="6666">
                  <c:v>45297</c:v>
                </c:pt>
                <c:pt idx="6667">
                  <c:v>45297</c:v>
                </c:pt>
                <c:pt idx="6668">
                  <c:v>45297</c:v>
                </c:pt>
                <c:pt idx="6669">
                  <c:v>45298</c:v>
                </c:pt>
                <c:pt idx="6670">
                  <c:v>45299</c:v>
                </c:pt>
                <c:pt idx="6671">
                  <c:v>45299</c:v>
                </c:pt>
                <c:pt idx="6672">
                  <c:v>45299</c:v>
                </c:pt>
                <c:pt idx="6673">
                  <c:v>45299</c:v>
                </c:pt>
                <c:pt idx="6674">
                  <c:v>45300</c:v>
                </c:pt>
                <c:pt idx="6675">
                  <c:v>45300</c:v>
                </c:pt>
                <c:pt idx="6676">
                  <c:v>45300</c:v>
                </c:pt>
                <c:pt idx="6677">
                  <c:v>45300</c:v>
                </c:pt>
                <c:pt idx="6678">
                  <c:v>45300</c:v>
                </c:pt>
                <c:pt idx="6679">
                  <c:v>45300</c:v>
                </c:pt>
                <c:pt idx="6680">
                  <c:v>45300</c:v>
                </c:pt>
                <c:pt idx="6681">
                  <c:v>45301</c:v>
                </c:pt>
                <c:pt idx="6682">
                  <c:v>45301</c:v>
                </c:pt>
                <c:pt idx="6683">
                  <c:v>45301</c:v>
                </c:pt>
                <c:pt idx="6684">
                  <c:v>45301</c:v>
                </c:pt>
                <c:pt idx="6685">
                  <c:v>45301</c:v>
                </c:pt>
                <c:pt idx="6686">
                  <c:v>45302</c:v>
                </c:pt>
                <c:pt idx="6687">
                  <c:v>45302</c:v>
                </c:pt>
                <c:pt idx="6688">
                  <c:v>45302</c:v>
                </c:pt>
                <c:pt idx="6689">
                  <c:v>45302</c:v>
                </c:pt>
                <c:pt idx="6690">
                  <c:v>45302</c:v>
                </c:pt>
                <c:pt idx="6691">
                  <c:v>45304</c:v>
                </c:pt>
                <c:pt idx="6692">
                  <c:v>45304</c:v>
                </c:pt>
                <c:pt idx="6693">
                  <c:v>45304</c:v>
                </c:pt>
                <c:pt idx="6694">
                  <c:v>45305</c:v>
                </c:pt>
                <c:pt idx="6695">
                  <c:v>45305</c:v>
                </c:pt>
                <c:pt idx="6696">
                  <c:v>45305</c:v>
                </c:pt>
                <c:pt idx="6697">
                  <c:v>45305</c:v>
                </c:pt>
                <c:pt idx="6698">
                  <c:v>45305</c:v>
                </c:pt>
                <c:pt idx="6699">
                  <c:v>45306</c:v>
                </c:pt>
                <c:pt idx="6700">
                  <c:v>45306</c:v>
                </c:pt>
                <c:pt idx="6701">
                  <c:v>45306</c:v>
                </c:pt>
                <c:pt idx="6702">
                  <c:v>45306</c:v>
                </c:pt>
                <c:pt idx="6703">
                  <c:v>45306</c:v>
                </c:pt>
                <c:pt idx="6704">
                  <c:v>45306</c:v>
                </c:pt>
                <c:pt idx="6705">
                  <c:v>45306</c:v>
                </c:pt>
                <c:pt idx="6706">
                  <c:v>45306</c:v>
                </c:pt>
                <c:pt idx="6707">
                  <c:v>45307</c:v>
                </c:pt>
                <c:pt idx="6708">
                  <c:v>45307</c:v>
                </c:pt>
                <c:pt idx="6709">
                  <c:v>45308</c:v>
                </c:pt>
                <c:pt idx="6710">
                  <c:v>45308</c:v>
                </c:pt>
                <c:pt idx="6711">
                  <c:v>45309</c:v>
                </c:pt>
                <c:pt idx="6712">
                  <c:v>45309</c:v>
                </c:pt>
                <c:pt idx="6713">
                  <c:v>45309</c:v>
                </c:pt>
                <c:pt idx="6714">
                  <c:v>45309</c:v>
                </c:pt>
                <c:pt idx="6715">
                  <c:v>45309</c:v>
                </c:pt>
                <c:pt idx="6716">
                  <c:v>45309</c:v>
                </c:pt>
                <c:pt idx="6717">
                  <c:v>45309</c:v>
                </c:pt>
                <c:pt idx="6718">
                  <c:v>45309</c:v>
                </c:pt>
                <c:pt idx="6719">
                  <c:v>45309</c:v>
                </c:pt>
                <c:pt idx="6720">
                  <c:v>45311</c:v>
                </c:pt>
                <c:pt idx="6721">
                  <c:v>45311</c:v>
                </c:pt>
                <c:pt idx="6722">
                  <c:v>45311</c:v>
                </c:pt>
                <c:pt idx="6723">
                  <c:v>45311</c:v>
                </c:pt>
                <c:pt idx="6724">
                  <c:v>45311</c:v>
                </c:pt>
                <c:pt idx="6725">
                  <c:v>45311</c:v>
                </c:pt>
                <c:pt idx="6726">
                  <c:v>45311</c:v>
                </c:pt>
                <c:pt idx="6727">
                  <c:v>45311</c:v>
                </c:pt>
                <c:pt idx="6728">
                  <c:v>45311</c:v>
                </c:pt>
                <c:pt idx="6729">
                  <c:v>45311</c:v>
                </c:pt>
                <c:pt idx="6730">
                  <c:v>45312</c:v>
                </c:pt>
                <c:pt idx="6731">
                  <c:v>45312</c:v>
                </c:pt>
                <c:pt idx="6732">
                  <c:v>45312</c:v>
                </c:pt>
                <c:pt idx="6733">
                  <c:v>45312</c:v>
                </c:pt>
                <c:pt idx="6734">
                  <c:v>45312</c:v>
                </c:pt>
                <c:pt idx="6735">
                  <c:v>45312</c:v>
                </c:pt>
                <c:pt idx="6736">
                  <c:v>45312</c:v>
                </c:pt>
                <c:pt idx="6737">
                  <c:v>45312</c:v>
                </c:pt>
                <c:pt idx="6738">
                  <c:v>45312</c:v>
                </c:pt>
                <c:pt idx="6739">
                  <c:v>45312</c:v>
                </c:pt>
                <c:pt idx="6740">
                  <c:v>45314</c:v>
                </c:pt>
                <c:pt idx="6741">
                  <c:v>45314</c:v>
                </c:pt>
                <c:pt idx="6742">
                  <c:v>45314</c:v>
                </c:pt>
                <c:pt idx="6743">
                  <c:v>45315</c:v>
                </c:pt>
                <c:pt idx="6744">
                  <c:v>45316</c:v>
                </c:pt>
                <c:pt idx="6745">
                  <c:v>45316</c:v>
                </c:pt>
                <c:pt idx="6746">
                  <c:v>45316</c:v>
                </c:pt>
                <c:pt idx="6747">
                  <c:v>45316</c:v>
                </c:pt>
                <c:pt idx="6748">
                  <c:v>45316</c:v>
                </c:pt>
                <c:pt idx="6749">
                  <c:v>45316</c:v>
                </c:pt>
                <c:pt idx="6750">
                  <c:v>45316</c:v>
                </c:pt>
                <c:pt idx="6751">
                  <c:v>45316</c:v>
                </c:pt>
                <c:pt idx="6752">
                  <c:v>45316</c:v>
                </c:pt>
                <c:pt idx="6753">
                  <c:v>45316</c:v>
                </c:pt>
                <c:pt idx="6754">
                  <c:v>45317</c:v>
                </c:pt>
                <c:pt idx="6755">
                  <c:v>45317</c:v>
                </c:pt>
                <c:pt idx="6756">
                  <c:v>45317</c:v>
                </c:pt>
                <c:pt idx="6757">
                  <c:v>45317</c:v>
                </c:pt>
                <c:pt idx="6758">
                  <c:v>45317</c:v>
                </c:pt>
                <c:pt idx="6759">
                  <c:v>45317</c:v>
                </c:pt>
                <c:pt idx="6760">
                  <c:v>45317</c:v>
                </c:pt>
                <c:pt idx="6761">
                  <c:v>45318</c:v>
                </c:pt>
                <c:pt idx="6762">
                  <c:v>45318</c:v>
                </c:pt>
                <c:pt idx="6763">
                  <c:v>45318</c:v>
                </c:pt>
                <c:pt idx="6764">
                  <c:v>45318</c:v>
                </c:pt>
                <c:pt idx="6765">
                  <c:v>45318</c:v>
                </c:pt>
                <c:pt idx="6766">
                  <c:v>45318</c:v>
                </c:pt>
                <c:pt idx="6767">
                  <c:v>45318</c:v>
                </c:pt>
                <c:pt idx="6768">
                  <c:v>45319</c:v>
                </c:pt>
                <c:pt idx="6769">
                  <c:v>45319</c:v>
                </c:pt>
                <c:pt idx="6770">
                  <c:v>45319</c:v>
                </c:pt>
                <c:pt idx="6771">
                  <c:v>45320</c:v>
                </c:pt>
                <c:pt idx="6772">
                  <c:v>45321</c:v>
                </c:pt>
                <c:pt idx="6773">
                  <c:v>45321</c:v>
                </c:pt>
                <c:pt idx="6774">
                  <c:v>45321</c:v>
                </c:pt>
                <c:pt idx="6775">
                  <c:v>45323</c:v>
                </c:pt>
                <c:pt idx="6776">
                  <c:v>45323</c:v>
                </c:pt>
                <c:pt idx="6777">
                  <c:v>45323</c:v>
                </c:pt>
                <c:pt idx="6778">
                  <c:v>45323</c:v>
                </c:pt>
                <c:pt idx="6779">
                  <c:v>45323</c:v>
                </c:pt>
                <c:pt idx="6780">
                  <c:v>45323</c:v>
                </c:pt>
                <c:pt idx="6781">
                  <c:v>45323</c:v>
                </c:pt>
                <c:pt idx="6782">
                  <c:v>45324</c:v>
                </c:pt>
                <c:pt idx="6783">
                  <c:v>45324</c:v>
                </c:pt>
                <c:pt idx="6784">
                  <c:v>45324</c:v>
                </c:pt>
                <c:pt idx="6785">
                  <c:v>45324</c:v>
                </c:pt>
                <c:pt idx="6786">
                  <c:v>45324</c:v>
                </c:pt>
                <c:pt idx="6787">
                  <c:v>45324</c:v>
                </c:pt>
                <c:pt idx="6788">
                  <c:v>45324</c:v>
                </c:pt>
                <c:pt idx="6789">
                  <c:v>45324</c:v>
                </c:pt>
                <c:pt idx="6790">
                  <c:v>45325</c:v>
                </c:pt>
                <c:pt idx="6791">
                  <c:v>45326</c:v>
                </c:pt>
                <c:pt idx="6792">
                  <c:v>45326</c:v>
                </c:pt>
                <c:pt idx="6793">
                  <c:v>45326</c:v>
                </c:pt>
                <c:pt idx="6794">
                  <c:v>45326</c:v>
                </c:pt>
                <c:pt idx="6795">
                  <c:v>45326</c:v>
                </c:pt>
                <c:pt idx="6796">
                  <c:v>45326</c:v>
                </c:pt>
                <c:pt idx="6797">
                  <c:v>45326</c:v>
                </c:pt>
                <c:pt idx="6798">
                  <c:v>45326</c:v>
                </c:pt>
                <c:pt idx="6799">
                  <c:v>45327</c:v>
                </c:pt>
                <c:pt idx="6800">
                  <c:v>45327</c:v>
                </c:pt>
                <c:pt idx="6801">
                  <c:v>45327</c:v>
                </c:pt>
                <c:pt idx="6802">
                  <c:v>45327</c:v>
                </c:pt>
                <c:pt idx="6803">
                  <c:v>45328</c:v>
                </c:pt>
                <c:pt idx="6804">
                  <c:v>45328</c:v>
                </c:pt>
                <c:pt idx="6805">
                  <c:v>45328</c:v>
                </c:pt>
                <c:pt idx="6806">
                  <c:v>45328</c:v>
                </c:pt>
                <c:pt idx="6807">
                  <c:v>45328</c:v>
                </c:pt>
                <c:pt idx="6808">
                  <c:v>45330</c:v>
                </c:pt>
                <c:pt idx="6809">
                  <c:v>45330</c:v>
                </c:pt>
                <c:pt idx="6810">
                  <c:v>45330</c:v>
                </c:pt>
                <c:pt idx="6811">
                  <c:v>45330</c:v>
                </c:pt>
                <c:pt idx="6812">
                  <c:v>45330</c:v>
                </c:pt>
                <c:pt idx="6813">
                  <c:v>45331</c:v>
                </c:pt>
                <c:pt idx="6814">
                  <c:v>45331</c:v>
                </c:pt>
                <c:pt idx="6815">
                  <c:v>45331</c:v>
                </c:pt>
                <c:pt idx="6816">
                  <c:v>45331</c:v>
                </c:pt>
                <c:pt idx="6817">
                  <c:v>45331</c:v>
                </c:pt>
                <c:pt idx="6818">
                  <c:v>45331</c:v>
                </c:pt>
                <c:pt idx="6819">
                  <c:v>45331</c:v>
                </c:pt>
                <c:pt idx="6820">
                  <c:v>45332</c:v>
                </c:pt>
                <c:pt idx="6821">
                  <c:v>45332</c:v>
                </c:pt>
                <c:pt idx="6822">
                  <c:v>45334</c:v>
                </c:pt>
                <c:pt idx="6823">
                  <c:v>45334</c:v>
                </c:pt>
                <c:pt idx="6824">
                  <c:v>45334</c:v>
                </c:pt>
                <c:pt idx="6825">
                  <c:v>45334</c:v>
                </c:pt>
                <c:pt idx="6826">
                  <c:v>45334</c:v>
                </c:pt>
                <c:pt idx="6827">
                  <c:v>45334</c:v>
                </c:pt>
                <c:pt idx="6828">
                  <c:v>45334</c:v>
                </c:pt>
                <c:pt idx="6829">
                  <c:v>45334</c:v>
                </c:pt>
                <c:pt idx="6830">
                  <c:v>45334</c:v>
                </c:pt>
                <c:pt idx="6831">
                  <c:v>45335</c:v>
                </c:pt>
                <c:pt idx="6832">
                  <c:v>45335</c:v>
                </c:pt>
                <c:pt idx="6833">
                  <c:v>45336</c:v>
                </c:pt>
                <c:pt idx="6834">
                  <c:v>45336</c:v>
                </c:pt>
                <c:pt idx="6835">
                  <c:v>45336</c:v>
                </c:pt>
                <c:pt idx="6836">
                  <c:v>45336</c:v>
                </c:pt>
                <c:pt idx="6837">
                  <c:v>45336</c:v>
                </c:pt>
                <c:pt idx="6838">
                  <c:v>45336</c:v>
                </c:pt>
                <c:pt idx="6839">
                  <c:v>45336</c:v>
                </c:pt>
                <c:pt idx="6840">
                  <c:v>45336</c:v>
                </c:pt>
                <c:pt idx="6841">
                  <c:v>45337</c:v>
                </c:pt>
                <c:pt idx="6842">
                  <c:v>45337</c:v>
                </c:pt>
                <c:pt idx="6843">
                  <c:v>45337</c:v>
                </c:pt>
                <c:pt idx="6844">
                  <c:v>45337</c:v>
                </c:pt>
                <c:pt idx="6845">
                  <c:v>45337</c:v>
                </c:pt>
                <c:pt idx="6846">
                  <c:v>45337</c:v>
                </c:pt>
                <c:pt idx="6847">
                  <c:v>45337</c:v>
                </c:pt>
                <c:pt idx="6848">
                  <c:v>45337</c:v>
                </c:pt>
                <c:pt idx="6849">
                  <c:v>45337</c:v>
                </c:pt>
                <c:pt idx="6850">
                  <c:v>45337</c:v>
                </c:pt>
                <c:pt idx="6851">
                  <c:v>45337</c:v>
                </c:pt>
                <c:pt idx="6852">
                  <c:v>45338</c:v>
                </c:pt>
                <c:pt idx="6853">
                  <c:v>45338</c:v>
                </c:pt>
                <c:pt idx="6854">
                  <c:v>45338</c:v>
                </c:pt>
                <c:pt idx="6855">
                  <c:v>45338</c:v>
                </c:pt>
                <c:pt idx="6856">
                  <c:v>45340</c:v>
                </c:pt>
                <c:pt idx="6857">
                  <c:v>45340</c:v>
                </c:pt>
                <c:pt idx="6858">
                  <c:v>45340</c:v>
                </c:pt>
                <c:pt idx="6859">
                  <c:v>45340</c:v>
                </c:pt>
                <c:pt idx="6860">
                  <c:v>45340</c:v>
                </c:pt>
                <c:pt idx="6861">
                  <c:v>45340</c:v>
                </c:pt>
                <c:pt idx="6862">
                  <c:v>45340</c:v>
                </c:pt>
                <c:pt idx="6863">
                  <c:v>45340</c:v>
                </c:pt>
                <c:pt idx="6864">
                  <c:v>45341</c:v>
                </c:pt>
                <c:pt idx="6865">
                  <c:v>45341</c:v>
                </c:pt>
                <c:pt idx="6866">
                  <c:v>45341</c:v>
                </c:pt>
                <c:pt idx="6867">
                  <c:v>45341</c:v>
                </c:pt>
                <c:pt idx="6868">
                  <c:v>45341</c:v>
                </c:pt>
                <c:pt idx="6869">
                  <c:v>45341</c:v>
                </c:pt>
                <c:pt idx="6870">
                  <c:v>45341</c:v>
                </c:pt>
                <c:pt idx="6871">
                  <c:v>45341</c:v>
                </c:pt>
                <c:pt idx="6872">
                  <c:v>45341</c:v>
                </c:pt>
                <c:pt idx="6873">
                  <c:v>45341</c:v>
                </c:pt>
                <c:pt idx="6874">
                  <c:v>45341</c:v>
                </c:pt>
                <c:pt idx="6875">
                  <c:v>45343</c:v>
                </c:pt>
                <c:pt idx="6876">
                  <c:v>45343</c:v>
                </c:pt>
                <c:pt idx="6877">
                  <c:v>45344</c:v>
                </c:pt>
                <c:pt idx="6878">
                  <c:v>45344</c:v>
                </c:pt>
                <c:pt idx="6879">
                  <c:v>45344</c:v>
                </c:pt>
                <c:pt idx="6880">
                  <c:v>45344</c:v>
                </c:pt>
                <c:pt idx="6881">
                  <c:v>45344</c:v>
                </c:pt>
                <c:pt idx="6882">
                  <c:v>45344</c:v>
                </c:pt>
                <c:pt idx="6883">
                  <c:v>45344</c:v>
                </c:pt>
                <c:pt idx="6884">
                  <c:v>45344</c:v>
                </c:pt>
                <c:pt idx="6885">
                  <c:v>45344</c:v>
                </c:pt>
                <c:pt idx="6886">
                  <c:v>45344</c:v>
                </c:pt>
                <c:pt idx="6887">
                  <c:v>45345</c:v>
                </c:pt>
                <c:pt idx="6888">
                  <c:v>45345</c:v>
                </c:pt>
                <c:pt idx="6889">
                  <c:v>45345</c:v>
                </c:pt>
                <c:pt idx="6890">
                  <c:v>45347</c:v>
                </c:pt>
                <c:pt idx="6891">
                  <c:v>45348</c:v>
                </c:pt>
                <c:pt idx="6892">
                  <c:v>45348</c:v>
                </c:pt>
                <c:pt idx="6893">
                  <c:v>45348</c:v>
                </c:pt>
                <c:pt idx="6894">
                  <c:v>45348</c:v>
                </c:pt>
                <c:pt idx="6895">
                  <c:v>45348</c:v>
                </c:pt>
                <c:pt idx="6896">
                  <c:v>45348</c:v>
                </c:pt>
                <c:pt idx="6897">
                  <c:v>45348</c:v>
                </c:pt>
                <c:pt idx="6898">
                  <c:v>45348</c:v>
                </c:pt>
                <c:pt idx="6899">
                  <c:v>45348</c:v>
                </c:pt>
                <c:pt idx="6900">
                  <c:v>45348</c:v>
                </c:pt>
                <c:pt idx="6901">
                  <c:v>45348</c:v>
                </c:pt>
                <c:pt idx="6902">
                  <c:v>45350</c:v>
                </c:pt>
                <c:pt idx="6903">
                  <c:v>45350</c:v>
                </c:pt>
                <c:pt idx="6904">
                  <c:v>45350</c:v>
                </c:pt>
                <c:pt idx="6905">
                  <c:v>45351</c:v>
                </c:pt>
                <c:pt idx="6906">
                  <c:v>45351</c:v>
                </c:pt>
                <c:pt idx="6907">
                  <c:v>45351</c:v>
                </c:pt>
                <c:pt idx="6908">
                  <c:v>45351</c:v>
                </c:pt>
                <c:pt idx="6909">
                  <c:v>45351</c:v>
                </c:pt>
                <c:pt idx="6910">
                  <c:v>45351</c:v>
                </c:pt>
                <c:pt idx="6911">
                  <c:v>45351</c:v>
                </c:pt>
                <c:pt idx="6912">
                  <c:v>45351</c:v>
                </c:pt>
                <c:pt idx="6913">
                  <c:v>45352</c:v>
                </c:pt>
                <c:pt idx="6914">
                  <c:v>45352</c:v>
                </c:pt>
                <c:pt idx="6915">
                  <c:v>45352</c:v>
                </c:pt>
                <c:pt idx="6916">
                  <c:v>45353</c:v>
                </c:pt>
                <c:pt idx="6917">
                  <c:v>45353</c:v>
                </c:pt>
                <c:pt idx="6918">
                  <c:v>45353</c:v>
                </c:pt>
                <c:pt idx="6919">
                  <c:v>45353</c:v>
                </c:pt>
                <c:pt idx="6920">
                  <c:v>45353</c:v>
                </c:pt>
                <c:pt idx="6921">
                  <c:v>45353</c:v>
                </c:pt>
                <c:pt idx="6922">
                  <c:v>45353</c:v>
                </c:pt>
                <c:pt idx="6923">
                  <c:v>45353</c:v>
                </c:pt>
                <c:pt idx="6924">
                  <c:v>45353</c:v>
                </c:pt>
                <c:pt idx="6925">
                  <c:v>45354</c:v>
                </c:pt>
                <c:pt idx="6926">
                  <c:v>45354</c:v>
                </c:pt>
                <c:pt idx="6927">
                  <c:v>45354</c:v>
                </c:pt>
                <c:pt idx="6928">
                  <c:v>45356</c:v>
                </c:pt>
                <c:pt idx="6929">
                  <c:v>45356</c:v>
                </c:pt>
                <c:pt idx="6930">
                  <c:v>45356</c:v>
                </c:pt>
                <c:pt idx="6931">
                  <c:v>45356</c:v>
                </c:pt>
                <c:pt idx="6932">
                  <c:v>45356</c:v>
                </c:pt>
                <c:pt idx="6933">
                  <c:v>45356</c:v>
                </c:pt>
                <c:pt idx="6934">
                  <c:v>45356</c:v>
                </c:pt>
                <c:pt idx="6935">
                  <c:v>45356</c:v>
                </c:pt>
                <c:pt idx="6936">
                  <c:v>45356</c:v>
                </c:pt>
                <c:pt idx="6937">
                  <c:v>45358</c:v>
                </c:pt>
                <c:pt idx="6938">
                  <c:v>45358</c:v>
                </c:pt>
                <c:pt idx="6939">
                  <c:v>45358</c:v>
                </c:pt>
                <c:pt idx="6940">
                  <c:v>45359</c:v>
                </c:pt>
                <c:pt idx="6941">
                  <c:v>45359</c:v>
                </c:pt>
                <c:pt idx="6942">
                  <c:v>45359</c:v>
                </c:pt>
                <c:pt idx="6943">
                  <c:v>45359</c:v>
                </c:pt>
                <c:pt idx="6944">
                  <c:v>45359</c:v>
                </c:pt>
                <c:pt idx="6945">
                  <c:v>45359</c:v>
                </c:pt>
                <c:pt idx="6946">
                  <c:v>45359</c:v>
                </c:pt>
                <c:pt idx="6947">
                  <c:v>45359</c:v>
                </c:pt>
                <c:pt idx="6948">
                  <c:v>45359</c:v>
                </c:pt>
                <c:pt idx="6949">
                  <c:v>45359</c:v>
                </c:pt>
                <c:pt idx="6950">
                  <c:v>45359</c:v>
                </c:pt>
                <c:pt idx="6951">
                  <c:v>45359</c:v>
                </c:pt>
                <c:pt idx="6952">
                  <c:v>45359</c:v>
                </c:pt>
                <c:pt idx="6953">
                  <c:v>45359</c:v>
                </c:pt>
                <c:pt idx="6954">
                  <c:v>45359</c:v>
                </c:pt>
                <c:pt idx="6955">
                  <c:v>45359</c:v>
                </c:pt>
                <c:pt idx="6956">
                  <c:v>45359</c:v>
                </c:pt>
                <c:pt idx="6957">
                  <c:v>45360</c:v>
                </c:pt>
                <c:pt idx="6958">
                  <c:v>45362</c:v>
                </c:pt>
                <c:pt idx="6959">
                  <c:v>45362</c:v>
                </c:pt>
                <c:pt idx="6960">
                  <c:v>45363</c:v>
                </c:pt>
                <c:pt idx="6961">
                  <c:v>45363</c:v>
                </c:pt>
                <c:pt idx="6962">
                  <c:v>45363</c:v>
                </c:pt>
                <c:pt idx="6963">
                  <c:v>45363</c:v>
                </c:pt>
                <c:pt idx="6964">
                  <c:v>45363</c:v>
                </c:pt>
                <c:pt idx="6965">
                  <c:v>45363</c:v>
                </c:pt>
                <c:pt idx="6966">
                  <c:v>45364</c:v>
                </c:pt>
                <c:pt idx="6967">
                  <c:v>45364</c:v>
                </c:pt>
                <c:pt idx="6968">
                  <c:v>45364</c:v>
                </c:pt>
                <c:pt idx="6969">
                  <c:v>45364</c:v>
                </c:pt>
                <c:pt idx="6970">
                  <c:v>45364</c:v>
                </c:pt>
                <c:pt idx="6971">
                  <c:v>45364</c:v>
                </c:pt>
                <c:pt idx="6972">
                  <c:v>45364</c:v>
                </c:pt>
                <c:pt idx="6973">
                  <c:v>45364</c:v>
                </c:pt>
                <c:pt idx="6974">
                  <c:v>45364</c:v>
                </c:pt>
                <c:pt idx="6975">
                  <c:v>45365</c:v>
                </c:pt>
                <c:pt idx="6976">
                  <c:v>45365</c:v>
                </c:pt>
                <c:pt idx="6977">
                  <c:v>45365</c:v>
                </c:pt>
                <c:pt idx="6978">
                  <c:v>45365</c:v>
                </c:pt>
                <c:pt idx="6979">
                  <c:v>45365</c:v>
                </c:pt>
                <c:pt idx="6980">
                  <c:v>45365</c:v>
                </c:pt>
                <c:pt idx="6981">
                  <c:v>45365</c:v>
                </c:pt>
                <c:pt idx="6982">
                  <c:v>45367</c:v>
                </c:pt>
                <c:pt idx="6983">
                  <c:v>45367</c:v>
                </c:pt>
                <c:pt idx="6984">
                  <c:v>45367</c:v>
                </c:pt>
                <c:pt idx="6985">
                  <c:v>45367</c:v>
                </c:pt>
                <c:pt idx="6986">
                  <c:v>45367</c:v>
                </c:pt>
                <c:pt idx="6987">
                  <c:v>45367</c:v>
                </c:pt>
                <c:pt idx="6988">
                  <c:v>45368</c:v>
                </c:pt>
                <c:pt idx="6989">
                  <c:v>45369</c:v>
                </c:pt>
                <c:pt idx="6990">
                  <c:v>45369</c:v>
                </c:pt>
                <c:pt idx="6991">
                  <c:v>45369</c:v>
                </c:pt>
                <c:pt idx="6992">
                  <c:v>45370</c:v>
                </c:pt>
                <c:pt idx="6993">
                  <c:v>45370</c:v>
                </c:pt>
                <c:pt idx="6994">
                  <c:v>45371</c:v>
                </c:pt>
                <c:pt idx="6995">
                  <c:v>45371</c:v>
                </c:pt>
                <c:pt idx="6996">
                  <c:v>45371</c:v>
                </c:pt>
                <c:pt idx="6997">
                  <c:v>45371</c:v>
                </c:pt>
                <c:pt idx="6998">
                  <c:v>45371</c:v>
                </c:pt>
                <c:pt idx="6999">
                  <c:v>45371</c:v>
                </c:pt>
                <c:pt idx="7000">
                  <c:v>45372</c:v>
                </c:pt>
                <c:pt idx="7001">
                  <c:v>45372</c:v>
                </c:pt>
                <c:pt idx="7002">
                  <c:v>45372</c:v>
                </c:pt>
                <c:pt idx="7003">
                  <c:v>45372</c:v>
                </c:pt>
                <c:pt idx="7004">
                  <c:v>45373</c:v>
                </c:pt>
                <c:pt idx="7005">
                  <c:v>45373</c:v>
                </c:pt>
                <c:pt idx="7006">
                  <c:v>45373</c:v>
                </c:pt>
                <c:pt idx="7007">
                  <c:v>45373</c:v>
                </c:pt>
                <c:pt idx="7008">
                  <c:v>45374</c:v>
                </c:pt>
                <c:pt idx="7009">
                  <c:v>45374</c:v>
                </c:pt>
                <c:pt idx="7010">
                  <c:v>45374</c:v>
                </c:pt>
                <c:pt idx="7011">
                  <c:v>45374</c:v>
                </c:pt>
                <c:pt idx="7012">
                  <c:v>45375</c:v>
                </c:pt>
                <c:pt idx="7013">
                  <c:v>45375</c:v>
                </c:pt>
                <c:pt idx="7014">
                  <c:v>45375</c:v>
                </c:pt>
                <c:pt idx="7015">
                  <c:v>45375</c:v>
                </c:pt>
                <c:pt idx="7016">
                  <c:v>45375</c:v>
                </c:pt>
                <c:pt idx="7017">
                  <c:v>45375</c:v>
                </c:pt>
                <c:pt idx="7018">
                  <c:v>45375</c:v>
                </c:pt>
                <c:pt idx="7019">
                  <c:v>45375</c:v>
                </c:pt>
                <c:pt idx="7020">
                  <c:v>45375</c:v>
                </c:pt>
                <c:pt idx="7021">
                  <c:v>45376</c:v>
                </c:pt>
                <c:pt idx="7022">
                  <c:v>45376</c:v>
                </c:pt>
                <c:pt idx="7023">
                  <c:v>45376</c:v>
                </c:pt>
                <c:pt idx="7024">
                  <c:v>45376</c:v>
                </c:pt>
                <c:pt idx="7025">
                  <c:v>45377</c:v>
                </c:pt>
                <c:pt idx="7026">
                  <c:v>45377</c:v>
                </c:pt>
                <c:pt idx="7027">
                  <c:v>45377</c:v>
                </c:pt>
                <c:pt idx="7028">
                  <c:v>45377</c:v>
                </c:pt>
                <c:pt idx="7029">
                  <c:v>45378</c:v>
                </c:pt>
                <c:pt idx="7030">
                  <c:v>45378</c:v>
                </c:pt>
                <c:pt idx="7031">
                  <c:v>45378</c:v>
                </c:pt>
                <c:pt idx="7032">
                  <c:v>45378</c:v>
                </c:pt>
                <c:pt idx="7033">
                  <c:v>45379</c:v>
                </c:pt>
                <c:pt idx="7034">
                  <c:v>45380</c:v>
                </c:pt>
                <c:pt idx="7035">
                  <c:v>45380</c:v>
                </c:pt>
                <c:pt idx="7036">
                  <c:v>45380</c:v>
                </c:pt>
                <c:pt idx="7037">
                  <c:v>45380</c:v>
                </c:pt>
                <c:pt idx="7038">
                  <c:v>45380</c:v>
                </c:pt>
                <c:pt idx="7039">
                  <c:v>45380</c:v>
                </c:pt>
                <c:pt idx="7040">
                  <c:v>45380</c:v>
                </c:pt>
                <c:pt idx="7041">
                  <c:v>45380</c:v>
                </c:pt>
                <c:pt idx="7042">
                  <c:v>45380</c:v>
                </c:pt>
                <c:pt idx="7043">
                  <c:v>45380</c:v>
                </c:pt>
                <c:pt idx="7044">
                  <c:v>45381</c:v>
                </c:pt>
                <c:pt idx="7045">
                  <c:v>45382</c:v>
                </c:pt>
                <c:pt idx="7046">
                  <c:v>45382</c:v>
                </c:pt>
                <c:pt idx="7047">
                  <c:v>45382</c:v>
                </c:pt>
                <c:pt idx="7048">
                  <c:v>45383</c:v>
                </c:pt>
                <c:pt idx="7049">
                  <c:v>45383</c:v>
                </c:pt>
                <c:pt idx="7050">
                  <c:v>45383</c:v>
                </c:pt>
                <c:pt idx="7051">
                  <c:v>45383</c:v>
                </c:pt>
                <c:pt idx="7052">
                  <c:v>45383</c:v>
                </c:pt>
                <c:pt idx="7053">
                  <c:v>45383</c:v>
                </c:pt>
                <c:pt idx="7054">
                  <c:v>45383</c:v>
                </c:pt>
                <c:pt idx="7055">
                  <c:v>45383</c:v>
                </c:pt>
                <c:pt idx="7056">
                  <c:v>45383</c:v>
                </c:pt>
                <c:pt idx="7057">
                  <c:v>45383</c:v>
                </c:pt>
                <c:pt idx="7058">
                  <c:v>45385</c:v>
                </c:pt>
                <c:pt idx="7059">
                  <c:v>45385</c:v>
                </c:pt>
                <c:pt idx="7060">
                  <c:v>45386</c:v>
                </c:pt>
                <c:pt idx="7061">
                  <c:v>45386</c:v>
                </c:pt>
                <c:pt idx="7062">
                  <c:v>45386</c:v>
                </c:pt>
                <c:pt idx="7063">
                  <c:v>45386</c:v>
                </c:pt>
                <c:pt idx="7064">
                  <c:v>45386</c:v>
                </c:pt>
                <c:pt idx="7065">
                  <c:v>45386</c:v>
                </c:pt>
                <c:pt idx="7066">
                  <c:v>45386</c:v>
                </c:pt>
                <c:pt idx="7067">
                  <c:v>45386</c:v>
                </c:pt>
                <c:pt idx="7068">
                  <c:v>45386</c:v>
                </c:pt>
                <c:pt idx="7069">
                  <c:v>45386</c:v>
                </c:pt>
                <c:pt idx="7070">
                  <c:v>45387</c:v>
                </c:pt>
                <c:pt idx="7071">
                  <c:v>45388</c:v>
                </c:pt>
                <c:pt idx="7072">
                  <c:v>45388</c:v>
                </c:pt>
                <c:pt idx="7073">
                  <c:v>45388</c:v>
                </c:pt>
                <c:pt idx="7074">
                  <c:v>45389</c:v>
                </c:pt>
                <c:pt idx="7075">
                  <c:v>45389</c:v>
                </c:pt>
                <c:pt idx="7076">
                  <c:v>45389</c:v>
                </c:pt>
                <c:pt idx="7077">
                  <c:v>45389</c:v>
                </c:pt>
                <c:pt idx="7078">
                  <c:v>45389</c:v>
                </c:pt>
                <c:pt idx="7079">
                  <c:v>45390</c:v>
                </c:pt>
                <c:pt idx="7080">
                  <c:v>45390</c:v>
                </c:pt>
                <c:pt idx="7081">
                  <c:v>45391</c:v>
                </c:pt>
                <c:pt idx="7082">
                  <c:v>45392</c:v>
                </c:pt>
                <c:pt idx="7083">
                  <c:v>45392</c:v>
                </c:pt>
                <c:pt idx="7084">
                  <c:v>45392</c:v>
                </c:pt>
                <c:pt idx="7085">
                  <c:v>45392</c:v>
                </c:pt>
                <c:pt idx="7086">
                  <c:v>45392</c:v>
                </c:pt>
                <c:pt idx="7087">
                  <c:v>45393</c:v>
                </c:pt>
                <c:pt idx="7088">
                  <c:v>45393</c:v>
                </c:pt>
                <c:pt idx="7089">
                  <c:v>45393</c:v>
                </c:pt>
                <c:pt idx="7090">
                  <c:v>45393</c:v>
                </c:pt>
                <c:pt idx="7091">
                  <c:v>45393</c:v>
                </c:pt>
                <c:pt idx="7092">
                  <c:v>45393</c:v>
                </c:pt>
                <c:pt idx="7093">
                  <c:v>45393</c:v>
                </c:pt>
                <c:pt idx="7094">
                  <c:v>45393</c:v>
                </c:pt>
                <c:pt idx="7095">
                  <c:v>45394</c:v>
                </c:pt>
                <c:pt idx="7096">
                  <c:v>45394</c:v>
                </c:pt>
                <c:pt idx="7097">
                  <c:v>45394</c:v>
                </c:pt>
                <c:pt idx="7098">
                  <c:v>45394</c:v>
                </c:pt>
                <c:pt idx="7099">
                  <c:v>45395</c:v>
                </c:pt>
                <c:pt idx="7100">
                  <c:v>45395</c:v>
                </c:pt>
                <c:pt idx="7101">
                  <c:v>45395</c:v>
                </c:pt>
                <c:pt idx="7102">
                  <c:v>45395</c:v>
                </c:pt>
                <c:pt idx="7103">
                  <c:v>45395</c:v>
                </c:pt>
                <c:pt idx="7104">
                  <c:v>45395</c:v>
                </c:pt>
                <c:pt idx="7105">
                  <c:v>45395</c:v>
                </c:pt>
                <c:pt idx="7106">
                  <c:v>45395</c:v>
                </c:pt>
                <c:pt idx="7107">
                  <c:v>45395</c:v>
                </c:pt>
                <c:pt idx="7108">
                  <c:v>45396</c:v>
                </c:pt>
                <c:pt idx="7109">
                  <c:v>45396</c:v>
                </c:pt>
                <c:pt idx="7110">
                  <c:v>45397</c:v>
                </c:pt>
                <c:pt idx="7111">
                  <c:v>45397</c:v>
                </c:pt>
                <c:pt idx="7112">
                  <c:v>45397</c:v>
                </c:pt>
                <c:pt idx="7113">
                  <c:v>45398</c:v>
                </c:pt>
                <c:pt idx="7114">
                  <c:v>45398</c:v>
                </c:pt>
                <c:pt idx="7115">
                  <c:v>45398</c:v>
                </c:pt>
                <c:pt idx="7116">
                  <c:v>45399</c:v>
                </c:pt>
                <c:pt idx="7117">
                  <c:v>45399</c:v>
                </c:pt>
                <c:pt idx="7118">
                  <c:v>45399</c:v>
                </c:pt>
                <c:pt idx="7119">
                  <c:v>45400</c:v>
                </c:pt>
                <c:pt idx="7120">
                  <c:v>45400</c:v>
                </c:pt>
                <c:pt idx="7121">
                  <c:v>45400</c:v>
                </c:pt>
                <c:pt idx="7122">
                  <c:v>45400</c:v>
                </c:pt>
                <c:pt idx="7123">
                  <c:v>45401</c:v>
                </c:pt>
                <c:pt idx="7124">
                  <c:v>45401</c:v>
                </c:pt>
                <c:pt idx="7125">
                  <c:v>45401</c:v>
                </c:pt>
                <c:pt idx="7126">
                  <c:v>45401</c:v>
                </c:pt>
                <c:pt idx="7127">
                  <c:v>45402</c:v>
                </c:pt>
                <c:pt idx="7128">
                  <c:v>45402</c:v>
                </c:pt>
                <c:pt idx="7129">
                  <c:v>45402</c:v>
                </c:pt>
                <c:pt idx="7130">
                  <c:v>45402</c:v>
                </c:pt>
                <c:pt idx="7131">
                  <c:v>45404</c:v>
                </c:pt>
                <c:pt idx="7132">
                  <c:v>45404</c:v>
                </c:pt>
                <c:pt idx="7133">
                  <c:v>45404</c:v>
                </c:pt>
                <c:pt idx="7134">
                  <c:v>45404</c:v>
                </c:pt>
                <c:pt idx="7135">
                  <c:v>45404</c:v>
                </c:pt>
                <c:pt idx="7136">
                  <c:v>45404</c:v>
                </c:pt>
                <c:pt idx="7137">
                  <c:v>45404</c:v>
                </c:pt>
                <c:pt idx="7138">
                  <c:v>45405</c:v>
                </c:pt>
                <c:pt idx="7139">
                  <c:v>45406</c:v>
                </c:pt>
                <c:pt idx="7140">
                  <c:v>45406</c:v>
                </c:pt>
                <c:pt idx="7141">
                  <c:v>45406</c:v>
                </c:pt>
                <c:pt idx="7142">
                  <c:v>45406</c:v>
                </c:pt>
                <c:pt idx="7143">
                  <c:v>45406</c:v>
                </c:pt>
                <c:pt idx="7144">
                  <c:v>45406</c:v>
                </c:pt>
                <c:pt idx="7145">
                  <c:v>45406</c:v>
                </c:pt>
                <c:pt idx="7146">
                  <c:v>45406</c:v>
                </c:pt>
                <c:pt idx="7147">
                  <c:v>45406</c:v>
                </c:pt>
                <c:pt idx="7148">
                  <c:v>45406</c:v>
                </c:pt>
                <c:pt idx="7149">
                  <c:v>45407</c:v>
                </c:pt>
                <c:pt idx="7150">
                  <c:v>45407</c:v>
                </c:pt>
                <c:pt idx="7151">
                  <c:v>45407</c:v>
                </c:pt>
                <c:pt idx="7152">
                  <c:v>45407</c:v>
                </c:pt>
                <c:pt idx="7153">
                  <c:v>45407</c:v>
                </c:pt>
                <c:pt idx="7154">
                  <c:v>45408</c:v>
                </c:pt>
                <c:pt idx="7155">
                  <c:v>45409</c:v>
                </c:pt>
                <c:pt idx="7156">
                  <c:v>45409</c:v>
                </c:pt>
                <c:pt idx="7157">
                  <c:v>45409</c:v>
                </c:pt>
                <c:pt idx="7158">
                  <c:v>45410</c:v>
                </c:pt>
                <c:pt idx="7159">
                  <c:v>45410</c:v>
                </c:pt>
                <c:pt idx="7160">
                  <c:v>45410</c:v>
                </c:pt>
                <c:pt idx="7161">
                  <c:v>45410</c:v>
                </c:pt>
                <c:pt idx="7162">
                  <c:v>45410</c:v>
                </c:pt>
                <c:pt idx="7163">
                  <c:v>45410</c:v>
                </c:pt>
                <c:pt idx="7164">
                  <c:v>45410</c:v>
                </c:pt>
                <c:pt idx="7165">
                  <c:v>45410</c:v>
                </c:pt>
                <c:pt idx="7166">
                  <c:v>45410</c:v>
                </c:pt>
                <c:pt idx="7167">
                  <c:v>45410</c:v>
                </c:pt>
                <c:pt idx="7168">
                  <c:v>45411</c:v>
                </c:pt>
                <c:pt idx="7169">
                  <c:v>45411</c:v>
                </c:pt>
                <c:pt idx="7170">
                  <c:v>45411</c:v>
                </c:pt>
                <c:pt idx="7171">
                  <c:v>45411</c:v>
                </c:pt>
                <c:pt idx="7172">
                  <c:v>45412</c:v>
                </c:pt>
                <c:pt idx="7173">
                  <c:v>45412</c:v>
                </c:pt>
                <c:pt idx="7174">
                  <c:v>45413</c:v>
                </c:pt>
                <c:pt idx="7175">
                  <c:v>45414</c:v>
                </c:pt>
                <c:pt idx="7176">
                  <c:v>45414</c:v>
                </c:pt>
                <c:pt idx="7177">
                  <c:v>45414</c:v>
                </c:pt>
                <c:pt idx="7178">
                  <c:v>45415</c:v>
                </c:pt>
                <c:pt idx="7179">
                  <c:v>45415</c:v>
                </c:pt>
                <c:pt idx="7180">
                  <c:v>45416</c:v>
                </c:pt>
                <c:pt idx="7181">
                  <c:v>45416</c:v>
                </c:pt>
                <c:pt idx="7182">
                  <c:v>45416</c:v>
                </c:pt>
                <c:pt idx="7183">
                  <c:v>45416</c:v>
                </c:pt>
                <c:pt idx="7184">
                  <c:v>45417</c:v>
                </c:pt>
                <c:pt idx="7185">
                  <c:v>45417</c:v>
                </c:pt>
                <c:pt idx="7186">
                  <c:v>45417</c:v>
                </c:pt>
                <c:pt idx="7187">
                  <c:v>45417</c:v>
                </c:pt>
                <c:pt idx="7188">
                  <c:v>45417</c:v>
                </c:pt>
                <c:pt idx="7189">
                  <c:v>45417</c:v>
                </c:pt>
                <c:pt idx="7190">
                  <c:v>45417</c:v>
                </c:pt>
                <c:pt idx="7191">
                  <c:v>45418</c:v>
                </c:pt>
                <c:pt idx="7192">
                  <c:v>45418</c:v>
                </c:pt>
                <c:pt idx="7193">
                  <c:v>45418</c:v>
                </c:pt>
                <c:pt idx="7194">
                  <c:v>45418</c:v>
                </c:pt>
                <c:pt idx="7195">
                  <c:v>45418</c:v>
                </c:pt>
                <c:pt idx="7196">
                  <c:v>45418</c:v>
                </c:pt>
                <c:pt idx="7197">
                  <c:v>45418</c:v>
                </c:pt>
                <c:pt idx="7198">
                  <c:v>45418</c:v>
                </c:pt>
                <c:pt idx="7199">
                  <c:v>45418</c:v>
                </c:pt>
                <c:pt idx="7200">
                  <c:v>45418</c:v>
                </c:pt>
                <c:pt idx="7201">
                  <c:v>45418</c:v>
                </c:pt>
                <c:pt idx="7202">
                  <c:v>45418</c:v>
                </c:pt>
                <c:pt idx="7203">
                  <c:v>45420</c:v>
                </c:pt>
                <c:pt idx="7204">
                  <c:v>45420</c:v>
                </c:pt>
                <c:pt idx="7205">
                  <c:v>45420</c:v>
                </c:pt>
                <c:pt idx="7206">
                  <c:v>45421</c:v>
                </c:pt>
                <c:pt idx="7207">
                  <c:v>45422</c:v>
                </c:pt>
                <c:pt idx="7208">
                  <c:v>45422</c:v>
                </c:pt>
                <c:pt idx="7209">
                  <c:v>45422</c:v>
                </c:pt>
                <c:pt idx="7210">
                  <c:v>45422</c:v>
                </c:pt>
                <c:pt idx="7211">
                  <c:v>45422</c:v>
                </c:pt>
                <c:pt idx="7212">
                  <c:v>45422</c:v>
                </c:pt>
                <c:pt idx="7213">
                  <c:v>45423</c:v>
                </c:pt>
                <c:pt idx="7214">
                  <c:v>45423</c:v>
                </c:pt>
                <c:pt idx="7215">
                  <c:v>45423</c:v>
                </c:pt>
                <c:pt idx="7216">
                  <c:v>45423</c:v>
                </c:pt>
                <c:pt idx="7217">
                  <c:v>45423</c:v>
                </c:pt>
                <c:pt idx="7218">
                  <c:v>45423</c:v>
                </c:pt>
                <c:pt idx="7219">
                  <c:v>45423</c:v>
                </c:pt>
                <c:pt idx="7220">
                  <c:v>45424</c:v>
                </c:pt>
                <c:pt idx="7221">
                  <c:v>45424</c:v>
                </c:pt>
                <c:pt idx="7222">
                  <c:v>45424</c:v>
                </c:pt>
                <c:pt idx="7223">
                  <c:v>45424</c:v>
                </c:pt>
                <c:pt idx="7224">
                  <c:v>45424</c:v>
                </c:pt>
                <c:pt idx="7225">
                  <c:v>45424</c:v>
                </c:pt>
                <c:pt idx="7226">
                  <c:v>45424</c:v>
                </c:pt>
                <c:pt idx="7227">
                  <c:v>45426</c:v>
                </c:pt>
                <c:pt idx="7228">
                  <c:v>45426</c:v>
                </c:pt>
                <c:pt idx="7229">
                  <c:v>45427</c:v>
                </c:pt>
                <c:pt idx="7230">
                  <c:v>45428</c:v>
                </c:pt>
                <c:pt idx="7231">
                  <c:v>45428</c:v>
                </c:pt>
                <c:pt idx="7232">
                  <c:v>45428</c:v>
                </c:pt>
                <c:pt idx="7233">
                  <c:v>45428</c:v>
                </c:pt>
                <c:pt idx="7234">
                  <c:v>45428</c:v>
                </c:pt>
                <c:pt idx="7235">
                  <c:v>45428</c:v>
                </c:pt>
                <c:pt idx="7236">
                  <c:v>45428</c:v>
                </c:pt>
                <c:pt idx="7237">
                  <c:v>45428</c:v>
                </c:pt>
                <c:pt idx="7238">
                  <c:v>45428</c:v>
                </c:pt>
                <c:pt idx="7239">
                  <c:v>45429</c:v>
                </c:pt>
                <c:pt idx="7240">
                  <c:v>45430</c:v>
                </c:pt>
                <c:pt idx="7241">
                  <c:v>45430</c:v>
                </c:pt>
                <c:pt idx="7242">
                  <c:v>45430</c:v>
                </c:pt>
                <c:pt idx="7243">
                  <c:v>45430</c:v>
                </c:pt>
                <c:pt idx="7244">
                  <c:v>45430</c:v>
                </c:pt>
                <c:pt idx="7245">
                  <c:v>45430</c:v>
                </c:pt>
                <c:pt idx="7246">
                  <c:v>45430</c:v>
                </c:pt>
                <c:pt idx="7247">
                  <c:v>45430</c:v>
                </c:pt>
                <c:pt idx="7248">
                  <c:v>45430</c:v>
                </c:pt>
                <c:pt idx="7249">
                  <c:v>45430</c:v>
                </c:pt>
                <c:pt idx="7250">
                  <c:v>45430</c:v>
                </c:pt>
                <c:pt idx="7251">
                  <c:v>45431</c:v>
                </c:pt>
                <c:pt idx="7252">
                  <c:v>45431</c:v>
                </c:pt>
                <c:pt idx="7253">
                  <c:v>45431</c:v>
                </c:pt>
                <c:pt idx="7254">
                  <c:v>45432</c:v>
                </c:pt>
                <c:pt idx="7255">
                  <c:v>45432</c:v>
                </c:pt>
                <c:pt idx="7256">
                  <c:v>45432</c:v>
                </c:pt>
                <c:pt idx="7257">
                  <c:v>45432</c:v>
                </c:pt>
                <c:pt idx="7258">
                  <c:v>45432</c:v>
                </c:pt>
                <c:pt idx="7259">
                  <c:v>45433</c:v>
                </c:pt>
                <c:pt idx="7260">
                  <c:v>45433</c:v>
                </c:pt>
                <c:pt idx="7261">
                  <c:v>45433</c:v>
                </c:pt>
                <c:pt idx="7262">
                  <c:v>45433</c:v>
                </c:pt>
                <c:pt idx="7263">
                  <c:v>45434</c:v>
                </c:pt>
                <c:pt idx="7264">
                  <c:v>45434</c:v>
                </c:pt>
                <c:pt idx="7265">
                  <c:v>45434</c:v>
                </c:pt>
                <c:pt idx="7266">
                  <c:v>45434</c:v>
                </c:pt>
                <c:pt idx="7267">
                  <c:v>45435</c:v>
                </c:pt>
                <c:pt idx="7268">
                  <c:v>45435</c:v>
                </c:pt>
                <c:pt idx="7269">
                  <c:v>45435</c:v>
                </c:pt>
                <c:pt idx="7270">
                  <c:v>45438</c:v>
                </c:pt>
                <c:pt idx="7271">
                  <c:v>45439</c:v>
                </c:pt>
                <c:pt idx="7272">
                  <c:v>45439</c:v>
                </c:pt>
                <c:pt idx="7273">
                  <c:v>45439</c:v>
                </c:pt>
                <c:pt idx="7274">
                  <c:v>45439</c:v>
                </c:pt>
                <c:pt idx="7275">
                  <c:v>45439</c:v>
                </c:pt>
                <c:pt idx="7276">
                  <c:v>45439</c:v>
                </c:pt>
                <c:pt idx="7277">
                  <c:v>45439</c:v>
                </c:pt>
                <c:pt idx="7278">
                  <c:v>45439</c:v>
                </c:pt>
                <c:pt idx="7279">
                  <c:v>45439</c:v>
                </c:pt>
                <c:pt idx="7280">
                  <c:v>45439</c:v>
                </c:pt>
                <c:pt idx="7281">
                  <c:v>45439</c:v>
                </c:pt>
                <c:pt idx="7282">
                  <c:v>45439</c:v>
                </c:pt>
                <c:pt idx="7283">
                  <c:v>45439</c:v>
                </c:pt>
                <c:pt idx="7284">
                  <c:v>45439</c:v>
                </c:pt>
                <c:pt idx="7285">
                  <c:v>45439</c:v>
                </c:pt>
                <c:pt idx="7286">
                  <c:v>45440</c:v>
                </c:pt>
                <c:pt idx="7287">
                  <c:v>45441</c:v>
                </c:pt>
                <c:pt idx="7288">
                  <c:v>45441</c:v>
                </c:pt>
                <c:pt idx="7289">
                  <c:v>45441</c:v>
                </c:pt>
                <c:pt idx="7290">
                  <c:v>45442</c:v>
                </c:pt>
                <c:pt idx="7291">
                  <c:v>45442</c:v>
                </c:pt>
                <c:pt idx="7292">
                  <c:v>45442</c:v>
                </c:pt>
                <c:pt idx="7293">
                  <c:v>45443</c:v>
                </c:pt>
                <c:pt idx="7294">
                  <c:v>45443</c:v>
                </c:pt>
                <c:pt idx="7295">
                  <c:v>45443</c:v>
                </c:pt>
                <c:pt idx="7296">
                  <c:v>45443</c:v>
                </c:pt>
                <c:pt idx="7297">
                  <c:v>45443</c:v>
                </c:pt>
                <c:pt idx="7298">
                  <c:v>45443</c:v>
                </c:pt>
                <c:pt idx="7299">
                  <c:v>45445</c:v>
                </c:pt>
                <c:pt idx="7300">
                  <c:v>45445</c:v>
                </c:pt>
                <c:pt idx="7301">
                  <c:v>45445</c:v>
                </c:pt>
                <c:pt idx="7302">
                  <c:v>45445</c:v>
                </c:pt>
                <c:pt idx="7303">
                  <c:v>45445</c:v>
                </c:pt>
                <c:pt idx="7304">
                  <c:v>45445</c:v>
                </c:pt>
                <c:pt idx="7305">
                  <c:v>45445</c:v>
                </c:pt>
                <c:pt idx="7306">
                  <c:v>45446</c:v>
                </c:pt>
                <c:pt idx="7307">
                  <c:v>45446</c:v>
                </c:pt>
                <c:pt idx="7308">
                  <c:v>45447</c:v>
                </c:pt>
                <c:pt idx="7309">
                  <c:v>45447</c:v>
                </c:pt>
                <c:pt idx="7310">
                  <c:v>45448</c:v>
                </c:pt>
                <c:pt idx="7311">
                  <c:v>45448</c:v>
                </c:pt>
                <c:pt idx="7312">
                  <c:v>45448</c:v>
                </c:pt>
                <c:pt idx="7313">
                  <c:v>45448</c:v>
                </c:pt>
                <c:pt idx="7314">
                  <c:v>45448</c:v>
                </c:pt>
                <c:pt idx="7315">
                  <c:v>45448</c:v>
                </c:pt>
                <c:pt idx="7316">
                  <c:v>45448</c:v>
                </c:pt>
                <c:pt idx="7317">
                  <c:v>45448</c:v>
                </c:pt>
                <c:pt idx="7318">
                  <c:v>45449</c:v>
                </c:pt>
                <c:pt idx="7319">
                  <c:v>45449</c:v>
                </c:pt>
                <c:pt idx="7320">
                  <c:v>45450</c:v>
                </c:pt>
                <c:pt idx="7321">
                  <c:v>45450</c:v>
                </c:pt>
                <c:pt idx="7322">
                  <c:v>45450</c:v>
                </c:pt>
                <c:pt idx="7323">
                  <c:v>45450</c:v>
                </c:pt>
                <c:pt idx="7324">
                  <c:v>45450</c:v>
                </c:pt>
                <c:pt idx="7325">
                  <c:v>45451</c:v>
                </c:pt>
                <c:pt idx="7326">
                  <c:v>45451</c:v>
                </c:pt>
                <c:pt idx="7327">
                  <c:v>45451</c:v>
                </c:pt>
                <c:pt idx="7328">
                  <c:v>45451</c:v>
                </c:pt>
                <c:pt idx="7329">
                  <c:v>45451</c:v>
                </c:pt>
                <c:pt idx="7330">
                  <c:v>45452</c:v>
                </c:pt>
                <c:pt idx="7331">
                  <c:v>45452</c:v>
                </c:pt>
                <c:pt idx="7332">
                  <c:v>45452</c:v>
                </c:pt>
                <c:pt idx="7333">
                  <c:v>45452</c:v>
                </c:pt>
                <c:pt idx="7334">
                  <c:v>45452</c:v>
                </c:pt>
                <c:pt idx="7335">
                  <c:v>45453</c:v>
                </c:pt>
                <c:pt idx="7336">
                  <c:v>45453</c:v>
                </c:pt>
                <c:pt idx="7337">
                  <c:v>45454</c:v>
                </c:pt>
                <c:pt idx="7338">
                  <c:v>45455</c:v>
                </c:pt>
                <c:pt idx="7339">
                  <c:v>45455</c:v>
                </c:pt>
                <c:pt idx="7340">
                  <c:v>45455</c:v>
                </c:pt>
                <c:pt idx="7341">
                  <c:v>45455</c:v>
                </c:pt>
                <c:pt idx="7342">
                  <c:v>45455</c:v>
                </c:pt>
                <c:pt idx="7343">
                  <c:v>45455</c:v>
                </c:pt>
                <c:pt idx="7344">
                  <c:v>45455</c:v>
                </c:pt>
                <c:pt idx="7345">
                  <c:v>45455</c:v>
                </c:pt>
                <c:pt idx="7346">
                  <c:v>45455</c:v>
                </c:pt>
                <c:pt idx="7347">
                  <c:v>45455</c:v>
                </c:pt>
                <c:pt idx="7348">
                  <c:v>45455</c:v>
                </c:pt>
                <c:pt idx="7349">
                  <c:v>45456</c:v>
                </c:pt>
                <c:pt idx="7350">
                  <c:v>45456</c:v>
                </c:pt>
                <c:pt idx="7351">
                  <c:v>45457</c:v>
                </c:pt>
                <c:pt idx="7352">
                  <c:v>45457</c:v>
                </c:pt>
                <c:pt idx="7353">
                  <c:v>45457</c:v>
                </c:pt>
                <c:pt idx="7354">
                  <c:v>45457</c:v>
                </c:pt>
                <c:pt idx="7355">
                  <c:v>45457</c:v>
                </c:pt>
                <c:pt idx="7356">
                  <c:v>45457</c:v>
                </c:pt>
                <c:pt idx="7357">
                  <c:v>45457</c:v>
                </c:pt>
                <c:pt idx="7358">
                  <c:v>45457</c:v>
                </c:pt>
                <c:pt idx="7359">
                  <c:v>45459</c:v>
                </c:pt>
                <c:pt idx="7360">
                  <c:v>45460</c:v>
                </c:pt>
                <c:pt idx="7361">
                  <c:v>45460</c:v>
                </c:pt>
                <c:pt idx="7362">
                  <c:v>45460</c:v>
                </c:pt>
                <c:pt idx="7363">
                  <c:v>45461</c:v>
                </c:pt>
                <c:pt idx="7364">
                  <c:v>45462</c:v>
                </c:pt>
                <c:pt idx="7365">
                  <c:v>45462</c:v>
                </c:pt>
                <c:pt idx="7366">
                  <c:v>45463</c:v>
                </c:pt>
                <c:pt idx="7367">
                  <c:v>45463</c:v>
                </c:pt>
                <c:pt idx="7368">
                  <c:v>45463</c:v>
                </c:pt>
                <c:pt idx="7369">
                  <c:v>45463</c:v>
                </c:pt>
                <c:pt idx="7370">
                  <c:v>45463</c:v>
                </c:pt>
                <c:pt idx="7371">
                  <c:v>45463</c:v>
                </c:pt>
                <c:pt idx="7372">
                  <c:v>45463</c:v>
                </c:pt>
                <c:pt idx="7373">
                  <c:v>45463</c:v>
                </c:pt>
                <c:pt idx="7374">
                  <c:v>45464</c:v>
                </c:pt>
                <c:pt idx="7375">
                  <c:v>45464</c:v>
                </c:pt>
                <c:pt idx="7376">
                  <c:v>45465</c:v>
                </c:pt>
                <c:pt idx="7377">
                  <c:v>45465</c:v>
                </c:pt>
                <c:pt idx="7378">
                  <c:v>45465</c:v>
                </c:pt>
                <c:pt idx="7379">
                  <c:v>45466</c:v>
                </c:pt>
                <c:pt idx="7380">
                  <c:v>45466</c:v>
                </c:pt>
                <c:pt idx="7381">
                  <c:v>45466</c:v>
                </c:pt>
                <c:pt idx="7382">
                  <c:v>45466</c:v>
                </c:pt>
                <c:pt idx="7383">
                  <c:v>45466</c:v>
                </c:pt>
                <c:pt idx="7384">
                  <c:v>45466</c:v>
                </c:pt>
                <c:pt idx="7385">
                  <c:v>45467</c:v>
                </c:pt>
                <c:pt idx="7386">
                  <c:v>45467</c:v>
                </c:pt>
                <c:pt idx="7387">
                  <c:v>45467</c:v>
                </c:pt>
                <c:pt idx="7388">
                  <c:v>45467</c:v>
                </c:pt>
                <c:pt idx="7389">
                  <c:v>45468</c:v>
                </c:pt>
                <c:pt idx="7390">
                  <c:v>45469</c:v>
                </c:pt>
                <c:pt idx="7391">
                  <c:v>45469</c:v>
                </c:pt>
                <c:pt idx="7392">
                  <c:v>45469</c:v>
                </c:pt>
                <c:pt idx="7393">
                  <c:v>45469</c:v>
                </c:pt>
                <c:pt idx="7394">
                  <c:v>45470</c:v>
                </c:pt>
                <c:pt idx="7395">
                  <c:v>45470</c:v>
                </c:pt>
                <c:pt idx="7396">
                  <c:v>45470</c:v>
                </c:pt>
                <c:pt idx="7397">
                  <c:v>45470</c:v>
                </c:pt>
                <c:pt idx="7398">
                  <c:v>45470</c:v>
                </c:pt>
                <c:pt idx="7399">
                  <c:v>45470</c:v>
                </c:pt>
                <c:pt idx="7400">
                  <c:v>45470</c:v>
                </c:pt>
                <c:pt idx="7401">
                  <c:v>45472</c:v>
                </c:pt>
                <c:pt idx="7402">
                  <c:v>45473</c:v>
                </c:pt>
                <c:pt idx="7403">
                  <c:v>45473</c:v>
                </c:pt>
                <c:pt idx="7404">
                  <c:v>45473</c:v>
                </c:pt>
                <c:pt idx="7405">
                  <c:v>45473</c:v>
                </c:pt>
                <c:pt idx="7406">
                  <c:v>45473</c:v>
                </c:pt>
                <c:pt idx="7407">
                  <c:v>45473</c:v>
                </c:pt>
                <c:pt idx="7408">
                  <c:v>45473</c:v>
                </c:pt>
                <c:pt idx="7409">
                  <c:v>45473</c:v>
                </c:pt>
                <c:pt idx="7410">
                  <c:v>45473</c:v>
                </c:pt>
                <c:pt idx="7411">
                  <c:v>45473</c:v>
                </c:pt>
                <c:pt idx="7412">
                  <c:v>45475</c:v>
                </c:pt>
                <c:pt idx="7413">
                  <c:v>45475</c:v>
                </c:pt>
                <c:pt idx="7414">
                  <c:v>45476</c:v>
                </c:pt>
                <c:pt idx="7415">
                  <c:v>45476</c:v>
                </c:pt>
                <c:pt idx="7416">
                  <c:v>45476</c:v>
                </c:pt>
                <c:pt idx="7417">
                  <c:v>45477</c:v>
                </c:pt>
                <c:pt idx="7418">
                  <c:v>45477</c:v>
                </c:pt>
                <c:pt idx="7419">
                  <c:v>45477</c:v>
                </c:pt>
                <c:pt idx="7420">
                  <c:v>45477</c:v>
                </c:pt>
                <c:pt idx="7421">
                  <c:v>45477</c:v>
                </c:pt>
                <c:pt idx="7422">
                  <c:v>45477</c:v>
                </c:pt>
                <c:pt idx="7423">
                  <c:v>45477</c:v>
                </c:pt>
                <c:pt idx="7424">
                  <c:v>45477</c:v>
                </c:pt>
                <c:pt idx="7425">
                  <c:v>45477</c:v>
                </c:pt>
                <c:pt idx="7426">
                  <c:v>45477</c:v>
                </c:pt>
                <c:pt idx="7427">
                  <c:v>45477</c:v>
                </c:pt>
                <c:pt idx="7428">
                  <c:v>45479</c:v>
                </c:pt>
                <c:pt idx="7429">
                  <c:v>45479</c:v>
                </c:pt>
                <c:pt idx="7430">
                  <c:v>45480</c:v>
                </c:pt>
                <c:pt idx="7431">
                  <c:v>45480</c:v>
                </c:pt>
                <c:pt idx="7432">
                  <c:v>45481</c:v>
                </c:pt>
                <c:pt idx="7433">
                  <c:v>45481</c:v>
                </c:pt>
                <c:pt idx="7434">
                  <c:v>45481</c:v>
                </c:pt>
                <c:pt idx="7435">
                  <c:v>45482</c:v>
                </c:pt>
                <c:pt idx="7436">
                  <c:v>45483</c:v>
                </c:pt>
                <c:pt idx="7437">
                  <c:v>45484</c:v>
                </c:pt>
                <c:pt idx="7438">
                  <c:v>45484</c:v>
                </c:pt>
                <c:pt idx="7439">
                  <c:v>45484</c:v>
                </c:pt>
                <c:pt idx="7440">
                  <c:v>45484</c:v>
                </c:pt>
                <c:pt idx="7441">
                  <c:v>45484</c:v>
                </c:pt>
                <c:pt idx="7442">
                  <c:v>45485</c:v>
                </c:pt>
                <c:pt idx="7443">
                  <c:v>45485</c:v>
                </c:pt>
                <c:pt idx="7444">
                  <c:v>45485</c:v>
                </c:pt>
                <c:pt idx="7445">
                  <c:v>45486</c:v>
                </c:pt>
                <c:pt idx="7446">
                  <c:v>45486</c:v>
                </c:pt>
                <c:pt idx="7447">
                  <c:v>45487</c:v>
                </c:pt>
                <c:pt idx="7448">
                  <c:v>45487</c:v>
                </c:pt>
                <c:pt idx="7449">
                  <c:v>45487</c:v>
                </c:pt>
                <c:pt idx="7450">
                  <c:v>45487</c:v>
                </c:pt>
                <c:pt idx="7451">
                  <c:v>45487</c:v>
                </c:pt>
                <c:pt idx="7452">
                  <c:v>45487</c:v>
                </c:pt>
                <c:pt idx="7453">
                  <c:v>45487</c:v>
                </c:pt>
                <c:pt idx="7454">
                  <c:v>45487</c:v>
                </c:pt>
                <c:pt idx="7455">
                  <c:v>45487</c:v>
                </c:pt>
                <c:pt idx="7456">
                  <c:v>45488</c:v>
                </c:pt>
                <c:pt idx="7457">
                  <c:v>45488</c:v>
                </c:pt>
                <c:pt idx="7458">
                  <c:v>45488</c:v>
                </c:pt>
                <c:pt idx="7459">
                  <c:v>45489</c:v>
                </c:pt>
                <c:pt idx="7460">
                  <c:v>45489</c:v>
                </c:pt>
                <c:pt idx="7461">
                  <c:v>45491</c:v>
                </c:pt>
                <c:pt idx="7462">
                  <c:v>45491</c:v>
                </c:pt>
                <c:pt idx="7463">
                  <c:v>45491</c:v>
                </c:pt>
                <c:pt idx="7464">
                  <c:v>45491</c:v>
                </c:pt>
                <c:pt idx="7465">
                  <c:v>45491</c:v>
                </c:pt>
                <c:pt idx="7466">
                  <c:v>45491</c:v>
                </c:pt>
                <c:pt idx="7467">
                  <c:v>45491</c:v>
                </c:pt>
                <c:pt idx="7468">
                  <c:v>45491</c:v>
                </c:pt>
                <c:pt idx="7469">
                  <c:v>45491</c:v>
                </c:pt>
                <c:pt idx="7470">
                  <c:v>45492</c:v>
                </c:pt>
                <c:pt idx="7471">
                  <c:v>45492</c:v>
                </c:pt>
                <c:pt idx="7472">
                  <c:v>45494</c:v>
                </c:pt>
                <c:pt idx="7473">
                  <c:v>45494</c:v>
                </c:pt>
                <c:pt idx="7474">
                  <c:v>45494</c:v>
                </c:pt>
                <c:pt idx="7475">
                  <c:v>45494</c:v>
                </c:pt>
                <c:pt idx="7476">
                  <c:v>45494</c:v>
                </c:pt>
                <c:pt idx="7477">
                  <c:v>45494</c:v>
                </c:pt>
                <c:pt idx="7478">
                  <c:v>45494</c:v>
                </c:pt>
                <c:pt idx="7479">
                  <c:v>45495</c:v>
                </c:pt>
                <c:pt idx="7480">
                  <c:v>45496</c:v>
                </c:pt>
                <c:pt idx="7481">
                  <c:v>45496</c:v>
                </c:pt>
                <c:pt idx="7482">
                  <c:v>45497</c:v>
                </c:pt>
                <c:pt idx="7483">
                  <c:v>45497</c:v>
                </c:pt>
                <c:pt idx="7484">
                  <c:v>45497</c:v>
                </c:pt>
                <c:pt idx="7485">
                  <c:v>45497</c:v>
                </c:pt>
                <c:pt idx="7486">
                  <c:v>45497</c:v>
                </c:pt>
                <c:pt idx="7487">
                  <c:v>45497</c:v>
                </c:pt>
                <c:pt idx="7488">
                  <c:v>45498</c:v>
                </c:pt>
                <c:pt idx="7489">
                  <c:v>45498</c:v>
                </c:pt>
                <c:pt idx="7490">
                  <c:v>45498</c:v>
                </c:pt>
                <c:pt idx="7491">
                  <c:v>45498</c:v>
                </c:pt>
                <c:pt idx="7492">
                  <c:v>45498</c:v>
                </c:pt>
                <c:pt idx="7493">
                  <c:v>45498</c:v>
                </c:pt>
                <c:pt idx="7494">
                  <c:v>45498</c:v>
                </c:pt>
                <c:pt idx="7495">
                  <c:v>45499</c:v>
                </c:pt>
                <c:pt idx="7496">
                  <c:v>45499</c:v>
                </c:pt>
                <c:pt idx="7497">
                  <c:v>45500</c:v>
                </c:pt>
                <c:pt idx="7498">
                  <c:v>45500</c:v>
                </c:pt>
                <c:pt idx="7499">
                  <c:v>45500</c:v>
                </c:pt>
                <c:pt idx="7500">
                  <c:v>45500</c:v>
                </c:pt>
                <c:pt idx="7501">
                  <c:v>45500</c:v>
                </c:pt>
                <c:pt idx="7502">
                  <c:v>45501</c:v>
                </c:pt>
                <c:pt idx="7503">
                  <c:v>45501</c:v>
                </c:pt>
                <c:pt idx="7504">
                  <c:v>45502</c:v>
                </c:pt>
                <c:pt idx="7505">
                  <c:v>45502</c:v>
                </c:pt>
                <c:pt idx="7506">
                  <c:v>45502</c:v>
                </c:pt>
                <c:pt idx="7507">
                  <c:v>45503</c:v>
                </c:pt>
                <c:pt idx="7508">
                  <c:v>45503</c:v>
                </c:pt>
                <c:pt idx="7509">
                  <c:v>45504</c:v>
                </c:pt>
                <c:pt idx="7510">
                  <c:v>45504</c:v>
                </c:pt>
                <c:pt idx="7511">
                  <c:v>45504</c:v>
                </c:pt>
                <c:pt idx="7512">
                  <c:v>45505</c:v>
                </c:pt>
                <c:pt idx="7513">
                  <c:v>45505</c:v>
                </c:pt>
                <c:pt idx="7514">
                  <c:v>45505</c:v>
                </c:pt>
                <c:pt idx="7515">
                  <c:v>45505</c:v>
                </c:pt>
                <c:pt idx="7516">
                  <c:v>45505</c:v>
                </c:pt>
                <c:pt idx="7517">
                  <c:v>45505</c:v>
                </c:pt>
                <c:pt idx="7518">
                  <c:v>45506</c:v>
                </c:pt>
                <c:pt idx="7519">
                  <c:v>45507</c:v>
                </c:pt>
                <c:pt idx="7520">
                  <c:v>45507</c:v>
                </c:pt>
                <c:pt idx="7521">
                  <c:v>45507</c:v>
                </c:pt>
                <c:pt idx="7522">
                  <c:v>45507</c:v>
                </c:pt>
                <c:pt idx="7523">
                  <c:v>45507</c:v>
                </c:pt>
                <c:pt idx="7524">
                  <c:v>45507</c:v>
                </c:pt>
                <c:pt idx="7525">
                  <c:v>45507</c:v>
                </c:pt>
                <c:pt idx="7526">
                  <c:v>45507</c:v>
                </c:pt>
                <c:pt idx="7527">
                  <c:v>45508</c:v>
                </c:pt>
                <c:pt idx="7528">
                  <c:v>45508</c:v>
                </c:pt>
                <c:pt idx="7529">
                  <c:v>45508</c:v>
                </c:pt>
                <c:pt idx="7530">
                  <c:v>45508</c:v>
                </c:pt>
                <c:pt idx="7531">
                  <c:v>45509</c:v>
                </c:pt>
                <c:pt idx="7532">
                  <c:v>45509</c:v>
                </c:pt>
                <c:pt idx="7533">
                  <c:v>45510</c:v>
                </c:pt>
                <c:pt idx="7534">
                  <c:v>45510</c:v>
                </c:pt>
                <c:pt idx="7535">
                  <c:v>45512</c:v>
                </c:pt>
                <c:pt idx="7536">
                  <c:v>45512</c:v>
                </c:pt>
                <c:pt idx="7537">
                  <c:v>45513</c:v>
                </c:pt>
                <c:pt idx="7538">
                  <c:v>45513</c:v>
                </c:pt>
                <c:pt idx="7539">
                  <c:v>45514</c:v>
                </c:pt>
                <c:pt idx="7540">
                  <c:v>45514</c:v>
                </c:pt>
                <c:pt idx="7541">
                  <c:v>45514</c:v>
                </c:pt>
                <c:pt idx="7542">
                  <c:v>45515</c:v>
                </c:pt>
                <c:pt idx="7543">
                  <c:v>45515</c:v>
                </c:pt>
                <c:pt idx="7544">
                  <c:v>45515</c:v>
                </c:pt>
                <c:pt idx="7545">
                  <c:v>45515</c:v>
                </c:pt>
                <c:pt idx="7546">
                  <c:v>45515</c:v>
                </c:pt>
                <c:pt idx="7547">
                  <c:v>45515</c:v>
                </c:pt>
                <c:pt idx="7548">
                  <c:v>45515</c:v>
                </c:pt>
                <c:pt idx="7549">
                  <c:v>45516</c:v>
                </c:pt>
                <c:pt idx="7550">
                  <c:v>45517</c:v>
                </c:pt>
                <c:pt idx="7551">
                  <c:v>45519</c:v>
                </c:pt>
                <c:pt idx="7552">
                  <c:v>45519</c:v>
                </c:pt>
                <c:pt idx="7553">
                  <c:v>45519</c:v>
                </c:pt>
                <c:pt idx="7554">
                  <c:v>45519</c:v>
                </c:pt>
                <c:pt idx="7555">
                  <c:v>45519</c:v>
                </c:pt>
                <c:pt idx="7556">
                  <c:v>45519</c:v>
                </c:pt>
                <c:pt idx="7557">
                  <c:v>45519</c:v>
                </c:pt>
                <c:pt idx="7558">
                  <c:v>45519</c:v>
                </c:pt>
                <c:pt idx="7559">
                  <c:v>45520</c:v>
                </c:pt>
                <c:pt idx="7560">
                  <c:v>45520</c:v>
                </c:pt>
                <c:pt idx="7561">
                  <c:v>45520</c:v>
                </c:pt>
                <c:pt idx="7562">
                  <c:v>45520</c:v>
                </c:pt>
                <c:pt idx="7563">
                  <c:v>45520</c:v>
                </c:pt>
                <c:pt idx="7564">
                  <c:v>45520</c:v>
                </c:pt>
                <c:pt idx="7565">
                  <c:v>45520</c:v>
                </c:pt>
                <c:pt idx="7566">
                  <c:v>45520</c:v>
                </c:pt>
                <c:pt idx="7567">
                  <c:v>45520</c:v>
                </c:pt>
                <c:pt idx="7568">
                  <c:v>45522</c:v>
                </c:pt>
                <c:pt idx="7569">
                  <c:v>45522</c:v>
                </c:pt>
                <c:pt idx="7570">
                  <c:v>45523</c:v>
                </c:pt>
                <c:pt idx="7571">
                  <c:v>45523</c:v>
                </c:pt>
                <c:pt idx="7572">
                  <c:v>45523</c:v>
                </c:pt>
                <c:pt idx="7573">
                  <c:v>45523</c:v>
                </c:pt>
                <c:pt idx="7574">
                  <c:v>45525</c:v>
                </c:pt>
                <c:pt idx="7575">
                  <c:v>45525</c:v>
                </c:pt>
                <c:pt idx="7576">
                  <c:v>45525</c:v>
                </c:pt>
                <c:pt idx="7577">
                  <c:v>45526</c:v>
                </c:pt>
                <c:pt idx="7578">
                  <c:v>45526</c:v>
                </c:pt>
                <c:pt idx="7579">
                  <c:v>45526</c:v>
                </c:pt>
                <c:pt idx="7580">
                  <c:v>45526</c:v>
                </c:pt>
                <c:pt idx="7581">
                  <c:v>45527</c:v>
                </c:pt>
                <c:pt idx="7582">
                  <c:v>45527</c:v>
                </c:pt>
                <c:pt idx="7583">
                  <c:v>45528</c:v>
                </c:pt>
                <c:pt idx="7584">
                  <c:v>45528</c:v>
                </c:pt>
                <c:pt idx="7585">
                  <c:v>45528</c:v>
                </c:pt>
                <c:pt idx="7586">
                  <c:v>45528</c:v>
                </c:pt>
                <c:pt idx="7587">
                  <c:v>45528</c:v>
                </c:pt>
                <c:pt idx="7588">
                  <c:v>45528</c:v>
                </c:pt>
                <c:pt idx="7589">
                  <c:v>45528</c:v>
                </c:pt>
                <c:pt idx="7590">
                  <c:v>45530</c:v>
                </c:pt>
                <c:pt idx="7591">
                  <c:v>45530</c:v>
                </c:pt>
                <c:pt idx="7592">
                  <c:v>45530</c:v>
                </c:pt>
                <c:pt idx="7593">
                  <c:v>45531</c:v>
                </c:pt>
                <c:pt idx="7594">
                  <c:v>45531</c:v>
                </c:pt>
                <c:pt idx="7595">
                  <c:v>45531</c:v>
                </c:pt>
                <c:pt idx="7596">
                  <c:v>45531</c:v>
                </c:pt>
                <c:pt idx="7597">
                  <c:v>45531</c:v>
                </c:pt>
                <c:pt idx="7598">
                  <c:v>45531</c:v>
                </c:pt>
                <c:pt idx="7599">
                  <c:v>45531</c:v>
                </c:pt>
                <c:pt idx="7600">
                  <c:v>45531</c:v>
                </c:pt>
                <c:pt idx="7601">
                  <c:v>45531</c:v>
                </c:pt>
                <c:pt idx="7602">
                  <c:v>45531</c:v>
                </c:pt>
                <c:pt idx="7603">
                  <c:v>45532</c:v>
                </c:pt>
                <c:pt idx="7604">
                  <c:v>45532</c:v>
                </c:pt>
                <c:pt idx="7605">
                  <c:v>45533</c:v>
                </c:pt>
                <c:pt idx="7606">
                  <c:v>45533</c:v>
                </c:pt>
                <c:pt idx="7607">
                  <c:v>45534</c:v>
                </c:pt>
                <c:pt idx="7608">
                  <c:v>45534</c:v>
                </c:pt>
                <c:pt idx="7609">
                  <c:v>45534</c:v>
                </c:pt>
                <c:pt idx="7610">
                  <c:v>45535</c:v>
                </c:pt>
                <c:pt idx="7611">
                  <c:v>45535</c:v>
                </c:pt>
                <c:pt idx="7612">
                  <c:v>45535</c:v>
                </c:pt>
                <c:pt idx="7613">
                  <c:v>45536</c:v>
                </c:pt>
                <c:pt idx="7614">
                  <c:v>45536</c:v>
                </c:pt>
                <c:pt idx="7615">
                  <c:v>45537</c:v>
                </c:pt>
                <c:pt idx="7616">
                  <c:v>45537</c:v>
                </c:pt>
                <c:pt idx="7617">
                  <c:v>45537</c:v>
                </c:pt>
                <c:pt idx="7618">
                  <c:v>45537</c:v>
                </c:pt>
                <c:pt idx="7619">
                  <c:v>45537</c:v>
                </c:pt>
                <c:pt idx="7620">
                  <c:v>45537</c:v>
                </c:pt>
                <c:pt idx="7621">
                  <c:v>45537</c:v>
                </c:pt>
                <c:pt idx="7622">
                  <c:v>45538</c:v>
                </c:pt>
                <c:pt idx="7623">
                  <c:v>45539</c:v>
                </c:pt>
                <c:pt idx="7624">
                  <c:v>45540</c:v>
                </c:pt>
                <c:pt idx="7625">
                  <c:v>45540</c:v>
                </c:pt>
                <c:pt idx="7626">
                  <c:v>45540</c:v>
                </c:pt>
                <c:pt idx="7627">
                  <c:v>45540</c:v>
                </c:pt>
                <c:pt idx="7628">
                  <c:v>45540</c:v>
                </c:pt>
                <c:pt idx="7629">
                  <c:v>45540</c:v>
                </c:pt>
                <c:pt idx="7630">
                  <c:v>45542</c:v>
                </c:pt>
                <c:pt idx="7631">
                  <c:v>45542</c:v>
                </c:pt>
                <c:pt idx="7632">
                  <c:v>45542</c:v>
                </c:pt>
                <c:pt idx="7633">
                  <c:v>45542</c:v>
                </c:pt>
                <c:pt idx="7634">
                  <c:v>45542</c:v>
                </c:pt>
                <c:pt idx="7635">
                  <c:v>45542</c:v>
                </c:pt>
                <c:pt idx="7636">
                  <c:v>45542</c:v>
                </c:pt>
                <c:pt idx="7637">
                  <c:v>45542</c:v>
                </c:pt>
                <c:pt idx="7638">
                  <c:v>45542</c:v>
                </c:pt>
                <c:pt idx="7639">
                  <c:v>45542</c:v>
                </c:pt>
                <c:pt idx="7640">
                  <c:v>45542</c:v>
                </c:pt>
                <c:pt idx="7641">
                  <c:v>45542</c:v>
                </c:pt>
                <c:pt idx="7642">
                  <c:v>45544</c:v>
                </c:pt>
                <c:pt idx="7643">
                  <c:v>45545</c:v>
                </c:pt>
                <c:pt idx="7644">
                  <c:v>45545</c:v>
                </c:pt>
                <c:pt idx="7645">
                  <c:v>45545</c:v>
                </c:pt>
                <c:pt idx="7646">
                  <c:v>45546</c:v>
                </c:pt>
                <c:pt idx="7647">
                  <c:v>45546</c:v>
                </c:pt>
                <c:pt idx="7648">
                  <c:v>45546</c:v>
                </c:pt>
                <c:pt idx="7649">
                  <c:v>45547</c:v>
                </c:pt>
                <c:pt idx="7650">
                  <c:v>45547</c:v>
                </c:pt>
                <c:pt idx="7651">
                  <c:v>45548</c:v>
                </c:pt>
                <c:pt idx="7652">
                  <c:v>45548</c:v>
                </c:pt>
                <c:pt idx="7653">
                  <c:v>45548</c:v>
                </c:pt>
                <c:pt idx="7654">
                  <c:v>45548</c:v>
                </c:pt>
                <c:pt idx="7655">
                  <c:v>45549</c:v>
                </c:pt>
                <c:pt idx="7656">
                  <c:v>45550</c:v>
                </c:pt>
                <c:pt idx="7657">
                  <c:v>45551</c:v>
                </c:pt>
                <c:pt idx="7658">
                  <c:v>45552</c:v>
                </c:pt>
                <c:pt idx="7659">
                  <c:v>45552</c:v>
                </c:pt>
                <c:pt idx="7660">
                  <c:v>45552</c:v>
                </c:pt>
                <c:pt idx="7661">
                  <c:v>45552</c:v>
                </c:pt>
                <c:pt idx="7662">
                  <c:v>45552</c:v>
                </c:pt>
                <c:pt idx="7663">
                  <c:v>45552</c:v>
                </c:pt>
                <c:pt idx="7664">
                  <c:v>45552</c:v>
                </c:pt>
                <c:pt idx="7665">
                  <c:v>45552</c:v>
                </c:pt>
                <c:pt idx="7666">
                  <c:v>45552</c:v>
                </c:pt>
                <c:pt idx="7667">
                  <c:v>45553</c:v>
                </c:pt>
                <c:pt idx="7668">
                  <c:v>45553</c:v>
                </c:pt>
                <c:pt idx="7669">
                  <c:v>45553</c:v>
                </c:pt>
                <c:pt idx="7670">
                  <c:v>45554</c:v>
                </c:pt>
                <c:pt idx="7671">
                  <c:v>45556</c:v>
                </c:pt>
                <c:pt idx="7672">
                  <c:v>45556</c:v>
                </c:pt>
                <c:pt idx="7673">
                  <c:v>45556</c:v>
                </c:pt>
                <c:pt idx="7674">
                  <c:v>45556</c:v>
                </c:pt>
                <c:pt idx="7675">
                  <c:v>45556</c:v>
                </c:pt>
                <c:pt idx="7676">
                  <c:v>45556</c:v>
                </c:pt>
                <c:pt idx="7677">
                  <c:v>45556</c:v>
                </c:pt>
                <c:pt idx="7678">
                  <c:v>45556</c:v>
                </c:pt>
                <c:pt idx="7679">
                  <c:v>45556</c:v>
                </c:pt>
                <c:pt idx="7680">
                  <c:v>45556</c:v>
                </c:pt>
                <c:pt idx="7681">
                  <c:v>45556</c:v>
                </c:pt>
                <c:pt idx="7682">
                  <c:v>45557</c:v>
                </c:pt>
                <c:pt idx="7683">
                  <c:v>45559</c:v>
                </c:pt>
                <c:pt idx="7684">
                  <c:v>45559</c:v>
                </c:pt>
                <c:pt idx="7685">
                  <c:v>45559</c:v>
                </c:pt>
                <c:pt idx="7686">
                  <c:v>45559</c:v>
                </c:pt>
                <c:pt idx="7687">
                  <c:v>45560</c:v>
                </c:pt>
                <c:pt idx="7688">
                  <c:v>45561</c:v>
                </c:pt>
                <c:pt idx="7689">
                  <c:v>45562</c:v>
                </c:pt>
                <c:pt idx="7690">
                  <c:v>45562</c:v>
                </c:pt>
                <c:pt idx="7691">
                  <c:v>45562</c:v>
                </c:pt>
                <c:pt idx="7692">
                  <c:v>45562</c:v>
                </c:pt>
                <c:pt idx="7693">
                  <c:v>45562</c:v>
                </c:pt>
                <c:pt idx="7694">
                  <c:v>45562</c:v>
                </c:pt>
                <c:pt idx="7695">
                  <c:v>45562</c:v>
                </c:pt>
                <c:pt idx="7696">
                  <c:v>45562</c:v>
                </c:pt>
                <c:pt idx="7697">
                  <c:v>45562</c:v>
                </c:pt>
                <c:pt idx="7698">
                  <c:v>45562</c:v>
                </c:pt>
                <c:pt idx="7699">
                  <c:v>45562</c:v>
                </c:pt>
                <c:pt idx="7700">
                  <c:v>45564</c:v>
                </c:pt>
                <c:pt idx="7701">
                  <c:v>45565</c:v>
                </c:pt>
                <c:pt idx="7702">
                  <c:v>45566</c:v>
                </c:pt>
                <c:pt idx="7703">
                  <c:v>45566</c:v>
                </c:pt>
                <c:pt idx="7704">
                  <c:v>45566</c:v>
                </c:pt>
                <c:pt idx="7705">
                  <c:v>45566</c:v>
                </c:pt>
                <c:pt idx="7706">
                  <c:v>45566</c:v>
                </c:pt>
                <c:pt idx="7707">
                  <c:v>45566</c:v>
                </c:pt>
                <c:pt idx="7708">
                  <c:v>45566</c:v>
                </c:pt>
                <c:pt idx="7709">
                  <c:v>45567</c:v>
                </c:pt>
                <c:pt idx="7710">
                  <c:v>45567</c:v>
                </c:pt>
                <c:pt idx="7711">
                  <c:v>45567</c:v>
                </c:pt>
                <c:pt idx="7712">
                  <c:v>45568</c:v>
                </c:pt>
                <c:pt idx="7713">
                  <c:v>45568</c:v>
                </c:pt>
                <c:pt idx="7714">
                  <c:v>45569</c:v>
                </c:pt>
                <c:pt idx="7715">
                  <c:v>45569</c:v>
                </c:pt>
                <c:pt idx="7716">
                  <c:v>45569</c:v>
                </c:pt>
                <c:pt idx="7717">
                  <c:v>45569</c:v>
                </c:pt>
                <c:pt idx="7718">
                  <c:v>45569</c:v>
                </c:pt>
                <c:pt idx="7719">
                  <c:v>45570</c:v>
                </c:pt>
                <c:pt idx="7720">
                  <c:v>45571</c:v>
                </c:pt>
                <c:pt idx="7721">
                  <c:v>45572</c:v>
                </c:pt>
                <c:pt idx="7722">
                  <c:v>45572</c:v>
                </c:pt>
                <c:pt idx="7723">
                  <c:v>45572</c:v>
                </c:pt>
                <c:pt idx="7724">
                  <c:v>45573</c:v>
                </c:pt>
                <c:pt idx="7725">
                  <c:v>45573</c:v>
                </c:pt>
                <c:pt idx="7726">
                  <c:v>45573</c:v>
                </c:pt>
                <c:pt idx="7727">
                  <c:v>45573</c:v>
                </c:pt>
                <c:pt idx="7728">
                  <c:v>45574</c:v>
                </c:pt>
                <c:pt idx="7729">
                  <c:v>45574</c:v>
                </c:pt>
                <c:pt idx="7730">
                  <c:v>45574</c:v>
                </c:pt>
                <c:pt idx="7731">
                  <c:v>45574</c:v>
                </c:pt>
                <c:pt idx="7732">
                  <c:v>45575</c:v>
                </c:pt>
                <c:pt idx="7733">
                  <c:v>45575</c:v>
                </c:pt>
                <c:pt idx="7734">
                  <c:v>45575</c:v>
                </c:pt>
                <c:pt idx="7735">
                  <c:v>45576</c:v>
                </c:pt>
                <c:pt idx="7736">
                  <c:v>45576</c:v>
                </c:pt>
                <c:pt idx="7737">
                  <c:v>45576</c:v>
                </c:pt>
                <c:pt idx="7738">
                  <c:v>45577</c:v>
                </c:pt>
                <c:pt idx="7739">
                  <c:v>45578</c:v>
                </c:pt>
                <c:pt idx="7740">
                  <c:v>45578</c:v>
                </c:pt>
                <c:pt idx="7741">
                  <c:v>45578</c:v>
                </c:pt>
                <c:pt idx="7742">
                  <c:v>45578</c:v>
                </c:pt>
                <c:pt idx="7743">
                  <c:v>45578</c:v>
                </c:pt>
                <c:pt idx="7744">
                  <c:v>45578</c:v>
                </c:pt>
                <c:pt idx="7745">
                  <c:v>45578</c:v>
                </c:pt>
                <c:pt idx="7746">
                  <c:v>45578</c:v>
                </c:pt>
                <c:pt idx="7747">
                  <c:v>45579</c:v>
                </c:pt>
                <c:pt idx="7748">
                  <c:v>45580</c:v>
                </c:pt>
                <c:pt idx="7749">
                  <c:v>45580</c:v>
                </c:pt>
                <c:pt idx="7750">
                  <c:v>45580</c:v>
                </c:pt>
                <c:pt idx="7751">
                  <c:v>45580</c:v>
                </c:pt>
                <c:pt idx="7752">
                  <c:v>45580</c:v>
                </c:pt>
                <c:pt idx="7753">
                  <c:v>45580</c:v>
                </c:pt>
                <c:pt idx="7754">
                  <c:v>45580</c:v>
                </c:pt>
                <c:pt idx="7755">
                  <c:v>45581</c:v>
                </c:pt>
                <c:pt idx="7756">
                  <c:v>45582</c:v>
                </c:pt>
                <c:pt idx="7757">
                  <c:v>45582</c:v>
                </c:pt>
                <c:pt idx="7758">
                  <c:v>45583</c:v>
                </c:pt>
                <c:pt idx="7759">
                  <c:v>45583</c:v>
                </c:pt>
                <c:pt idx="7760">
                  <c:v>45583</c:v>
                </c:pt>
                <c:pt idx="7761">
                  <c:v>45584</c:v>
                </c:pt>
                <c:pt idx="7762">
                  <c:v>45584</c:v>
                </c:pt>
                <c:pt idx="7763">
                  <c:v>45584</c:v>
                </c:pt>
                <c:pt idx="7764">
                  <c:v>45585</c:v>
                </c:pt>
                <c:pt idx="7765">
                  <c:v>45585</c:v>
                </c:pt>
                <c:pt idx="7766">
                  <c:v>45585</c:v>
                </c:pt>
                <c:pt idx="7767">
                  <c:v>45585</c:v>
                </c:pt>
                <c:pt idx="7768">
                  <c:v>45585</c:v>
                </c:pt>
                <c:pt idx="7769">
                  <c:v>45585</c:v>
                </c:pt>
                <c:pt idx="7770">
                  <c:v>45586</c:v>
                </c:pt>
                <c:pt idx="7771">
                  <c:v>45586</c:v>
                </c:pt>
                <c:pt idx="7772">
                  <c:v>45587</c:v>
                </c:pt>
                <c:pt idx="7773">
                  <c:v>45587</c:v>
                </c:pt>
                <c:pt idx="7774">
                  <c:v>45587</c:v>
                </c:pt>
                <c:pt idx="7775">
                  <c:v>45589</c:v>
                </c:pt>
                <c:pt idx="7776">
                  <c:v>45589</c:v>
                </c:pt>
                <c:pt idx="7777">
                  <c:v>45589</c:v>
                </c:pt>
                <c:pt idx="7778">
                  <c:v>45589</c:v>
                </c:pt>
                <c:pt idx="7779">
                  <c:v>45589</c:v>
                </c:pt>
                <c:pt idx="7780">
                  <c:v>45589</c:v>
                </c:pt>
                <c:pt idx="7781">
                  <c:v>45589</c:v>
                </c:pt>
                <c:pt idx="7782">
                  <c:v>45589</c:v>
                </c:pt>
                <c:pt idx="7783">
                  <c:v>45589</c:v>
                </c:pt>
                <c:pt idx="7784">
                  <c:v>45590</c:v>
                </c:pt>
                <c:pt idx="7785">
                  <c:v>45590</c:v>
                </c:pt>
                <c:pt idx="7786">
                  <c:v>45590</c:v>
                </c:pt>
                <c:pt idx="7787">
                  <c:v>45590</c:v>
                </c:pt>
                <c:pt idx="7788">
                  <c:v>45590</c:v>
                </c:pt>
                <c:pt idx="7789">
                  <c:v>45590</c:v>
                </c:pt>
                <c:pt idx="7790">
                  <c:v>45590</c:v>
                </c:pt>
                <c:pt idx="7791">
                  <c:v>45590</c:v>
                </c:pt>
                <c:pt idx="7792">
                  <c:v>45591</c:v>
                </c:pt>
                <c:pt idx="7793">
                  <c:v>45592</c:v>
                </c:pt>
                <c:pt idx="7794">
                  <c:v>45593</c:v>
                </c:pt>
                <c:pt idx="7795">
                  <c:v>45593</c:v>
                </c:pt>
                <c:pt idx="7796">
                  <c:v>45593</c:v>
                </c:pt>
                <c:pt idx="7797">
                  <c:v>45593</c:v>
                </c:pt>
                <c:pt idx="7798">
                  <c:v>45593</c:v>
                </c:pt>
                <c:pt idx="7799">
                  <c:v>45594</c:v>
                </c:pt>
                <c:pt idx="7800">
                  <c:v>45594</c:v>
                </c:pt>
                <c:pt idx="7801">
                  <c:v>45595</c:v>
                </c:pt>
                <c:pt idx="7802">
                  <c:v>45596</c:v>
                </c:pt>
                <c:pt idx="7803">
                  <c:v>45596</c:v>
                </c:pt>
                <c:pt idx="7804">
                  <c:v>45596</c:v>
                </c:pt>
                <c:pt idx="7805">
                  <c:v>45596</c:v>
                </c:pt>
                <c:pt idx="7806">
                  <c:v>45596</c:v>
                </c:pt>
                <c:pt idx="7807">
                  <c:v>45596</c:v>
                </c:pt>
                <c:pt idx="7808">
                  <c:v>45597</c:v>
                </c:pt>
                <c:pt idx="7809">
                  <c:v>45598</c:v>
                </c:pt>
                <c:pt idx="7810">
                  <c:v>45598</c:v>
                </c:pt>
                <c:pt idx="7811">
                  <c:v>45598</c:v>
                </c:pt>
                <c:pt idx="7812">
                  <c:v>45598</c:v>
                </c:pt>
                <c:pt idx="7813">
                  <c:v>45598</c:v>
                </c:pt>
                <c:pt idx="7814">
                  <c:v>45598</c:v>
                </c:pt>
                <c:pt idx="7815">
                  <c:v>45598</c:v>
                </c:pt>
                <c:pt idx="7816">
                  <c:v>45598</c:v>
                </c:pt>
                <c:pt idx="7817">
                  <c:v>45599</c:v>
                </c:pt>
                <c:pt idx="7818">
                  <c:v>45599</c:v>
                </c:pt>
                <c:pt idx="7819">
                  <c:v>45599</c:v>
                </c:pt>
                <c:pt idx="7820">
                  <c:v>45599</c:v>
                </c:pt>
                <c:pt idx="7821">
                  <c:v>45599</c:v>
                </c:pt>
                <c:pt idx="7822">
                  <c:v>45600</c:v>
                </c:pt>
                <c:pt idx="7823">
                  <c:v>45601</c:v>
                </c:pt>
                <c:pt idx="7824">
                  <c:v>45602</c:v>
                </c:pt>
                <c:pt idx="7825">
                  <c:v>45602</c:v>
                </c:pt>
                <c:pt idx="7826">
                  <c:v>45602</c:v>
                </c:pt>
                <c:pt idx="7827">
                  <c:v>45602</c:v>
                </c:pt>
                <c:pt idx="7828">
                  <c:v>45602</c:v>
                </c:pt>
                <c:pt idx="7829">
                  <c:v>45602</c:v>
                </c:pt>
                <c:pt idx="7830">
                  <c:v>45602</c:v>
                </c:pt>
                <c:pt idx="7831">
                  <c:v>45603</c:v>
                </c:pt>
                <c:pt idx="7832">
                  <c:v>45604</c:v>
                </c:pt>
                <c:pt idx="7833">
                  <c:v>45605</c:v>
                </c:pt>
                <c:pt idx="7834">
                  <c:v>45605</c:v>
                </c:pt>
                <c:pt idx="7835">
                  <c:v>45605</c:v>
                </c:pt>
                <c:pt idx="7836">
                  <c:v>45605</c:v>
                </c:pt>
                <c:pt idx="7837">
                  <c:v>45606</c:v>
                </c:pt>
                <c:pt idx="7838">
                  <c:v>45607</c:v>
                </c:pt>
                <c:pt idx="7839">
                  <c:v>45608</c:v>
                </c:pt>
                <c:pt idx="7840">
                  <c:v>45608</c:v>
                </c:pt>
                <c:pt idx="7841">
                  <c:v>45608</c:v>
                </c:pt>
                <c:pt idx="7842">
                  <c:v>45608</c:v>
                </c:pt>
                <c:pt idx="7843">
                  <c:v>45608</c:v>
                </c:pt>
                <c:pt idx="7844">
                  <c:v>45609</c:v>
                </c:pt>
                <c:pt idx="7845">
                  <c:v>45609</c:v>
                </c:pt>
                <c:pt idx="7846">
                  <c:v>45609</c:v>
                </c:pt>
                <c:pt idx="7847">
                  <c:v>45609</c:v>
                </c:pt>
                <c:pt idx="7848">
                  <c:v>45609</c:v>
                </c:pt>
                <c:pt idx="7849">
                  <c:v>45611</c:v>
                </c:pt>
                <c:pt idx="7850">
                  <c:v>45611</c:v>
                </c:pt>
                <c:pt idx="7851">
                  <c:v>45611</c:v>
                </c:pt>
                <c:pt idx="7852">
                  <c:v>45612</c:v>
                </c:pt>
                <c:pt idx="7853">
                  <c:v>45612</c:v>
                </c:pt>
                <c:pt idx="7854">
                  <c:v>45612</c:v>
                </c:pt>
                <c:pt idx="7855">
                  <c:v>45612</c:v>
                </c:pt>
                <c:pt idx="7856">
                  <c:v>45612</c:v>
                </c:pt>
                <c:pt idx="7857">
                  <c:v>45613</c:v>
                </c:pt>
                <c:pt idx="7858">
                  <c:v>45613</c:v>
                </c:pt>
                <c:pt idx="7859">
                  <c:v>45613</c:v>
                </c:pt>
                <c:pt idx="7860">
                  <c:v>45613</c:v>
                </c:pt>
                <c:pt idx="7861">
                  <c:v>45613</c:v>
                </c:pt>
                <c:pt idx="7862">
                  <c:v>45615</c:v>
                </c:pt>
                <c:pt idx="7863">
                  <c:v>45615</c:v>
                </c:pt>
                <c:pt idx="7864">
                  <c:v>45615</c:v>
                </c:pt>
                <c:pt idx="7865">
                  <c:v>45615</c:v>
                </c:pt>
                <c:pt idx="7866">
                  <c:v>45615</c:v>
                </c:pt>
                <c:pt idx="7867">
                  <c:v>45616</c:v>
                </c:pt>
                <c:pt idx="7868">
                  <c:v>45617</c:v>
                </c:pt>
                <c:pt idx="7869">
                  <c:v>45618</c:v>
                </c:pt>
                <c:pt idx="7870">
                  <c:v>45618</c:v>
                </c:pt>
                <c:pt idx="7871">
                  <c:v>45618</c:v>
                </c:pt>
                <c:pt idx="7872">
                  <c:v>45618</c:v>
                </c:pt>
                <c:pt idx="7873">
                  <c:v>45619</c:v>
                </c:pt>
                <c:pt idx="7874">
                  <c:v>45620</c:v>
                </c:pt>
                <c:pt idx="7875">
                  <c:v>45620</c:v>
                </c:pt>
                <c:pt idx="7876">
                  <c:v>45620</c:v>
                </c:pt>
                <c:pt idx="7877">
                  <c:v>45620</c:v>
                </c:pt>
                <c:pt idx="7878">
                  <c:v>45620</c:v>
                </c:pt>
                <c:pt idx="7879">
                  <c:v>45622</c:v>
                </c:pt>
                <c:pt idx="7880">
                  <c:v>45622</c:v>
                </c:pt>
                <c:pt idx="7881">
                  <c:v>45623</c:v>
                </c:pt>
                <c:pt idx="7882">
                  <c:v>45623</c:v>
                </c:pt>
                <c:pt idx="7883">
                  <c:v>45623</c:v>
                </c:pt>
                <c:pt idx="7884">
                  <c:v>45623</c:v>
                </c:pt>
                <c:pt idx="7885">
                  <c:v>45623</c:v>
                </c:pt>
                <c:pt idx="7886">
                  <c:v>45623</c:v>
                </c:pt>
                <c:pt idx="7887">
                  <c:v>45624</c:v>
                </c:pt>
                <c:pt idx="7888">
                  <c:v>45625</c:v>
                </c:pt>
                <c:pt idx="7889">
                  <c:v>45625</c:v>
                </c:pt>
                <c:pt idx="7890">
                  <c:v>45625</c:v>
                </c:pt>
                <c:pt idx="7891">
                  <c:v>45625</c:v>
                </c:pt>
                <c:pt idx="7892">
                  <c:v>45626</c:v>
                </c:pt>
                <c:pt idx="7893">
                  <c:v>45627</c:v>
                </c:pt>
                <c:pt idx="7894">
                  <c:v>45628</c:v>
                </c:pt>
                <c:pt idx="7895">
                  <c:v>45628</c:v>
                </c:pt>
                <c:pt idx="7896">
                  <c:v>45628</c:v>
                </c:pt>
                <c:pt idx="7897">
                  <c:v>45628</c:v>
                </c:pt>
                <c:pt idx="7898">
                  <c:v>45629</c:v>
                </c:pt>
                <c:pt idx="7899">
                  <c:v>45629</c:v>
                </c:pt>
                <c:pt idx="7900">
                  <c:v>45629</c:v>
                </c:pt>
                <c:pt idx="7901">
                  <c:v>45629</c:v>
                </c:pt>
                <c:pt idx="7902">
                  <c:v>45630</c:v>
                </c:pt>
                <c:pt idx="7903">
                  <c:v>45630</c:v>
                </c:pt>
                <c:pt idx="7904">
                  <c:v>45631</c:v>
                </c:pt>
                <c:pt idx="7905">
                  <c:v>45631</c:v>
                </c:pt>
                <c:pt idx="7906">
                  <c:v>45632</c:v>
                </c:pt>
                <c:pt idx="7907">
                  <c:v>45633</c:v>
                </c:pt>
                <c:pt idx="7908">
                  <c:v>45633</c:v>
                </c:pt>
                <c:pt idx="7909">
                  <c:v>45633</c:v>
                </c:pt>
                <c:pt idx="7910">
                  <c:v>45633</c:v>
                </c:pt>
                <c:pt idx="7911">
                  <c:v>45633</c:v>
                </c:pt>
                <c:pt idx="7912">
                  <c:v>45633</c:v>
                </c:pt>
                <c:pt idx="7913">
                  <c:v>45633</c:v>
                </c:pt>
                <c:pt idx="7914">
                  <c:v>45633</c:v>
                </c:pt>
                <c:pt idx="7915">
                  <c:v>45634</c:v>
                </c:pt>
                <c:pt idx="7916">
                  <c:v>45635</c:v>
                </c:pt>
                <c:pt idx="7917">
                  <c:v>45635</c:v>
                </c:pt>
                <c:pt idx="7918">
                  <c:v>45636</c:v>
                </c:pt>
                <c:pt idx="7919">
                  <c:v>45636</c:v>
                </c:pt>
                <c:pt idx="7920">
                  <c:v>45636</c:v>
                </c:pt>
                <c:pt idx="7921">
                  <c:v>45636</c:v>
                </c:pt>
                <c:pt idx="7922">
                  <c:v>45636</c:v>
                </c:pt>
                <c:pt idx="7923">
                  <c:v>45637</c:v>
                </c:pt>
                <c:pt idx="7924">
                  <c:v>45637</c:v>
                </c:pt>
                <c:pt idx="7925">
                  <c:v>45637</c:v>
                </c:pt>
                <c:pt idx="7926">
                  <c:v>45637</c:v>
                </c:pt>
                <c:pt idx="7927">
                  <c:v>45638</c:v>
                </c:pt>
                <c:pt idx="7928">
                  <c:v>45639</c:v>
                </c:pt>
                <c:pt idx="7929">
                  <c:v>45640</c:v>
                </c:pt>
                <c:pt idx="7930">
                  <c:v>45640</c:v>
                </c:pt>
                <c:pt idx="7931">
                  <c:v>45640</c:v>
                </c:pt>
                <c:pt idx="7932">
                  <c:v>45640</c:v>
                </c:pt>
                <c:pt idx="7933">
                  <c:v>45640</c:v>
                </c:pt>
                <c:pt idx="7934">
                  <c:v>45641</c:v>
                </c:pt>
                <c:pt idx="7935">
                  <c:v>45642</c:v>
                </c:pt>
                <c:pt idx="7936">
                  <c:v>45642</c:v>
                </c:pt>
                <c:pt idx="7937">
                  <c:v>45642</c:v>
                </c:pt>
                <c:pt idx="7938">
                  <c:v>45642</c:v>
                </c:pt>
                <c:pt idx="7939">
                  <c:v>45642</c:v>
                </c:pt>
                <c:pt idx="7940">
                  <c:v>45642</c:v>
                </c:pt>
                <c:pt idx="7941">
                  <c:v>45642</c:v>
                </c:pt>
                <c:pt idx="7942">
                  <c:v>45643</c:v>
                </c:pt>
                <c:pt idx="7943">
                  <c:v>45643</c:v>
                </c:pt>
                <c:pt idx="7944">
                  <c:v>45643</c:v>
                </c:pt>
                <c:pt idx="7945">
                  <c:v>45643</c:v>
                </c:pt>
                <c:pt idx="7946">
                  <c:v>45644</c:v>
                </c:pt>
                <c:pt idx="7947">
                  <c:v>45644</c:v>
                </c:pt>
                <c:pt idx="7948">
                  <c:v>45645</c:v>
                </c:pt>
                <c:pt idx="7949">
                  <c:v>45645</c:v>
                </c:pt>
                <c:pt idx="7950">
                  <c:v>45646</c:v>
                </c:pt>
                <c:pt idx="7951">
                  <c:v>45646</c:v>
                </c:pt>
                <c:pt idx="7952">
                  <c:v>45646</c:v>
                </c:pt>
                <c:pt idx="7953">
                  <c:v>45647</c:v>
                </c:pt>
                <c:pt idx="7954">
                  <c:v>45647</c:v>
                </c:pt>
                <c:pt idx="7955">
                  <c:v>45647</c:v>
                </c:pt>
                <c:pt idx="7956">
                  <c:v>45649</c:v>
                </c:pt>
                <c:pt idx="7957">
                  <c:v>45649</c:v>
                </c:pt>
                <c:pt idx="7958">
                  <c:v>45649</c:v>
                </c:pt>
                <c:pt idx="7959">
                  <c:v>45650</c:v>
                </c:pt>
                <c:pt idx="7960">
                  <c:v>45650</c:v>
                </c:pt>
                <c:pt idx="7961">
                  <c:v>45650</c:v>
                </c:pt>
                <c:pt idx="7962">
                  <c:v>45650</c:v>
                </c:pt>
                <c:pt idx="7963">
                  <c:v>45650</c:v>
                </c:pt>
                <c:pt idx="7964">
                  <c:v>45650</c:v>
                </c:pt>
                <c:pt idx="7965">
                  <c:v>45651</c:v>
                </c:pt>
                <c:pt idx="7966">
                  <c:v>45651</c:v>
                </c:pt>
                <c:pt idx="7967">
                  <c:v>45652</c:v>
                </c:pt>
                <c:pt idx="7968">
                  <c:v>45652</c:v>
                </c:pt>
                <c:pt idx="7969">
                  <c:v>45653</c:v>
                </c:pt>
                <c:pt idx="7970">
                  <c:v>45653</c:v>
                </c:pt>
                <c:pt idx="7971">
                  <c:v>45653</c:v>
                </c:pt>
                <c:pt idx="7972">
                  <c:v>45654</c:v>
                </c:pt>
                <c:pt idx="7973">
                  <c:v>45654</c:v>
                </c:pt>
                <c:pt idx="7974">
                  <c:v>45654</c:v>
                </c:pt>
                <c:pt idx="7975">
                  <c:v>45654</c:v>
                </c:pt>
                <c:pt idx="7976">
                  <c:v>45655</c:v>
                </c:pt>
                <c:pt idx="7977">
                  <c:v>45655</c:v>
                </c:pt>
                <c:pt idx="7978">
                  <c:v>45656</c:v>
                </c:pt>
                <c:pt idx="7979">
                  <c:v>45657</c:v>
                </c:pt>
                <c:pt idx="7980">
                  <c:v>45657</c:v>
                </c:pt>
                <c:pt idx="7981">
                  <c:v>45658</c:v>
                </c:pt>
                <c:pt idx="7982">
                  <c:v>45658</c:v>
                </c:pt>
                <c:pt idx="7983">
                  <c:v>45659</c:v>
                </c:pt>
                <c:pt idx="7984">
                  <c:v>45659</c:v>
                </c:pt>
                <c:pt idx="7985">
                  <c:v>45659</c:v>
                </c:pt>
                <c:pt idx="7986">
                  <c:v>45659</c:v>
                </c:pt>
                <c:pt idx="7987">
                  <c:v>45660</c:v>
                </c:pt>
                <c:pt idx="7988">
                  <c:v>45660</c:v>
                </c:pt>
                <c:pt idx="7989">
                  <c:v>45660</c:v>
                </c:pt>
                <c:pt idx="7990">
                  <c:v>45660</c:v>
                </c:pt>
                <c:pt idx="7991">
                  <c:v>45660</c:v>
                </c:pt>
                <c:pt idx="7992">
                  <c:v>45660</c:v>
                </c:pt>
                <c:pt idx="7993">
                  <c:v>45660</c:v>
                </c:pt>
                <c:pt idx="7994">
                  <c:v>45661</c:v>
                </c:pt>
                <c:pt idx="7995">
                  <c:v>45662</c:v>
                </c:pt>
                <c:pt idx="7996">
                  <c:v>45663</c:v>
                </c:pt>
                <c:pt idx="7997">
                  <c:v>45663</c:v>
                </c:pt>
                <c:pt idx="7998">
                  <c:v>45663</c:v>
                </c:pt>
                <c:pt idx="7999">
                  <c:v>45664</c:v>
                </c:pt>
                <c:pt idx="8000">
                  <c:v>45664</c:v>
                </c:pt>
                <c:pt idx="8001">
                  <c:v>45665</c:v>
                </c:pt>
                <c:pt idx="8002">
                  <c:v>45665</c:v>
                </c:pt>
                <c:pt idx="8003">
                  <c:v>45665</c:v>
                </c:pt>
                <c:pt idx="8004">
                  <c:v>45665</c:v>
                </c:pt>
                <c:pt idx="8005">
                  <c:v>45666</c:v>
                </c:pt>
                <c:pt idx="8006">
                  <c:v>45666</c:v>
                </c:pt>
                <c:pt idx="8007">
                  <c:v>45667</c:v>
                </c:pt>
                <c:pt idx="8008">
                  <c:v>45668</c:v>
                </c:pt>
                <c:pt idx="8009">
                  <c:v>45668</c:v>
                </c:pt>
                <c:pt idx="8010">
                  <c:v>45668</c:v>
                </c:pt>
                <c:pt idx="8011">
                  <c:v>45669</c:v>
                </c:pt>
                <c:pt idx="8012">
                  <c:v>45669</c:v>
                </c:pt>
                <c:pt idx="8013">
                  <c:v>45669</c:v>
                </c:pt>
                <c:pt idx="8014">
                  <c:v>45669</c:v>
                </c:pt>
                <c:pt idx="8015">
                  <c:v>45669</c:v>
                </c:pt>
                <c:pt idx="8016">
                  <c:v>45670</c:v>
                </c:pt>
                <c:pt idx="8017">
                  <c:v>45670</c:v>
                </c:pt>
                <c:pt idx="8018">
                  <c:v>45670</c:v>
                </c:pt>
                <c:pt idx="8019">
                  <c:v>45671</c:v>
                </c:pt>
                <c:pt idx="8020">
                  <c:v>45672</c:v>
                </c:pt>
                <c:pt idx="8021">
                  <c:v>45672</c:v>
                </c:pt>
                <c:pt idx="8022">
                  <c:v>45672</c:v>
                </c:pt>
                <c:pt idx="8023">
                  <c:v>45672</c:v>
                </c:pt>
                <c:pt idx="8024">
                  <c:v>45672</c:v>
                </c:pt>
                <c:pt idx="8025">
                  <c:v>45673</c:v>
                </c:pt>
                <c:pt idx="8026">
                  <c:v>45675</c:v>
                </c:pt>
                <c:pt idx="8027">
                  <c:v>45675</c:v>
                </c:pt>
                <c:pt idx="8028">
                  <c:v>45676</c:v>
                </c:pt>
                <c:pt idx="8029">
                  <c:v>45676</c:v>
                </c:pt>
                <c:pt idx="8030">
                  <c:v>45676</c:v>
                </c:pt>
                <c:pt idx="8031">
                  <c:v>45677</c:v>
                </c:pt>
                <c:pt idx="8032">
                  <c:v>45677</c:v>
                </c:pt>
                <c:pt idx="8033">
                  <c:v>45678</c:v>
                </c:pt>
                <c:pt idx="8034">
                  <c:v>45678</c:v>
                </c:pt>
                <c:pt idx="8035">
                  <c:v>45678</c:v>
                </c:pt>
                <c:pt idx="8036">
                  <c:v>45678</c:v>
                </c:pt>
                <c:pt idx="8037">
                  <c:v>45678</c:v>
                </c:pt>
                <c:pt idx="8038">
                  <c:v>45679</c:v>
                </c:pt>
                <c:pt idx="8039">
                  <c:v>45679</c:v>
                </c:pt>
                <c:pt idx="8040">
                  <c:v>45680</c:v>
                </c:pt>
                <c:pt idx="8041">
                  <c:v>45681</c:v>
                </c:pt>
                <c:pt idx="8042">
                  <c:v>45682</c:v>
                </c:pt>
                <c:pt idx="8043">
                  <c:v>45682</c:v>
                </c:pt>
                <c:pt idx="8044">
                  <c:v>45682</c:v>
                </c:pt>
                <c:pt idx="8045">
                  <c:v>45682</c:v>
                </c:pt>
                <c:pt idx="8046">
                  <c:v>45683</c:v>
                </c:pt>
                <c:pt idx="8047">
                  <c:v>45683</c:v>
                </c:pt>
                <c:pt idx="8048">
                  <c:v>45683</c:v>
                </c:pt>
                <c:pt idx="8049">
                  <c:v>45683</c:v>
                </c:pt>
                <c:pt idx="8050">
                  <c:v>45683</c:v>
                </c:pt>
                <c:pt idx="8051">
                  <c:v>45684</c:v>
                </c:pt>
                <c:pt idx="8052">
                  <c:v>45684</c:v>
                </c:pt>
                <c:pt idx="8053">
                  <c:v>45684</c:v>
                </c:pt>
                <c:pt idx="8054">
                  <c:v>45685</c:v>
                </c:pt>
                <c:pt idx="8055">
                  <c:v>45687</c:v>
                </c:pt>
                <c:pt idx="8056">
                  <c:v>45688</c:v>
                </c:pt>
                <c:pt idx="8057">
                  <c:v>45689</c:v>
                </c:pt>
                <c:pt idx="8058">
                  <c:v>45689</c:v>
                </c:pt>
                <c:pt idx="8059">
                  <c:v>45689</c:v>
                </c:pt>
                <c:pt idx="8060">
                  <c:v>45689</c:v>
                </c:pt>
                <c:pt idx="8061">
                  <c:v>45690</c:v>
                </c:pt>
                <c:pt idx="8062">
                  <c:v>45690</c:v>
                </c:pt>
                <c:pt idx="8063">
                  <c:v>45690</c:v>
                </c:pt>
                <c:pt idx="8064">
                  <c:v>45691</c:v>
                </c:pt>
                <c:pt idx="8065">
                  <c:v>45692</c:v>
                </c:pt>
                <c:pt idx="8066">
                  <c:v>45692</c:v>
                </c:pt>
                <c:pt idx="8067">
                  <c:v>45692</c:v>
                </c:pt>
                <c:pt idx="8068">
                  <c:v>45692</c:v>
                </c:pt>
                <c:pt idx="8069">
                  <c:v>45692</c:v>
                </c:pt>
                <c:pt idx="8070">
                  <c:v>45692</c:v>
                </c:pt>
                <c:pt idx="8071">
                  <c:v>45693</c:v>
                </c:pt>
                <c:pt idx="8072">
                  <c:v>45694</c:v>
                </c:pt>
                <c:pt idx="8073">
                  <c:v>45695</c:v>
                </c:pt>
                <c:pt idx="8074">
                  <c:v>45695</c:v>
                </c:pt>
                <c:pt idx="8075">
                  <c:v>45695</c:v>
                </c:pt>
                <c:pt idx="8076">
                  <c:v>45695</c:v>
                </c:pt>
                <c:pt idx="8077">
                  <c:v>45696</c:v>
                </c:pt>
                <c:pt idx="8078">
                  <c:v>45697</c:v>
                </c:pt>
                <c:pt idx="8079">
                  <c:v>45697</c:v>
                </c:pt>
                <c:pt idx="8080">
                  <c:v>45697</c:v>
                </c:pt>
                <c:pt idx="8081">
                  <c:v>45697</c:v>
                </c:pt>
                <c:pt idx="8082">
                  <c:v>45697</c:v>
                </c:pt>
                <c:pt idx="8083">
                  <c:v>45698</c:v>
                </c:pt>
                <c:pt idx="8084">
                  <c:v>45698</c:v>
                </c:pt>
                <c:pt idx="8085">
                  <c:v>45699</c:v>
                </c:pt>
                <c:pt idx="8086">
                  <c:v>45699</c:v>
                </c:pt>
                <c:pt idx="8087">
                  <c:v>45700</c:v>
                </c:pt>
                <c:pt idx="8088">
                  <c:v>45700</c:v>
                </c:pt>
                <c:pt idx="8089">
                  <c:v>45700</c:v>
                </c:pt>
                <c:pt idx="8090">
                  <c:v>45700</c:v>
                </c:pt>
                <c:pt idx="8091">
                  <c:v>45700</c:v>
                </c:pt>
                <c:pt idx="8092">
                  <c:v>45700</c:v>
                </c:pt>
                <c:pt idx="8093">
                  <c:v>45700</c:v>
                </c:pt>
                <c:pt idx="8094">
                  <c:v>45700</c:v>
                </c:pt>
                <c:pt idx="8095">
                  <c:v>45701</c:v>
                </c:pt>
                <c:pt idx="8096">
                  <c:v>45701</c:v>
                </c:pt>
                <c:pt idx="8097">
                  <c:v>45702</c:v>
                </c:pt>
                <c:pt idx="8098">
                  <c:v>45703</c:v>
                </c:pt>
                <c:pt idx="8099">
                  <c:v>45704</c:v>
                </c:pt>
                <c:pt idx="8100">
                  <c:v>45704</c:v>
                </c:pt>
                <c:pt idx="8101">
                  <c:v>45704</c:v>
                </c:pt>
                <c:pt idx="8102">
                  <c:v>45704</c:v>
                </c:pt>
                <c:pt idx="8103">
                  <c:v>45704</c:v>
                </c:pt>
                <c:pt idx="8104">
                  <c:v>45704</c:v>
                </c:pt>
                <c:pt idx="8105">
                  <c:v>45704</c:v>
                </c:pt>
                <c:pt idx="8106">
                  <c:v>45704</c:v>
                </c:pt>
                <c:pt idx="8107">
                  <c:v>45706</c:v>
                </c:pt>
                <c:pt idx="8108">
                  <c:v>45706</c:v>
                </c:pt>
                <c:pt idx="8109">
                  <c:v>45707</c:v>
                </c:pt>
                <c:pt idx="8110">
                  <c:v>45707</c:v>
                </c:pt>
                <c:pt idx="8111">
                  <c:v>45707</c:v>
                </c:pt>
                <c:pt idx="8112">
                  <c:v>45707</c:v>
                </c:pt>
                <c:pt idx="8113">
                  <c:v>45707</c:v>
                </c:pt>
                <c:pt idx="8114">
                  <c:v>45707</c:v>
                </c:pt>
                <c:pt idx="8115">
                  <c:v>45708</c:v>
                </c:pt>
                <c:pt idx="8116">
                  <c:v>45710</c:v>
                </c:pt>
                <c:pt idx="8117">
                  <c:v>45710</c:v>
                </c:pt>
                <c:pt idx="8118">
                  <c:v>45710</c:v>
                </c:pt>
                <c:pt idx="8119">
                  <c:v>45710</c:v>
                </c:pt>
                <c:pt idx="8120">
                  <c:v>45711</c:v>
                </c:pt>
                <c:pt idx="8121">
                  <c:v>45711</c:v>
                </c:pt>
                <c:pt idx="8122">
                  <c:v>45711</c:v>
                </c:pt>
                <c:pt idx="8123">
                  <c:v>45712</c:v>
                </c:pt>
                <c:pt idx="8124">
                  <c:v>45713</c:v>
                </c:pt>
                <c:pt idx="8125">
                  <c:v>45713</c:v>
                </c:pt>
                <c:pt idx="8126">
                  <c:v>45714</c:v>
                </c:pt>
                <c:pt idx="8127">
                  <c:v>45714</c:v>
                </c:pt>
                <c:pt idx="8128">
                  <c:v>45714</c:v>
                </c:pt>
                <c:pt idx="8129">
                  <c:v>45714</c:v>
                </c:pt>
                <c:pt idx="8130">
                  <c:v>45715</c:v>
                </c:pt>
                <c:pt idx="8131">
                  <c:v>45715</c:v>
                </c:pt>
                <c:pt idx="8132">
                  <c:v>45715</c:v>
                </c:pt>
                <c:pt idx="8133">
                  <c:v>45716</c:v>
                </c:pt>
                <c:pt idx="8134">
                  <c:v>45716</c:v>
                </c:pt>
                <c:pt idx="8135">
                  <c:v>45716</c:v>
                </c:pt>
                <c:pt idx="8136">
                  <c:v>45717</c:v>
                </c:pt>
                <c:pt idx="8137">
                  <c:v>45717</c:v>
                </c:pt>
                <c:pt idx="8138">
                  <c:v>45719</c:v>
                </c:pt>
                <c:pt idx="8139">
                  <c:v>45719</c:v>
                </c:pt>
                <c:pt idx="8140">
                  <c:v>45719</c:v>
                </c:pt>
                <c:pt idx="8141">
                  <c:v>45719</c:v>
                </c:pt>
                <c:pt idx="8142">
                  <c:v>45719</c:v>
                </c:pt>
                <c:pt idx="8143">
                  <c:v>45720</c:v>
                </c:pt>
                <c:pt idx="8144">
                  <c:v>45720</c:v>
                </c:pt>
                <c:pt idx="8145">
                  <c:v>45721</c:v>
                </c:pt>
                <c:pt idx="8146">
                  <c:v>45721</c:v>
                </c:pt>
                <c:pt idx="8147">
                  <c:v>45722</c:v>
                </c:pt>
                <c:pt idx="8148">
                  <c:v>45723</c:v>
                </c:pt>
                <c:pt idx="8149">
                  <c:v>45723</c:v>
                </c:pt>
                <c:pt idx="8150">
                  <c:v>45724</c:v>
                </c:pt>
                <c:pt idx="8151">
                  <c:v>45725</c:v>
                </c:pt>
                <c:pt idx="8152">
                  <c:v>45725</c:v>
                </c:pt>
                <c:pt idx="8153">
                  <c:v>45725</c:v>
                </c:pt>
                <c:pt idx="8154">
                  <c:v>45725</c:v>
                </c:pt>
                <c:pt idx="8155">
                  <c:v>45726</c:v>
                </c:pt>
                <c:pt idx="8156">
                  <c:v>45726</c:v>
                </c:pt>
                <c:pt idx="8157">
                  <c:v>45727</c:v>
                </c:pt>
                <c:pt idx="8158">
                  <c:v>45727</c:v>
                </c:pt>
                <c:pt idx="8159">
                  <c:v>45728</c:v>
                </c:pt>
                <c:pt idx="8160">
                  <c:v>45728</c:v>
                </c:pt>
                <c:pt idx="8161">
                  <c:v>45728</c:v>
                </c:pt>
                <c:pt idx="8162">
                  <c:v>45728</c:v>
                </c:pt>
                <c:pt idx="8163">
                  <c:v>45728</c:v>
                </c:pt>
                <c:pt idx="8164">
                  <c:v>45730</c:v>
                </c:pt>
                <c:pt idx="8165">
                  <c:v>45731</c:v>
                </c:pt>
                <c:pt idx="8166">
                  <c:v>45731</c:v>
                </c:pt>
                <c:pt idx="8167">
                  <c:v>45731</c:v>
                </c:pt>
                <c:pt idx="8168">
                  <c:v>45731</c:v>
                </c:pt>
                <c:pt idx="8169">
                  <c:v>45731</c:v>
                </c:pt>
                <c:pt idx="8170">
                  <c:v>45731</c:v>
                </c:pt>
                <c:pt idx="8171">
                  <c:v>45732</c:v>
                </c:pt>
                <c:pt idx="8172">
                  <c:v>45732</c:v>
                </c:pt>
                <c:pt idx="8173">
                  <c:v>45732</c:v>
                </c:pt>
                <c:pt idx="8174">
                  <c:v>45733</c:v>
                </c:pt>
                <c:pt idx="8175">
                  <c:v>45733</c:v>
                </c:pt>
                <c:pt idx="8176">
                  <c:v>45734</c:v>
                </c:pt>
                <c:pt idx="8177">
                  <c:v>45735</c:v>
                </c:pt>
                <c:pt idx="8178">
                  <c:v>45736</c:v>
                </c:pt>
                <c:pt idx="8179">
                  <c:v>45737</c:v>
                </c:pt>
                <c:pt idx="8180">
                  <c:v>45737</c:v>
                </c:pt>
                <c:pt idx="8181">
                  <c:v>45737</c:v>
                </c:pt>
                <c:pt idx="8182">
                  <c:v>45737</c:v>
                </c:pt>
                <c:pt idx="8183">
                  <c:v>45737</c:v>
                </c:pt>
                <c:pt idx="8184">
                  <c:v>45738</c:v>
                </c:pt>
                <c:pt idx="8185">
                  <c:v>45739</c:v>
                </c:pt>
                <c:pt idx="8186">
                  <c:v>45739</c:v>
                </c:pt>
                <c:pt idx="8187">
                  <c:v>45739</c:v>
                </c:pt>
                <c:pt idx="8188">
                  <c:v>45740</c:v>
                </c:pt>
                <c:pt idx="8189">
                  <c:v>45740</c:v>
                </c:pt>
                <c:pt idx="8190">
                  <c:v>45741</c:v>
                </c:pt>
                <c:pt idx="8191">
                  <c:v>45741</c:v>
                </c:pt>
                <c:pt idx="8192">
                  <c:v>45741</c:v>
                </c:pt>
                <c:pt idx="8193">
                  <c:v>45741</c:v>
                </c:pt>
                <c:pt idx="8194">
                  <c:v>45741</c:v>
                </c:pt>
                <c:pt idx="8195">
                  <c:v>45742</c:v>
                </c:pt>
                <c:pt idx="8196">
                  <c:v>45743</c:v>
                </c:pt>
                <c:pt idx="8197">
                  <c:v>45743</c:v>
                </c:pt>
                <c:pt idx="8198">
                  <c:v>45744</c:v>
                </c:pt>
                <c:pt idx="8199">
                  <c:v>45744</c:v>
                </c:pt>
                <c:pt idx="8200">
                  <c:v>45744</c:v>
                </c:pt>
                <c:pt idx="8201">
                  <c:v>45745</c:v>
                </c:pt>
                <c:pt idx="8202">
                  <c:v>45745</c:v>
                </c:pt>
                <c:pt idx="8203">
                  <c:v>45745</c:v>
                </c:pt>
                <c:pt idx="8204">
                  <c:v>45746</c:v>
                </c:pt>
                <c:pt idx="8205">
                  <c:v>45746</c:v>
                </c:pt>
                <c:pt idx="8206">
                  <c:v>45747</c:v>
                </c:pt>
                <c:pt idx="8207">
                  <c:v>45748</c:v>
                </c:pt>
                <c:pt idx="8208">
                  <c:v>45749</c:v>
                </c:pt>
                <c:pt idx="8209">
                  <c:v>45750</c:v>
                </c:pt>
                <c:pt idx="8210">
                  <c:v>45750</c:v>
                </c:pt>
                <c:pt idx="8211">
                  <c:v>45750</c:v>
                </c:pt>
                <c:pt idx="8212">
                  <c:v>45751</c:v>
                </c:pt>
                <c:pt idx="8213">
                  <c:v>45751</c:v>
                </c:pt>
                <c:pt idx="8214">
                  <c:v>45751</c:v>
                </c:pt>
                <c:pt idx="8215">
                  <c:v>45751</c:v>
                </c:pt>
                <c:pt idx="8216">
                  <c:v>45751</c:v>
                </c:pt>
                <c:pt idx="8217">
                  <c:v>45751</c:v>
                </c:pt>
                <c:pt idx="8218">
                  <c:v>45752</c:v>
                </c:pt>
                <c:pt idx="8219">
                  <c:v>45752</c:v>
                </c:pt>
                <c:pt idx="8220">
                  <c:v>45752</c:v>
                </c:pt>
                <c:pt idx="8221">
                  <c:v>45754</c:v>
                </c:pt>
                <c:pt idx="8222">
                  <c:v>45755</c:v>
                </c:pt>
                <c:pt idx="8223">
                  <c:v>45755</c:v>
                </c:pt>
                <c:pt idx="8224">
                  <c:v>45755</c:v>
                </c:pt>
                <c:pt idx="8225">
                  <c:v>45756</c:v>
                </c:pt>
                <c:pt idx="8226">
                  <c:v>45756</c:v>
                </c:pt>
                <c:pt idx="8227">
                  <c:v>45756</c:v>
                </c:pt>
                <c:pt idx="8228">
                  <c:v>45756</c:v>
                </c:pt>
                <c:pt idx="8229">
                  <c:v>45757</c:v>
                </c:pt>
                <c:pt idx="8230">
                  <c:v>45757</c:v>
                </c:pt>
                <c:pt idx="8231">
                  <c:v>45758</c:v>
                </c:pt>
                <c:pt idx="8232">
                  <c:v>45758</c:v>
                </c:pt>
                <c:pt idx="8233">
                  <c:v>45758</c:v>
                </c:pt>
                <c:pt idx="8234">
                  <c:v>45759</c:v>
                </c:pt>
                <c:pt idx="8235">
                  <c:v>45761</c:v>
                </c:pt>
                <c:pt idx="8236">
                  <c:v>45761</c:v>
                </c:pt>
                <c:pt idx="8237">
                  <c:v>45761</c:v>
                </c:pt>
                <c:pt idx="8238">
                  <c:v>45761</c:v>
                </c:pt>
                <c:pt idx="8239">
                  <c:v>45761</c:v>
                </c:pt>
                <c:pt idx="8240">
                  <c:v>45762</c:v>
                </c:pt>
                <c:pt idx="8241">
                  <c:v>45762</c:v>
                </c:pt>
                <c:pt idx="8242">
                  <c:v>45762</c:v>
                </c:pt>
                <c:pt idx="8243">
                  <c:v>45763</c:v>
                </c:pt>
                <c:pt idx="8244">
                  <c:v>45764</c:v>
                </c:pt>
                <c:pt idx="8245">
                  <c:v>45764</c:v>
                </c:pt>
                <c:pt idx="8246">
                  <c:v>45764</c:v>
                </c:pt>
                <c:pt idx="8247">
                  <c:v>45765</c:v>
                </c:pt>
                <c:pt idx="8248">
                  <c:v>45765</c:v>
                </c:pt>
                <c:pt idx="8249">
                  <c:v>45765</c:v>
                </c:pt>
                <c:pt idx="8250">
                  <c:v>45766</c:v>
                </c:pt>
                <c:pt idx="8251">
                  <c:v>45766</c:v>
                </c:pt>
                <c:pt idx="8252">
                  <c:v>45767</c:v>
                </c:pt>
                <c:pt idx="8253">
                  <c:v>45767</c:v>
                </c:pt>
                <c:pt idx="8254">
                  <c:v>45768</c:v>
                </c:pt>
                <c:pt idx="8255">
                  <c:v>45768</c:v>
                </c:pt>
                <c:pt idx="8256">
                  <c:v>45768</c:v>
                </c:pt>
                <c:pt idx="8257">
                  <c:v>45769</c:v>
                </c:pt>
                <c:pt idx="8258">
                  <c:v>45769</c:v>
                </c:pt>
                <c:pt idx="8259">
                  <c:v>45770</c:v>
                </c:pt>
                <c:pt idx="8260">
                  <c:v>45770</c:v>
                </c:pt>
                <c:pt idx="8261">
                  <c:v>45772</c:v>
                </c:pt>
                <c:pt idx="8262">
                  <c:v>45772</c:v>
                </c:pt>
                <c:pt idx="8263">
                  <c:v>45772</c:v>
                </c:pt>
                <c:pt idx="8264">
                  <c:v>45772</c:v>
                </c:pt>
                <c:pt idx="8265">
                  <c:v>45772</c:v>
                </c:pt>
                <c:pt idx="8266">
                  <c:v>45772</c:v>
                </c:pt>
                <c:pt idx="8267">
                  <c:v>45772</c:v>
                </c:pt>
                <c:pt idx="8268">
                  <c:v>45773</c:v>
                </c:pt>
                <c:pt idx="8269">
                  <c:v>45774</c:v>
                </c:pt>
                <c:pt idx="8270">
                  <c:v>45774</c:v>
                </c:pt>
                <c:pt idx="8271">
                  <c:v>45775</c:v>
                </c:pt>
                <c:pt idx="8272">
                  <c:v>45775</c:v>
                </c:pt>
                <c:pt idx="8273">
                  <c:v>45776</c:v>
                </c:pt>
                <c:pt idx="8274">
                  <c:v>45776</c:v>
                </c:pt>
                <c:pt idx="8275">
                  <c:v>45776</c:v>
                </c:pt>
                <c:pt idx="8276">
                  <c:v>45776</c:v>
                </c:pt>
                <c:pt idx="8277">
                  <c:v>45777</c:v>
                </c:pt>
                <c:pt idx="8278">
                  <c:v>45777</c:v>
                </c:pt>
                <c:pt idx="8279">
                  <c:v>45777</c:v>
                </c:pt>
                <c:pt idx="8280">
                  <c:v>45777</c:v>
                </c:pt>
                <c:pt idx="8281">
                  <c:v>45777</c:v>
                </c:pt>
                <c:pt idx="8282">
                  <c:v>45777</c:v>
                </c:pt>
                <c:pt idx="8283">
                  <c:v>45777</c:v>
                </c:pt>
                <c:pt idx="8284">
                  <c:v>45777</c:v>
                </c:pt>
                <c:pt idx="8285">
                  <c:v>45781</c:v>
                </c:pt>
                <c:pt idx="8286">
                  <c:v>45781</c:v>
                </c:pt>
                <c:pt idx="8287">
                  <c:v>45781</c:v>
                </c:pt>
                <c:pt idx="8288">
                  <c:v>45781</c:v>
                </c:pt>
                <c:pt idx="8289">
                  <c:v>45781</c:v>
                </c:pt>
                <c:pt idx="8290">
                  <c:v>45782</c:v>
                </c:pt>
                <c:pt idx="8291">
                  <c:v>45783</c:v>
                </c:pt>
                <c:pt idx="8292">
                  <c:v>45783</c:v>
                </c:pt>
                <c:pt idx="8293">
                  <c:v>45783</c:v>
                </c:pt>
                <c:pt idx="8294">
                  <c:v>45783</c:v>
                </c:pt>
                <c:pt idx="8295">
                  <c:v>45785</c:v>
                </c:pt>
                <c:pt idx="8296">
                  <c:v>45787</c:v>
                </c:pt>
                <c:pt idx="8297">
                  <c:v>45787</c:v>
                </c:pt>
                <c:pt idx="8298">
                  <c:v>45787</c:v>
                </c:pt>
                <c:pt idx="8299">
                  <c:v>45788</c:v>
                </c:pt>
                <c:pt idx="8300">
                  <c:v>45788</c:v>
                </c:pt>
                <c:pt idx="8301">
                  <c:v>45788</c:v>
                </c:pt>
                <c:pt idx="8302">
                  <c:v>45788</c:v>
                </c:pt>
                <c:pt idx="8303">
                  <c:v>45788</c:v>
                </c:pt>
                <c:pt idx="8304">
                  <c:v>45790</c:v>
                </c:pt>
                <c:pt idx="8305">
                  <c:v>45790</c:v>
                </c:pt>
                <c:pt idx="8306">
                  <c:v>45790</c:v>
                </c:pt>
                <c:pt idx="8307">
                  <c:v>45791</c:v>
                </c:pt>
                <c:pt idx="8308">
                  <c:v>45791</c:v>
                </c:pt>
                <c:pt idx="8309">
                  <c:v>45791</c:v>
                </c:pt>
                <c:pt idx="8310">
                  <c:v>45791</c:v>
                </c:pt>
                <c:pt idx="8311">
                  <c:v>45791</c:v>
                </c:pt>
                <c:pt idx="8312">
                  <c:v>45792</c:v>
                </c:pt>
                <c:pt idx="8313">
                  <c:v>45793</c:v>
                </c:pt>
                <c:pt idx="8314">
                  <c:v>45793</c:v>
                </c:pt>
                <c:pt idx="8315">
                  <c:v>45793</c:v>
                </c:pt>
                <c:pt idx="8316">
                  <c:v>45794</c:v>
                </c:pt>
                <c:pt idx="8317">
                  <c:v>45794</c:v>
                </c:pt>
                <c:pt idx="8318">
                  <c:v>45794</c:v>
                </c:pt>
                <c:pt idx="8319">
                  <c:v>45795</c:v>
                </c:pt>
                <c:pt idx="8320">
                  <c:v>45796</c:v>
                </c:pt>
                <c:pt idx="8321">
                  <c:v>45796</c:v>
                </c:pt>
                <c:pt idx="8322">
                  <c:v>45798</c:v>
                </c:pt>
                <c:pt idx="8323">
                  <c:v>45798</c:v>
                </c:pt>
                <c:pt idx="8324">
                  <c:v>45799</c:v>
                </c:pt>
                <c:pt idx="8325">
                  <c:v>45799</c:v>
                </c:pt>
                <c:pt idx="8326">
                  <c:v>45800</c:v>
                </c:pt>
                <c:pt idx="8327">
                  <c:v>45800</c:v>
                </c:pt>
                <c:pt idx="8328">
                  <c:v>45800</c:v>
                </c:pt>
                <c:pt idx="8329">
                  <c:v>45800</c:v>
                </c:pt>
                <c:pt idx="8330">
                  <c:v>45800</c:v>
                </c:pt>
                <c:pt idx="8331">
                  <c:v>45800</c:v>
                </c:pt>
                <c:pt idx="8332">
                  <c:v>45800</c:v>
                </c:pt>
                <c:pt idx="8333">
                  <c:v>45800</c:v>
                </c:pt>
                <c:pt idx="8334">
                  <c:v>45801</c:v>
                </c:pt>
                <c:pt idx="8335">
                  <c:v>45801</c:v>
                </c:pt>
                <c:pt idx="8336">
                  <c:v>45802</c:v>
                </c:pt>
                <c:pt idx="8337">
                  <c:v>45803</c:v>
                </c:pt>
                <c:pt idx="8338">
                  <c:v>45804</c:v>
                </c:pt>
                <c:pt idx="8339">
                  <c:v>45805</c:v>
                </c:pt>
                <c:pt idx="8340">
                  <c:v>45806</c:v>
                </c:pt>
                <c:pt idx="8341">
                  <c:v>45806</c:v>
                </c:pt>
                <c:pt idx="8342">
                  <c:v>45806</c:v>
                </c:pt>
                <c:pt idx="8343">
                  <c:v>45807</c:v>
                </c:pt>
                <c:pt idx="8344">
                  <c:v>45808</c:v>
                </c:pt>
                <c:pt idx="8345">
                  <c:v>45808</c:v>
                </c:pt>
                <c:pt idx="8346">
                  <c:v>45808</c:v>
                </c:pt>
                <c:pt idx="8347">
                  <c:v>45808</c:v>
                </c:pt>
                <c:pt idx="8348">
                  <c:v>45808</c:v>
                </c:pt>
                <c:pt idx="8349">
                  <c:v>45810</c:v>
                </c:pt>
                <c:pt idx="8350">
                  <c:v>45811</c:v>
                </c:pt>
                <c:pt idx="8351">
                  <c:v>45811</c:v>
                </c:pt>
                <c:pt idx="8352">
                  <c:v>45811</c:v>
                </c:pt>
                <c:pt idx="8353">
                  <c:v>45811</c:v>
                </c:pt>
                <c:pt idx="8354">
                  <c:v>45811</c:v>
                </c:pt>
                <c:pt idx="8355">
                  <c:v>45811</c:v>
                </c:pt>
                <c:pt idx="8356">
                  <c:v>45812</c:v>
                </c:pt>
                <c:pt idx="8357">
                  <c:v>45813</c:v>
                </c:pt>
                <c:pt idx="8358">
                  <c:v>45813</c:v>
                </c:pt>
                <c:pt idx="8359">
                  <c:v>45814</c:v>
                </c:pt>
                <c:pt idx="8360">
                  <c:v>45815</c:v>
                </c:pt>
                <c:pt idx="8361">
                  <c:v>45816</c:v>
                </c:pt>
                <c:pt idx="8362">
                  <c:v>45816</c:v>
                </c:pt>
                <c:pt idx="8363">
                  <c:v>45817</c:v>
                </c:pt>
                <c:pt idx="8364">
                  <c:v>45818</c:v>
                </c:pt>
                <c:pt idx="8365">
                  <c:v>45818</c:v>
                </c:pt>
                <c:pt idx="8366">
                  <c:v>45819</c:v>
                </c:pt>
                <c:pt idx="8367">
                  <c:v>45819</c:v>
                </c:pt>
                <c:pt idx="8368">
                  <c:v>45820</c:v>
                </c:pt>
                <c:pt idx="8369">
                  <c:v>45821</c:v>
                </c:pt>
                <c:pt idx="8370">
                  <c:v>45821</c:v>
                </c:pt>
                <c:pt idx="8371">
                  <c:v>45821</c:v>
                </c:pt>
                <c:pt idx="8372">
                  <c:v>45821</c:v>
                </c:pt>
                <c:pt idx="8373">
                  <c:v>45821</c:v>
                </c:pt>
                <c:pt idx="8374">
                  <c:v>45822</c:v>
                </c:pt>
                <c:pt idx="8375">
                  <c:v>45822</c:v>
                </c:pt>
                <c:pt idx="8376">
                  <c:v>45822</c:v>
                </c:pt>
                <c:pt idx="8377">
                  <c:v>45823</c:v>
                </c:pt>
                <c:pt idx="8378">
                  <c:v>45824</c:v>
                </c:pt>
                <c:pt idx="8379">
                  <c:v>45824</c:v>
                </c:pt>
                <c:pt idx="8380">
                  <c:v>45825</c:v>
                </c:pt>
                <c:pt idx="8381">
                  <c:v>45825</c:v>
                </c:pt>
                <c:pt idx="8382">
                  <c:v>45825</c:v>
                </c:pt>
                <c:pt idx="8383">
                  <c:v>45825</c:v>
                </c:pt>
                <c:pt idx="8384">
                  <c:v>45825</c:v>
                </c:pt>
                <c:pt idx="8385">
                  <c:v>45826</c:v>
                </c:pt>
                <c:pt idx="8386">
                  <c:v>45826</c:v>
                </c:pt>
                <c:pt idx="8387">
                  <c:v>45826</c:v>
                </c:pt>
                <c:pt idx="8388">
                  <c:v>45826</c:v>
                </c:pt>
                <c:pt idx="8389">
                  <c:v>45827</c:v>
                </c:pt>
                <c:pt idx="8390">
                  <c:v>45828</c:v>
                </c:pt>
                <c:pt idx="8391">
                  <c:v>45828</c:v>
                </c:pt>
                <c:pt idx="8392">
                  <c:v>45829</c:v>
                </c:pt>
                <c:pt idx="8393">
                  <c:v>45831</c:v>
                </c:pt>
                <c:pt idx="8394">
                  <c:v>45831</c:v>
                </c:pt>
                <c:pt idx="8395">
                  <c:v>45831</c:v>
                </c:pt>
                <c:pt idx="8396">
                  <c:v>45831</c:v>
                </c:pt>
                <c:pt idx="8397">
                  <c:v>45833</c:v>
                </c:pt>
                <c:pt idx="8398">
                  <c:v>45833</c:v>
                </c:pt>
                <c:pt idx="8399">
                  <c:v>45834</c:v>
                </c:pt>
                <c:pt idx="8400">
                  <c:v>45834</c:v>
                </c:pt>
                <c:pt idx="8401">
                  <c:v>45834</c:v>
                </c:pt>
                <c:pt idx="8402">
                  <c:v>45834</c:v>
                </c:pt>
                <c:pt idx="8403">
                  <c:v>45834</c:v>
                </c:pt>
                <c:pt idx="8404">
                  <c:v>45834</c:v>
                </c:pt>
                <c:pt idx="8405">
                  <c:v>45836</c:v>
                </c:pt>
                <c:pt idx="8406">
                  <c:v>45836</c:v>
                </c:pt>
                <c:pt idx="8407">
                  <c:v>45837</c:v>
                </c:pt>
                <c:pt idx="8408">
                  <c:v>45837</c:v>
                </c:pt>
                <c:pt idx="8409">
                  <c:v>45837</c:v>
                </c:pt>
                <c:pt idx="8410">
                  <c:v>45838</c:v>
                </c:pt>
                <c:pt idx="8411">
                  <c:v>45839</c:v>
                </c:pt>
                <c:pt idx="8412">
                  <c:v>45841</c:v>
                </c:pt>
                <c:pt idx="8413">
                  <c:v>45841</c:v>
                </c:pt>
                <c:pt idx="8414">
                  <c:v>45841</c:v>
                </c:pt>
                <c:pt idx="8415">
                  <c:v>45841</c:v>
                </c:pt>
                <c:pt idx="8416">
                  <c:v>45841</c:v>
                </c:pt>
                <c:pt idx="8417">
                  <c:v>45842</c:v>
                </c:pt>
                <c:pt idx="8418">
                  <c:v>45843</c:v>
                </c:pt>
                <c:pt idx="8419">
                  <c:v>45843</c:v>
                </c:pt>
                <c:pt idx="8420">
                  <c:v>45844</c:v>
                </c:pt>
                <c:pt idx="8421">
                  <c:v>45844</c:v>
                </c:pt>
                <c:pt idx="8422">
                  <c:v>45844</c:v>
                </c:pt>
                <c:pt idx="8423">
                  <c:v>45844</c:v>
                </c:pt>
                <c:pt idx="8424">
                  <c:v>45845</c:v>
                </c:pt>
                <c:pt idx="8425">
                  <c:v>45847</c:v>
                </c:pt>
                <c:pt idx="8426">
                  <c:v>45847</c:v>
                </c:pt>
                <c:pt idx="8427">
                  <c:v>45847</c:v>
                </c:pt>
                <c:pt idx="8428">
                  <c:v>45847</c:v>
                </c:pt>
                <c:pt idx="8429">
                  <c:v>45848</c:v>
                </c:pt>
                <c:pt idx="8430">
                  <c:v>45850</c:v>
                </c:pt>
                <c:pt idx="8431">
                  <c:v>45850</c:v>
                </c:pt>
                <c:pt idx="8432">
                  <c:v>45851</c:v>
                </c:pt>
                <c:pt idx="8433">
                  <c:v>45851</c:v>
                </c:pt>
                <c:pt idx="8434">
                  <c:v>45852</c:v>
                </c:pt>
                <c:pt idx="8435">
                  <c:v>45854</c:v>
                </c:pt>
                <c:pt idx="8436">
                  <c:v>45854</c:v>
                </c:pt>
                <c:pt idx="8437">
                  <c:v>45854</c:v>
                </c:pt>
                <c:pt idx="8438">
                  <c:v>45854</c:v>
                </c:pt>
                <c:pt idx="8439">
                  <c:v>45854</c:v>
                </c:pt>
                <c:pt idx="8440">
                  <c:v>45854</c:v>
                </c:pt>
                <c:pt idx="8441">
                  <c:v>45856</c:v>
                </c:pt>
                <c:pt idx="8442">
                  <c:v>45856</c:v>
                </c:pt>
                <c:pt idx="8443">
                  <c:v>45857</c:v>
                </c:pt>
                <c:pt idx="8444">
                  <c:v>45857</c:v>
                </c:pt>
                <c:pt idx="8445">
                  <c:v>45858</c:v>
                </c:pt>
                <c:pt idx="8446">
                  <c:v>45858</c:v>
                </c:pt>
                <c:pt idx="8447">
                  <c:v>45858</c:v>
                </c:pt>
                <c:pt idx="8448">
                  <c:v>45859</c:v>
                </c:pt>
                <c:pt idx="8449">
                  <c:v>45861</c:v>
                </c:pt>
                <c:pt idx="8450">
                  <c:v>45861</c:v>
                </c:pt>
                <c:pt idx="8451">
                  <c:v>45861</c:v>
                </c:pt>
                <c:pt idx="8452">
                  <c:v>45861</c:v>
                </c:pt>
                <c:pt idx="8453">
                  <c:v>45862</c:v>
                </c:pt>
                <c:pt idx="8454">
                  <c:v>45863</c:v>
                </c:pt>
                <c:pt idx="8455">
                  <c:v>45863</c:v>
                </c:pt>
                <c:pt idx="8456">
                  <c:v>45863</c:v>
                </c:pt>
                <c:pt idx="8457">
                  <c:v>45863</c:v>
                </c:pt>
                <c:pt idx="8458">
                  <c:v>45865</c:v>
                </c:pt>
                <c:pt idx="8459">
                  <c:v>45866</c:v>
                </c:pt>
                <c:pt idx="8460">
                  <c:v>45866</c:v>
                </c:pt>
                <c:pt idx="8461">
                  <c:v>45866</c:v>
                </c:pt>
                <c:pt idx="8462">
                  <c:v>45867</c:v>
                </c:pt>
                <c:pt idx="8463">
                  <c:v>45867</c:v>
                </c:pt>
                <c:pt idx="8464">
                  <c:v>45868</c:v>
                </c:pt>
                <c:pt idx="8465">
                  <c:v>45868</c:v>
                </c:pt>
                <c:pt idx="8466">
                  <c:v>45868</c:v>
                </c:pt>
                <c:pt idx="8467">
                  <c:v>45868</c:v>
                </c:pt>
                <c:pt idx="8468">
                  <c:v>45869</c:v>
                </c:pt>
                <c:pt idx="8469">
                  <c:v>45870</c:v>
                </c:pt>
                <c:pt idx="8470">
                  <c:v>45872</c:v>
                </c:pt>
                <c:pt idx="8471">
                  <c:v>45873</c:v>
                </c:pt>
                <c:pt idx="8472">
                  <c:v>45873</c:v>
                </c:pt>
                <c:pt idx="8473">
                  <c:v>45873</c:v>
                </c:pt>
                <c:pt idx="8474">
                  <c:v>45875</c:v>
                </c:pt>
                <c:pt idx="8475">
                  <c:v>45875</c:v>
                </c:pt>
                <c:pt idx="8476">
                  <c:v>45876</c:v>
                </c:pt>
                <c:pt idx="8477">
                  <c:v>45876</c:v>
                </c:pt>
                <c:pt idx="8478">
                  <c:v>45877</c:v>
                </c:pt>
                <c:pt idx="8479">
                  <c:v>45877</c:v>
                </c:pt>
                <c:pt idx="8480">
                  <c:v>45877</c:v>
                </c:pt>
                <c:pt idx="8481">
                  <c:v>45877</c:v>
                </c:pt>
                <c:pt idx="8482">
                  <c:v>45879</c:v>
                </c:pt>
                <c:pt idx="8483">
                  <c:v>45880</c:v>
                </c:pt>
                <c:pt idx="8484">
                  <c:v>45880</c:v>
                </c:pt>
                <c:pt idx="8485">
                  <c:v>45880</c:v>
                </c:pt>
                <c:pt idx="8486">
                  <c:v>45881</c:v>
                </c:pt>
                <c:pt idx="8487">
                  <c:v>45882</c:v>
                </c:pt>
                <c:pt idx="8488">
                  <c:v>45882</c:v>
                </c:pt>
                <c:pt idx="8489">
                  <c:v>45883</c:v>
                </c:pt>
                <c:pt idx="8490">
                  <c:v>45883</c:v>
                </c:pt>
                <c:pt idx="8491">
                  <c:v>45885</c:v>
                </c:pt>
                <c:pt idx="8492">
                  <c:v>45885</c:v>
                </c:pt>
                <c:pt idx="8493">
                  <c:v>45886</c:v>
                </c:pt>
                <c:pt idx="8494">
                  <c:v>45887</c:v>
                </c:pt>
                <c:pt idx="8495">
                  <c:v>45887</c:v>
                </c:pt>
                <c:pt idx="8496">
                  <c:v>45888</c:v>
                </c:pt>
                <c:pt idx="8497">
                  <c:v>45888</c:v>
                </c:pt>
                <c:pt idx="8498">
                  <c:v>45888</c:v>
                </c:pt>
                <c:pt idx="8499">
                  <c:v>45888</c:v>
                </c:pt>
                <c:pt idx="8500">
                  <c:v>45888</c:v>
                </c:pt>
                <c:pt idx="8501">
                  <c:v>45889</c:v>
                </c:pt>
                <c:pt idx="8502">
                  <c:v>45890</c:v>
                </c:pt>
                <c:pt idx="8503">
                  <c:v>45891</c:v>
                </c:pt>
                <c:pt idx="8504">
                  <c:v>45891</c:v>
                </c:pt>
                <c:pt idx="8505">
                  <c:v>45892</c:v>
                </c:pt>
                <c:pt idx="8506">
                  <c:v>45892</c:v>
                </c:pt>
                <c:pt idx="8507">
                  <c:v>45892</c:v>
                </c:pt>
                <c:pt idx="8508">
                  <c:v>45892</c:v>
                </c:pt>
                <c:pt idx="8509">
                  <c:v>45893</c:v>
                </c:pt>
                <c:pt idx="8510">
                  <c:v>45893</c:v>
                </c:pt>
                <c:pt idx="8511">
                  <c:v>45894</c:v>
                </c:pt>
                <c:pt idx="8512">
                  <c:v>45894</c:v>
                </c:pt>
                <c:pt idx="8513">
                  <c:v>45895</c:v>
                </c:pt>
                <c:pt idx="8514">
                  <c:v>45895</c:v>
                </c:pt>
                <c:pt idx="8515">
                  <c:v>45896</c:v>
                </c:pt>
                <c:pt idx="8516">
                  <c:v>45896</c:v>
                </c:pt>
                <c:pt idx="8517">
                  <c:v>45896</c:v>
                </c:pt>
                <c:pt idx="8518">
                  <c:v>45897</c:v>
                </c:pt>
                <c:pt idx="8519">
                  <c:v>45898</c:v>
                </c:pt>
                <c:pt idx="8520">
                  <c:v>45898</c:v>
                </c:pt>
                <c:pt idx="8521">
                  <c:v>45898</c:v>
                </c:pt>
                <c:pt idx="8522">
                  <c:v>45899</c:v>
                </c:pt>
                <c:pt idx="8523">
                  <c:v>45899</c:v>
                </c:pt>
                <c:pt idx="8524">
                  <c:v>45901</c:v>
                </c:pt>
                <c:pt idx="8525">
                  <c:v>45901</c:v>
                </c:pt>
                <c:pt idx="8526">
                  <c:v>45901</c:v>
                </c:pt>
                <c:pt idx="8527">
                  <c:v>45902</c:v>
                </c:pt>
                <c:pt idx="8528">
                  <c:v>45903</c:v>
                </c:pt>
                <c:pt idx="8529">
                  <c:v>45904</c:v>
                </c:pt>
                <c:pt idx="8530">
                  <c:v>45904</c:v>
                </c:pt>
                <c:pt idx="8531">
                  <c:v>45905</c:v>
                </c:pt>
                <c:pt idx="8532">
                  <c:v>45905</c:v>
                </c:pt>
                <c:pt idx="8533">
                  <c:v>45906</c:v>
                </c:pt>
                <c:pt idx="8534">
                  <c:v>45906</c:v>
                </c:pt>
                <c:pt idx="8535">
                  <c:v>45906</c:v>
                </c:pt>
                <c:pt idx="8536">
                  <c:v>45907</c:v>
                </c:pt>
                <c:pt idx="8537">
                  <c:v>45907</c:v>
                </c:pt>
                <c:pt idx="8538">
                  <c:v>45908</c:v>
                </c:pt>
                <c:pt idx="8539">
                  <c:v>45908</c:v>
                </c:pt>
                <c:pt idx="8540">
                  <c:v>45908</c:v>
                </c:pt>
                <c:pt idx="8541">
                  <c:v>45910</c:v>
                </c:pt>
                <c:pt idx="8542">
                  <c:v>45910</c:v>
                </c:pt>
                <c:pt idx="8543">
                  <c:v>45911</c:v>
                </c:pt>
                <c:pt idx="8544">
                  <c:v>45912</c:v>
                </c:pt>
                <c:pt idx="8545">
                  <c:v>45912</c:v>
                </c:pt>
                <c:pt idx="8546">
                  <c:v>45913</c:v>
                </c:pt>
                <c:pt idx="8547">
                  <c:v>45913</c:v>
                </c:pt>
                <c:pt idx="8548">
                  <c:v>45914</c:v>
                </c:pt>
                <c:pt idx="8549">
                  <c:v>45914</c:v>
                </c:pt>
                <c:pt idx="8550">
                  <c:v>45914</c:v>
                </c:pt>
                <c:pt idx="8551">
                  <c:v>45915</c:v>
                </c:pt>
                <c:pt idx="8552">
                  <c:v>45915</c:v>
                </c:pt>
                <c:pt idx="8553">
                  <c:v>45915</c:v>
                </c:pt>
                <c:pt idx="8554">
                  <c:v>45917</c:v>
                </c:pt>
                <c:pt idx="8555">
                  <c:v>45917</c:v>
                </c:pt>
                <c:pt idx="8556">
                  <c:v>45917</c:v>
                </c:pt>
                <c:pt idx="8557">
                  <c:v>45917</c:v>
                </c:pt>
                <c:pt idx="8558">
                  <c:v>45918</c:v>
                </c:pt>
                <c:pt idx="8559">
                  <c:v>45919</c:v>
                </c:pt>
                <c:pt idx="8560">
                  <c:v>45920</c:v>
                </c:pt>
                <c:pt idx="8561">
                  <c:v>45920</c:v>
                </c:pt>
                <c:pt idx="8562">
                  <c:v>45920</c:v>
                </c:pt>
                <c:pt idx="8563">
                  <c:v>45921</c:v>
                </c:pt>
                <c:pt idx="8564">
                  <c:v>45921</c:v>
                </c:pt>
                <c:pt idx="8565">
                  <c:v>45921</c:v>
                </c:pt>
                <c:pt idx="8566">
                  <c:v>45921</c:v>
                </c:pt>
                <c:pt idx="8567">
                  <c:v>45922</c:v>
                </c:pt>
                <c:pt idx="8568">
                  <c:v>45922</c:v>
                </c:pt>
                <c:pt idx="8569">
                  <c:v>45923</c:v>
                </c:pt>
                <c:pt idx="8570">
                  <c:v>45923</c:v>
                </c:pt>
                <c:pt idx="8571">
                  <c:v>45923</c:v>
                </c:pt>
                <c:pt idx="8572">
                  <c:v>45923</c:v>
                </c:pt>
                <c:pt idx="8573">
                  <c:v>45926</c:v>
                </c:pt>
                <c:pt idx="8574">
                  <c:v>45926</c:v>
                </c:pt>
                <c:pt idx="8575">
                  <c:v>45927</c:v>
                </c:pt>
                <c:pt idx="8576">
                  <c:v>45927</c:v>
                </c:pt>
                <c:pt idx="8577">
                  <c:v>45927</c:v>
                </c:pt>
                <c:pt idx="8578">
                  <c:v>45927</c:v>
                </c:pt>
                <c:pt idx="8579">
                  <c:v>45928</c:v>
                </c:pt>
                <c:pt idx="8580">
                  <c:v>45928</c:v>
                </c:pt>
                <c:pt idx="8581">
                  <c:v>45928</c:v>
                </c:pt>
                <c:pt idx="8582">
                  <c:v>45930</c:v>
                </c:pt>
                <c:pt idx="8583">
                  <c:v>45931</c:v>
                </c:pt>
                <c:pt idx="8584">
                  <c:v>45932</c:v>
                </c:pt>
                <c:pt idx="8585">
                  <c:v>45933</c:v>
                </c:pt>
                <c:pt idx="8586">
                  <c:v>45933</c:v>
                </c:pt>
                <c:pt idx="8587">
                  <c:v>45934</c:v>
                </c:pt>
                <c:pt idx="8588">
                  <c:v>45934</c:v>
                </c:pt>
                <c:pt idx="8589">
                  <c:v>45935</c:v>
                </c:pt>
                <c:pt idx="8590">
                  <c:v>45935</c:v>
                </c:pt>
                <c:pt idx="8591">
                  <c:v>45935</c:v>
                </c:pt>
                <c:pt idx="8592">
                  <c:v>45936</c:v>
                </c:pt>
                <c:pt idx="8593">
                  <c:v>45936</c:v>
                </c:pt>
                <c:pt idx="8594">
                  <c:v>45936</c:v>
                </c:pt>
                <c:pt idx="8595">
                  <c:v>45936</c:v>
                </c:pt>
                <c:pt idx="8596">
                  <c:v>45938</c:v>
                </c:pt>
                <c:pt idx="8597">
                  <c:v>45938</c:v>
                </c:pt>
                <c:pt idx="8598">
                  <c:v>45938</c:v>
                </c:pt>
                <c:pt idx="8599">
                  <c:v>45938</c:v>
                </c:pt>
                <c:pt idx="8600">
                  <c:v>45938</c:v>
                </c:pt>
                <c:pt idx="8601">
                  <c:v>45940</c:v>
                </c:pt>
                <c:pt idx="8602">
                  <c:v>45942</c:v>
                </c:pt>
                <c:pt idx="8603">
                  <c:v>45942</c:v>
                </c:pt>
                <c:pt idx="8604">
                  <c:v>45942</c:v>
                </c:pt>
                <c:pt idx="8605">
                  <c:v>45942</c:v>
                </c:pt>
                <c:pt idx="8606">
                  <c:v>45943</c:v>
                </c:pt>
                <c:pt idx="8607">
                  <c:v>45943</c:v>
                </c:pt>
                <c:pt idx="8608">
                  <c:v>45943</c:v>
                </c:pt>
                <c:pt idx="8609">
                  <c:v>45944</c:v>
                </c:pt>
                <c:pt idx="8610">
                  <c:v>45944</c:v>
                </c:pt>
                <c:pt idx="8611">
                  <c:v>45944</c:v>
                </c:pt>
                <c:pt idx="8612">
                  <c:v>45944</c:v>
                </c:pt>
                <c:pt idx="8613">
                  <c:v>45945</c:v>
                </c:pt>
                <c:pt idx="8614">
                  <c:v>45947</c:v>
                </c:pt>
                <c:pt idx="8615">
                  <c:v>45947</c:v>
                </c:pt>
                <c:pt idx="8616">
                  <c:v>45950</c:v>
                </c:pt>
                <c:pt idx="8617">
                  <c:v>45950</c:v>
                </c:pt>
                <c:pt idx="8618">
                  <c:v>45951</c:v>
                </c:pt>
                <c:pt idx="8619">
                  <c:v>45951</c:v>
                </c:pt>
                <c:pt idx="8620">
                  <c:v>45951</c:v>
                </c:pt>
                <c:pt idx="8621">
                  <c:v>45952</c:v>
                </c:pt>
                <c:pt idx="8622">
                  <c:v>45952</c:v>
                </c:pt>
                <c:pt idx="8623">
                  <c:v>45955</c:v>
                </c:pt>
                <c:pt idx="8624">
                  <c:v>45955</c:v>
                </c:pt>
                <c:pt idx="8625">
                  <c:v>45955</c:v>
                </c:pt>
                <c:pt idx="8626">
                  <c:v>45956</c:v>
                </c:pt>
                <c:pt idx="8627">
                  <c:v>45959</c:v>
                </c:pt>
                <c:pt idx="8628">
                  <c:v>45959</c:v>
                </c:pt>
                <c:pt idx="8629">
                  <c:v>45959</c:v>
                </c:pt>
                <c:pt idx="8630">
                  <c:v>45960</c:v>
                </c:pt>
                <c:pt idx="8631">
                  <c:v>45960</c:v>
                </c:pt>
                <c:pt idx="8632">
                  <c:v>45962</c:v>
                </c:pt>
                <c:pt idx="8633">
                  <c:v>45963</c:v>
                </c:pt>
                <c:pt idx="8634">
                  <c:v>45963</c:v>
                </c:pt>
                <c:pt idx="8635">
                  <c:v>45965</c:v>
                </c:pt>
                <c:pt idx="8636">
                  <c:v>45965</c:v>
                </c:pt>
                <c:pt idx="8637">
                  <c:v>45966</c:v>
                </c:pt>
                <c:pt idx="8638">
                  <c:v>45966</c:v>
                </c:pt>
                <c:pt idx="8639">
                  <c:v>45966</c:v>
                </c:pt>
                <c:pt idx="8640">
                  <c:v>45966</c:v>
                </c:pt>
                <c:pt idx="8641">
                  <c:v>45966</c:v>
                </c:pt>
                <c:pt idx="8642">
                  <c:v>45967</c:v>
                </c:pt>
                <c:pt idx="8643">
                  <c:v>45968</c:v>
                </c:pt>
                <c:pt idx="8644">
                  <c:v>45969</c:v>
                </c:pt>
                <c:pt idx="8645">
                  <c:v>45970</c:v>
                </c:pt>
                <c:pt idx="8646">
                  <c:v>45971</c:v>
                </c:pt>
                <c:pt idx="8647">
                  <c:v>45971</c:v>
                </c:pt>
                <c:pt idx="8648">
                  <c:v>45973</c:v>
                </c:pt>
                <c:pt idx="8649">
                  <c:v>45974</c:v>
                </c:pt>
                <c:pt idx="8650">
                  <c:v>45974</c:v>
                </c:pt>
                <c:pt idx="8651">
                  <c:v>45976</c:v>
                </c:pt>
                <c:pt idx="8652">
                  <c:v>45976</c:v>
                </c:pt>
                <c:pt idx="8653">
                  <c:v>45977</c:v>
                </c:pt>
                <c:pt idx="8654">
                  <c:v>45978</c:v>
                </c:pt>
                <c:pt idx="8655">
                  <c:v>45978</c:v>
                </c:pt>
                <c:pt idx="8656">
                  <c:v>45980</c:v>
                </c:pt>
                <c:pt idx="8657">
                  <c:v>45980</c:v>
                </c:pt>
                <c:pt idx="8658">
                  <c:v>45981</c:v>
                </c:pt>
                <c:pt idx="8659">
                  <c:v>45981</c:v>
                </c:pt>
                <c:pt idx="8660">
                  <c:v>45982</c:v>
                </c:pt>
                <c:pt idx="8661">
                  <c:v>45982</c:v>
                </c:pt>
                <c:pt idx="8662">
                  <c:v>45982</c:v>
                </c:pt>
                <c:pt idx="8663">
                  <c:v>45982</c:v>
                </c:pt>
                <c:pt idx="8664">
                  <c:v>45983</c:v>
                </c:pt>
                <c:pt idx="8665">
                  <c:v>45983</c:v>
                </c:pt>
                <c:pt idx="8666">
                  <c:v>45986</c:v>
                </c:pt>
                <c:pt idx="8667">
                  <c:v>45986</c:v>
                </c:pt>
                <c:pt idx="8668">
                  <c:v>45986</c:v>
                </c:pt>
                <c:pt idx="8669">
                  <c:v>45986</c:v>
                </c:pt>
                <c:pt idx="8670">
                  <c:v>45986</c:v>
                </c:pt>
                <c:pt idx="8671">
                  <c:v>45988</c:v>
                </c:pt>
                <c:pt idx="8672">
                  <c:v>45989</c:v>
                </c:pt>
                <c:pt idx="8673">
                  <c:v>45989</c:v>
                </c:pt>
                <c:pt idx="8674">
                  <c:v>45990</c:v>
                </c:pt>
                <c:pt idx="8675">
                  <c:v>45991</c:v>
                </c:pt>
                <c:pt idx="8676">
                  <c:v>45993</c:v>
                </c:pt>
                <c:pt idx="8677">
                  <c:v>45994</c:v>
                </c:pt>
                <c:pt idx="8678">
                  <c:v>45994</c:v>
                </c:pt>
                <c:pt idx="8679">
                  <c:v>45995</c:v>
                </c:pt>
                <c:pt idx="8680">
                  <c:v>45996</c:v>
                </c:pt>
                <c:pt idx="8681">
                  <c:v>45997</c:v>
                </c:pt>
                <c:pt idx="8682">
                  <c:v>45997</c:v>
                </c:pt>
                <c:pt idx="8683">
                  <c:v>45998</c:v>
                </c:pt>
                <c:pt idx="8684">
                  <c:v>45999</c:v>
                </c:pt>
                <c:pt idx="8685">
                  <c:v>46000</c:v>
                </c:pt>
                <c:pt idx="8686">
                  <c:v>46000</c:v>
                </c:pt>
                <c:pt idx="8687">
                  <c:v>46000</c:v>
                </c:pt>
                <c:pt idx="8688">
                  <c:v>46001</c:v>
                </c:pt>
                <c:pt idx="8689">
                  <c:v>46002</c:v>
                </c:pt>
                <c:pt idx="8690">
                  <c:v>46002</c:v>
                </c:pt>
                <c:pt idx="8691">
                  <c:v>46003</c:v>
                </c:pt>
                <c:pt idx="8692">
                  <c:v>46004</c:v>
                </c:pt>
                <c:pt idx="8693">
                  <c:v>46004</c:v>
                </c:pt>
                <c:pt idx="8694">
                  <c:v>46006</c:v>
                </c:pt>
                <c:pt idx="8695">
                  <c:v>46007</c:v>
                </c:pt>
                <c:pt idx="8696">
                  <c:v>46009</c:v>
                </c:pt>
                <c:pt idx="8697">
                  <c:v>46009</c:v>
                </c:pt>
                <c:pt idx="8698">
                  <c:v>46010</c:v>
                </c:pt>
                <c:pt idx="8699">
                  <c:v>46010</c:v>
                </c:pt>
                <c:pt idx="8700">
                  <c:v>46011</c:v>
                </c:pt>
                <c:pt idx="8701">
                  <c:v>46011</c:v>
                </c:pt>
                <c:pt idx="8702">
                  <c:v>46013</c:v>
                </c:pt>
                <c:pt idx="8703">
                  <c:v>46013</c:v>
                </c:pt>
                <c:pt idx="8704">
                  <c:v>46013</c:v>
                </c:pt>
                <c:pt idx="8705">
                  <c:v>46014</c:v>
                </c:pt>
                <c:pt idx="8706">
                  <c:v>46015</c:v>
                </c:pt>
                <c:pt idx="8707">
                  <c:v>46016</c:v>
                </c:pt>
                <c:pt idx="8708">
                  <c:v>46017</c:v>
                </c:pt>
                <c:pt idx="8709">
                  <c:v>46017</c:v>
                </c:pt>
                <c:pt idx="8710">
                  <c:v>46019</c:v>
                </c:pt>
                <c:pt idx="8711">
                  <c:v>46019</c:v>
                </c:pt>
                <c:pt idx="8712">
                  <c:v>46020</c:v>
                </c:pt>
                <c:pt idx="8713">
                  <c:v>46021</c:v>
                </c:pt>
                <c:pt idx="8714">
                  <c:v>46021</c:v>
                </c:pt>
                <c:pt idx="8715">
                  <c:v>46022</c:v>
                </c:pt>
                <c:pt idx="8716">
                  <c:v>46023</c:v>
                </c:pt>
                <c:pt idx="8717">
                  <c:v>46023</c:v>
                </c:pt>
                <c:pt idx="8718">
                  <c:v>46024</c:v>
                </c:pt>
                <c:pt idx="8719">
                  <c:v>46024</c:v>
                </c:pt>
                <c:pt idx="8720">
                  <c:v>46025</c:v>
                </c:pt>
                <c:pt idx="8721">
                  <c:v>46026</c:v>
                </c:pt>
                <c:pt idx="8722">
                  <c:v>46026</c:v>
                </c:pt>
                <c:pt idx="8723">
                  <c:v>46026</c:v>
                </c:pt>
                <c:pt idx="8724">
                  <c:v>46028</c:v>
                </c:pt>
                <c:pt idx="8725">
                  <c:v>46028</c:v>
                </c:pt>
                <c:pt idx="8726">
                  <c:v>46030</c:v>
                </c:pt>
                <c:pt idx="8727">
                  <c:v>46031</c:v>
                </c:pt>
                <c:pt idx="8728">
                  <c:v>46031</c:v>
                </c:pt>
                <c:pt idx="8729">
                  <c:v>46032</c:v>
                </c:pt>
                <c:pt idx="8730">
                  <c:v>46034</c:v>
                </c:pt>
                <c:pt idx="8731">
                  <c:v>46034</c:v>
                </c:pt>
                <c:pt idx="8732">
                  <c:v>46035</c:v>
                </c:pt>
                <c:pt idx="8733">
                  <c:v>46035</c:v>
                </c:pt>
                <c:pt idx="8734">
                  <c:v>46036</c:v>
                </c:pt>
                <c:pt idx="8735">
                  <c:v>46036</c:v>
                </c:pt>
                <c:pt idx="8736">
                  <c:v>46038</c:v>
                </c:pt>
                <c:pt idx="8737">
                  <c:v>46039</c:v>
                </c:pt>
                <c:pt idx="8738">
                  <c:v>46040</c:v>
                </c:pt>
                <c:pt idx="8739">
                  <c:v>46042</c:v>
                </c:pt>
                <c:pt idx="8740">
                  <c:v>46042</c:v>
                </c:pt>
                <c:pt idx="8741">
                  <c:v>46043</c:v>
                </c:pt>
                <c:pt idx="8742">
                  <c:v>46043</c:v>
                </c:pt>
                <c:pt idx="8743">
                  <c:v>46043</c:v>
                </c:pt>
                <c:pt idx="8744">
                  <c:v>46043</c:v>
                </c:pt>
                <c:pt idx="8745">
                  <c:v>46044</c:v>
                </c:pt>
                <c:pt idx="8746">
                  <c:v>46044</c:v>
                </c:pt>
                <c:pt idx="8747">
                  <c:v>46045</c:v>
                </c:pt>
                <c:pt idx="8748">
                  <c:v>46046</c:v>
                </c:pt>
                <c:pt idx="8749">
                  <c:v>46047</c:v>
                </c:pt>
                <c:pt idx="8750">
                  <c:v>46047</c:v>
                </c:pt>
                <c:pt idx="8751">
                  <c:v>46048</c:v>
                </c:pt>
                <c:pt idx="8752">
                  <c:v>46050</c:v>
                </c:pt>
                <c:pt idx="8753">
                  <c:v>46051</c:v>
                </c:pt>
                <c:pt idx="8754">
                  <c:v>46052</c:v>
                </c:pt>
                <c:pt idx="8755">
                  <c:v>46052</c:v>
                </c:pt>
                <c:pt idx="8756">
                  <c:v>46052</c:v>
                </c:pt>
                <c:pt idx="8757">
                  <c:v>46054</c:v>
                </c:pt>
                <c:pt idx="8758">
                  <c:v>46055</c:v>
                </c:pt>
                <c:pt idx="8759">
                  <c:v>46055</c:v>
                </c:pt>
                <c:pt idx="8760">
                  <c:v>46056</c:v>
                </c:pt>
                <c:pt idx="8761">
                  <c:v>46056</c:v>
                </c:pt>
                <c:pt idx="8762">
                  <c:v>46057</c:v>
                </c:pt>
                <c:pt idx="8763">
                  <c:v>46057</c:v>
                </c:pt>
                <c:pt idx="8764">
                  <c:v>46058</c:v>
                </c:pt>
                <c:pt idx="8765">
                  <c:v>46060</c:v>
                </c:pt>
                <c:pt idx="8766">
                  <c:v>46060</c:v>
                </c:pt>
                <c:pt idx="8767">
                  <c:v>46060</c:v>
                </c:pt>
                <c:pt idx="8768">
                  <c:v>46060</c:v>
                </c:pt>
                <c:pt idx="8769">
                  <c:v>46062</c:v>
                </c:pt>
                <c:pt idx="8770">
                  <c:v>46064</c:v>
                </c:pt>
                <c:pt idx="8771">
                  <c:v>46066</c:v>
                </c:pt>
                <c:pt idx="8772">
                  <c:v>46066</c:v>
                </c:pt>
                <c:pt idx="8773">
                  <c:v>46066</c:v>
                </c:pt>
                <c:pt idx="8774">
                  <c:v>46066</c:v>
                </c:pt>
                <c:pt idx="8775">
                  <c:v>46068</c:v>
                </c:pt>
                <c:pt idx="8776">
                  <c:v>46068</c:v>
                </c:pt>
                <c:pt idx="8777">
                  <c:v>46068</c:v>
                </c:pt>
                <c:pt idx="8778">
                  <c:v>46069</c:v>
                </c:pt>
                <c:pt idx="8779">
                  <c:v>46070</c:v>
                </c:pt>
                <c:pt idx="8780">
                  <c:v>46071</c:v>
                </c:pt>
                <c:pt idx="8781">
                  <c:v>46071</c:v>
                </c:pt>
                <c:pt idx="8782">
                  <c:v>46071</c:v>
                </c:pt>
                <c:pt idx="8783">
                  <c:v>46073</c:v>
                </c:pt>
                <c:pt idx="8784">
                  <c:v>46074</c:v>
                </c:pt>
                <c:pt idx="8785">
                  <c:v>46074</c:v>
                </c:pt>
                <c:pt idx="8786">
                  <c:v>46075</c:v>
                </c:pt>
                <c:pt idx="8787">
                  <c:v>46076</c:v>
                </c:pt>
                <c:pt idx="8788">
                  <c:v>46076</c:v>
                </c:pt>
                <c:pt idx="8789">
                  <c:v>46077</c:v>
                </c:pt>
                <c:pt idx="8790">
                  <c:v>46077</c:v>
                </c:pt>
                <c:pt idx="8791">
                  <c:v>46077</c:v>
                </c:pt>
                <c:pt idx="8792">
                  <c:v>46078</c:v>
                </c:pt>
                <c:pt idx="8793">
                  <c:v>46080</c:v>
                </c:pt>
                <c:pt idx="8794">
                  <c:v>46082</c:v>
                </c:pt>
                <c:pt idx="8795">
                  <c:v>46082</c:v>
                </c:pt>
                <c:pt idx="8796">
                  <c:v>46082</c:v>
                </c:pt>
                <c:pt idx="8797">
                  <c:v>46083</c:v>
                </c:pt>
                <c:pt idx="8798">
                  <c:v>46084</c:v>
                </c:pt>
                <c:pt idx="8799">
                  <c:v>46084</c:v>
                </c:pt>
                <c:pt idx="8800">
                  <c:v>46086</c:v>
                </c:pt>
                <c:pt idx="8801">
                  <c:v>46086</c:v>
                </c:pt>
                <c:pt idx="8802">
                  <c:v>46086</c:v>
                </c:pt>
                <c:pt idx="8803">
                  <c:v>46087</c:v>
                </c:pt>
                <c:pt idx="8804">
                  <c:v>46088</c:v>
                </c:pt>
                <c:pt idx="8805">
                  <c:v>46090</c:v>
                </c:pt>
                <c:pt idx="8806">
                  <c:v>46091</c:v>
                </c:pt>
                <c:pt idx="8807">
                  <c:v>46091</c:v>
                </c:pt>
                <c:pt idx="8808">
                  <c:v>46092</c:v>
                </c:pt>
                <c:pt idx="8809">
                  <c:v>46094</c:v>
                </c:pt>
                <c:pt idx="8810">
                  <c:v>46095</c:v>
                </c:pt>
                <c:pt idx="8811">
                  <c:v>46095</c:v>
                </c:pt>
                <c:pt idx="8812">
                  <c:v>46097</c:v>
                </c:pt>
                <c:pt idx="8813">
                  <c:v>46098</c:v>
                </c:pt>
                <c:pt idx="8814">
                  <c:v>46100</c:v>
                </c:pt>
                <c:pt idx="8815">
                  <c:v>46100</c:v>
                </c:pt>
                <c:pt idx="8816">
                  <c:v>46100</c:v>
                </c:pt>
                <c:pt idx="8817">
                  <c:v>46100</c:v>
                </c:pt>
                <c:pt idx="8818">
                  <c:v>46102</c:v>
                </c:pt>
                <c:pt idx="8819">
                  <c:v>46103</c:v>
                </c:pt>
                <c:pt idx="8820">
                  <c:v>46103</c:v>
                </c:pt>
                <c:pt idx="8821">
                  <c:v>46105</c:v>
                </c:pt>
                <c:pt idx="8822">
                  <c:v>46105</c:v>
                </c:pt>
                <c:pt idx="8823">
                  <c:v>46105</c:v>
                </c:pt>
                <c:pt idx="8824">
                  <c:v>46108</c:v>
                </c:pt>
                <c:pt idx="8825">
                  <c:v>46109</c:v>
                </c:pt>
                <c:pt idx="8826">
                  <c:v>46110</c:v>
                </c:pt>
                <c:pt idx="8827">
                  <c:v>46110</c:v>
                </c:pt>
                <c:pt idx="8828">
                  <c:v>46112</c:v>
                </c:pt>
                <c:pt idx="8829">
                  <c:v>46113</c:v>
                </c:pt>
                <c:pt idx="8830">
                  <c:v>46113</c:v>
                </c:pt>
                <c:pt idx="8831">
                  <c:v>46113</c:v>
                </c:pt>
                <c:pt idx="8832">
                  <c:v>46115</c:v>
                </c:pt>
                <c:pt idx="8833">
                  <c:v>46116</c:v>
                </c:pt>
                <c:pt idx="8834">
                  <c:v>46116</c:v>
                </c:pt>
                <c:pt idx="8835">
                  <c:v>46117</c:v>
                </c:pt>
                <c:pt idx="8836">
                  <c:v>46117</c:v>
                </c:pt>
                <c:pt idx="8837">
                  <c:v>46117</c:v>
                </c:pt>
                <c:pt idx="8838">
                  <c:v>46118</c:v>
                </c:pt>
                <c:pt idx="8839">
                  <c:v>46120</c:v>
                </c:pt>
                <c:pt idx="8840">
                  <c:v>46120</c:v>
                </c:pt>
                <c:pt idx="8841">
                  <c:v>46121</c:v>
                </c:pt>
                <c:pt idx="8842">
                  <c:v>46122</c:v>
                </c:pt>
                <c:pt idx="8843">
                  <c:v>46123</c:v>
                </c:pt>
                <c:pt idx="8844">
                  <c:v>46123</c:v>
                </c:pt>
                <c:pt idx="8845">
                  <c:v>46124</c:v>
                </c:pt>
                <c:pt idx="8846">
                  <c:v>46124</c:v>
                </c:pt>
                <c:pt idx="8847">
                  <c:v>46124</c:v>
                </c:pt>
                <c:pt idx="8848">
                  <c:v>46126</c:v>
                </c:pt>
                <c:pt idx="8849">
                  <c:v>46127</c:v>
                </c:pt>
                <c:pt idx="8850">
                  <c:v>46127</c:v>
                </c:pt>
                <c:pt idx="8851">
                  <c:v>46129</c:v>
                </c:pt>
                <c:pt idx="8852">
                  <c:v>46130</c:v>
                </c:pt>
                <c:pt idx="8853">
                  <c:v>46131</c:v>
                </c:pt>
                <c:pt idx="8854">
                  <c:v>46131</c:v>
                </c:pt>
                <c:pt idx="8855">
                  <c:v>46132</c:v>
                </c:pt>
                <c:pt idx="8856">
                  <c:v>46132</c:v>
                </c:pt>
                <c:pt idx="8857">
                  <c:v>46134</c:v>
                </c:pt>
                <c:pt idx="8858">
                  <c:v>46135</c:v>
                </c:pt>
                <c:pt idx="8859">
                  <c:v>46135</c:v>
                </c:pt>
                <c:pt idx="8860">
                  <c:v>46136</c:v>
                </c:pt>
                <c:pt idx="8861">
                  <c:v>46137</c:v>
                </c:pt>
                <c:pt idx="8862">
                  <c:v>46137</c:v>
                </c:pt>
                <c:pt idx="8863">
                  <c:v>46137</c:v>
                </c:pt>
                <c:pt idx="8864">
                  <c:v>46137</c:v>
                </c:pt>
                <c:pt idx="8865">
                  <c:v>46139</c:v>
                </c:pt>
                <c:pt idx="8866">
                  <c:v>46139</c:v>
                </c:pt>
                <c:pt idx="8867">
                  <c:v>46140</c:v>
                </c:pt>
                <c:pt idx="8868">
                  <c:v>46142</c:v>
                </c:pt>
                <c:pt idx="8869">
                  <c:v>46142</c:v>
                </c:pt>
                <c:pt idx="8870">
                  <c:v>46143</c:v>
                </c:pt>
                <c:pt idx="8871">
                  <c:v>46144</c:v>
                </c:pt>
                <c:pt idx="8872">
                  <c:v>46144</c:v>
                </c:pt>
                <c:pt idx="8873">
                  <c:v>46146</c:v>
                </c:pt>
                <c:pt idx="8874">
                  <c:v>46146</c:v>
                </c:pt>
                <c:pt idx="8875">
                  <c:v>46147</c:v>
                </c:pt>
                <c:pt idx="8876">
                  <c:v>46150</c:v>
                </c:pt>
                <c:pt idx="8877">
                  <c:v>46152</c:v>
                </c:pt>
                <c:pt idx="8878">
                  <c:v>46152</c:v>
                </c:pt>
                <c:pt idx="8879">
                  <c:v>46152</c:v>
                </c:pt>
                <c:pt idx="8880">
                  <c:v>46155</c:v>
                </c:pt>
                <c:pt idx="8881">
                  <c:v>46155</c:v>
                </c:pt>
                <c:pt idx="8882">
                  <c:v>46156</c:v>
                </c:pt>
                <c:pt idx="8883">
                  <c:v>46156</c:v>
                </c:pt>
                <c:pt idx="8884">
                  <c:v>46158</c:v>
                </c:pt>
                <c:pt idx="8885">
                  <c:v>46160</c:v>
                </c:pt>
                <c:pt idx="8886">
                  <c:v>46160</c:v>
                </c:pt>
                <c:pt idx="8887">
                  <c:v>46161</c:v>
                </c:pt>
                <c:pt idx="8888">
                  <c:v>46161</c:v>
                </c:pt>
                <c:pt idx="8889">
                  <c:v>46163</c:v>
                </c:pt>
                <c:pt idx="8890">
                  <c:v>46164</c:v>
                </c:pt>
                <c:pt idx="8891">
                  <c:v>46166</c:v>
                </c:pt>
                <c:pt idx="8892">
                  <c:v>46166</c:v>
                </c:pt>
                <c:pt idx="8893">
                  <c:v>46167</c:v>
                </c:pt>
                <c:pt idx="8894">
                  <c:v>46169</c:v>
                </c:pt>
                <c:pt idx="8895">
                  <c:v>46169</c:v>
                </c:pt>
                <c:pt idx="8896">
                  <c:v>46170</c:v>
                </c:pt>
                <c:pt idx="8897">
                  <c:v>46170</c:v>
                </c:pt>
                <c:pt idx="8898">
                  <c:v>46172</c:v>
                </c:pt>
                <c:pt idx="8899">
                  <c:v>46172</c:v>
                </c:pt>
                <c:pt idx="8900">
                  <c:v>46172</c:v>
                </c:pt>
                <c:pt idx="8901">
                  <c:v>46173</c:v>
                </c:pt>
                <c:pt idx="8902">
                  <c:v>46174</c:v>
                </c:pt>
                <c:pt idx="8903">
                  <c:v>46174</c:v>
                </c:pt>
                <c:pt idx="8904">
                  <c:v>46174</c:v>
                </c:pt>
                <c:pt idx="8905">
                  <c:v>46177</c:v>
                </c:pt>
                <c:pt idx="8906">
                  <c:v>46177</c:v>
                </c:pt>
                <c:pt idx="8907">
                  <c:v>46177</c:v>
                </c:pt>
                <c:pt idx="8908">
                  <c:v>46179</c:v>
                </c:pt>
                <c:pt idx="8909">
                  <c:v>46181</c:v>
                </c:pt>
                <c:pt idx="8910">
                  <c:v>46181</c:v>
                </c:pt>
                <c:pt idx="8911">
                  <c:v>46182</c:v>
                </c:pt>
                <c:pt idx="8912">
                  <c:v>46185</c:v>
                </c:pt>
                <c:pt idx="8913">
                  <c:v>46186</c:v>
                </c:pt>
                <c:pt idx="8914">
                  <c:v>46187</c:v>
                </c:pt>
                <c:pt idx="8915">
                  <c:v>46189</c:v>
                </c:pt>
                <c:pt idx="8916">
                  <c:v>46189</c:v>
                </c:pt>
                <c:pt idx="8917">
                  <c:v>46190</c:v>
                </c:pt>
                <c:pt idx="8918">
                  <c:v>46191</c:v>
                </c:pt>
                <c:pt idx="8919">
                  <c:v>46192</c:v>
                </c:pt>
                <c:pt idx="8920">
                  <c:v>46195</c:v>
                </c:pt>
                <c:pt idx="8921">
                  <c:v>46197</c:v>
                </c:pt>
                <c:pt idx="8922">
                  <c:v>46198</c:v>
                </c:pt>
                <c:pt idx="8923">
                  <c:v>46199</c:v>
                </c:pt>
                <c:pt idx="8924">
                  <c:v>46200</c:v>
                </c:pt>
                <c:pt idx="8925">
                  <c:v>46200</c:v>
                </c:pt>
                <c:pt idx="8926">
                  <c:v>46204</c:v>
                </c:pt>
                <c:pt idx="8927">
                  <c:v>46205</c:v>
                </c:pt>
                <c:pt idx="8928">
                  <c:v>46205</c:v>
                </c:pt>
                <c:pt idx="8929">
                  <c:v>46207</c:v>
                </c:pt>
                <c:pt idx="8930">
                  <c:v>46210</c:v>
                </c:pt>
                <c:pt idx="8931">
                  <c:v>46211</c:v>
                </c:pt>
                <c:pt idx="8932">
                  <c:v>46212</c:v>
                </c:pt>
                <c:pt idx="8933">
                  <c:v>46213</c:v>
                </c:pt>
                <c:pt idx="8934">
                  <c:v>46214</c:v>
                </c:pt>
                <c:pt idx="8935">
                  <c:v>46217</c:v>
                </c:pt>
                <c:pt idx="8936">
                  <c:v>46218</c:v>
                </c:pt>
                <c:pt idx="8937">
                  <c:v>46218</c:v>
                </c:pt>
                <c:pt idx="8938">
                  <c:v>46220</c:v>
                </c:pt>
                <c:pt idx="8939">
                  <c:v>46221</c:v>
                </c:pt>
                <c:pt idx="8940">
                  <c:v>46223</c:v>
                </c:pt>
                <c:pt idx="8941">
                  <c:v>46224</c:v>
                </c:pt>
                <c:pt idx="8942">
                  <c:v>46225</c:v>
                </c:pt>
                <c:pt idx="8943">
                  <c:v>46225</c:v>
                </c:pt>
                <c:pt idx="8944">
                  <c:v>46226</c:v>
                </c:pt>
                <c:pt idx="8945">
                  <c:v>46228</c:v>
                </c:pt>
                <c:pt idx="8946">
                  <c:v>46229</c:v>
                </c:pt>
                <c:pt idx="8947">
                  <c:v>46229</c:v>
                </c:pt>
                <c:pt idx="8948">
                  <c:v>46229</c:v>
                </c:pt>
                <c:pt idx="8949">
                  <c:v>46229</c:v>
                </c:pt>
                <c:pt idx="8950">
                  <c:v>46230</c:v>
                </c:pt>
                <c:pt idx="8951">
                  <c:v>46230</c:v>
                </c:pt>
                <c:pt idx="8952">
                  <c:v>46233</c:v>
                </c:pt>
                <c:pt idx="8953">
                  <c:v>46235</c:v>
                </c:pt>
                <c:pt idx="8954">
                  <c:v>46235</c:v>
                </c:pt>
                <c:pt idx="8955">
                  <c:v>46237</c:v>
                </c:pt>
                <c:pt idx="8956">
                  <c:v>46238</c:v>
                </c:pt>
                <c:pt idx="8957">
                  <c:v>46240</c:v>
                </c:pt>
                <c:pt idx="8958">
                  <c:v>46242</c:v>
                </c:pt>
                <c:pt idx="8959">
                  <c:v>46243</c:v>
                </c:pt>
                <c:pt idx="8960">
                  <c:v>46244</c:v>
                </c:pt>
                <c:pt idx="8961">
                  <c:v>46245</c:v>
                </c:pt>
                <c:pt idx="8962">
                  <c:v>46247</c:v>
                </c:pt>
                <c:pt idx="8963">
                  <c:v>46248</c:v>
                </c:pt>
                <c:pt idx="8964">
                  <c:v>46248</c:v>
                </c:pt>
                <c:pt idx="8965">
                  <c:v>46248</c:v>
                </c:pt>
                <c:pt idx="8966">
                  <c:v>46250</c:v>
                </c:pt>
                <c:pt idx="8967">
                  <c:v>46251</c:v>
                </c:pt>
                <c:pt idx="8968">
                  <c:v>46253</c:v>
                </c:pt>
                <c:pt idx="8969">
                  <c:v>46255</c:v>
                </c:pt>
                <c:pt idx="8970">
                  <c:v>46257</c:v>
                </c:pt>
                <c:pt idx="8971">
                  <c:v>46259</c:v>
                </c:pt>
                <c:pt idx="8972">
                  <c:v>46261</c:v>
                </c:pt>
                <c:pt idx="8973">
                  <c:v>46265</c:v>
                </c:pt>
                <c:pt idx="8974">
                  <c:v>46265</c:v>
                </c:pt>
                <c:pt idx="8975">
                  <c:v>46265</c:v>
                </c:pt>
                <c:pt idx="8976">
                  <c:v>46266</c:v>
                </c:pt>
                <c:pt idx="8977">
                  <c:v>46268</c:v>
                </c:pt>
                <c:pt idx="8978">
                  <c:v>46268</c:v>
                </c:pt>
                <c:pt idx="8979">
                  <c:v>46272</c:v>
                </c:pt>
                <c:pt idx="8980">
                  <c:v>46272</c:v>
                </c:pt>
                <c:pt idx="8981">
                  <c:v>46274</c:v>
                </c:pt>
                <c:pt idx="8982">
                  <c:v>46277</c:v>
                </c:pt>
                <c:pt idx="8983">
                  <c:v>46277</c:v>
                </c:pt>
                <c:pt idx="8984">
                  <c:v>46279</c:v>
                </c:pt>
                <c:pt idx="8985">
                  <c:v>46281</c:v>
                </c:pt>
                <c:pt idx="8986">
                  <c:v>46284</c:v>
                </c:pt>
                <c:pt idx="8987">
                  <c:v>46286</c:v>
                </c:pt>
                <c:pt idx="8988">
                  <c:v>46286</c:v>
                </c:pt>
                <c:pt idx="8989">
                  <c:v>46289</c:v>
                </c:pt>
                <c:pt idx="8990">
                  <c:v>46289</c:v>
                </c:pt>
                <c:pt idx="8991">
                  <c:v>46290</c:v>
                </c:pt>
                <c:pt idx="8992">
                  <c:v>46292</c:v>
                </c:pt>
                <c:pt idx="8993">
                  <c:v>46294</c:v>
                </c:pt>
                <c:pt idx="8994">
                  <c:v>46296</c:v>
                </c:pt>
                <c:pt idx="8995">
                  <c:v>46297</c:v>
                </c:pt>
                <c:pt idx="8996">
                  <c:v>46298</c:v>
                </c:pt>
                <c:pt idx="8997">
                  <c:v>46301</c:v>
                </c:pt>
                <c:pt idx="8998">
                  <c:v>46305</c:v>
                </c:pt>
                <c:pt idx="8999">
                  <c:v>46307</c:v>
                </c:pt>
                <c:pt idx="9000">
                  <c:v>46310</c:v>
                </c:pt>
                <c:pt idx="9001">
                  <c:v>46311</c:v>
                </c:pt>
                <c:pt idx="9002">
                  <c:v>46312</c:v>
                </c:pt>
                <c:pt idx="9003">
                  <c:v>46312</c:v>
                </c:pt>
                <c:pt idx="9004">
                  <c:v>46313</c:v>
                </c:pt>
                <c:pt idx="9005">
                  <c:v>46315</c:v>
                </c:pt>
                <c:pt idx="9006">
                  <c:v>46316</c:v>
                </c:pt>
                <c:pt idx="9007">
                  <c:v>46319</c:v>
                </c:pt>
                <c:pt idx="9008">
                  <c:v>46321</c:v>
                </c:pt>
                <c:pt idx="9009">
                  <c:v>46323</c:v>
                </c:pt>
                <c:pt idx="9010">
                  <c:v>46324</c:v>
                </c:pt>
                <c:pt idx="9011">
                  <c:v>46326</c:v>
                </c:pt>
                <c:pt idx="9012">
                  <c:v>46328</c:v>
                </c:pt>
                <c:pt idx="9013">
                  <c:v>46328</c:v>
                </c:pt>
                <c:pt idx="9014">
                  <c:v>46329</c:v>
                </c:pt>
                <c:pt idx="9015">
                  <c:v>46330</c:v>
                </c:pt>
                <c:pt idx="9016">
                  <c:v>46331</c:v>
                </c:pt>
                <c:pt idx="9017">
                  <c:v>46334</c:v>
                </c:pt>
                <c:pt idx="9018">
                  <c:v>46334</c:v>
                </c:pt>
                <c:pt idx="9019">
                  <c:v>46337</c:v>
                </c:pt>
                <c:pt idx="9020">
                  <c:v>46340</c:v>
                </c:pt>
                <c:pt idx="9021">
                  <c:v>46343</c:v>
                </c:pt>
                <c:pt idx="9022">
                  <c:v>46344</c:v>
                </c:pt>
                <c:pt idx="9023">
                  <c:v>46346</c:v>
                </c:pt>
                <c:pt idx="9024">
                  <c:v>46350</c:v>
                </c:pt>
                <c:pt idx="9025">
                  <c:v>46351</c:v>
                </c:pt>
                <c:pt idx="9026">
                  <c:v>46352</c:v>
                </c:pt>
                <c:pt idx="9027">
                  <c:v>46355</c:v>
                </c:pt>
                <c:pt idx="9028">
                  <c:v>46356</c:v>
                </c:pt>
                <c:pt idx="9029">
                  <c:v>46357</c:v>
                </c:pt>
                <c:pt idx="9030">
                  <c:v>46360</c:v>
                </c:pt>
                <c:pt idx="9031">
                  <c:v>46360</c:v>
                </c:pt>
                <c:pt idx="9032">
                  <c:v>46362</c:v>
                </c:pt>
                <c:pt idx="9033">
                  <c:v>46362</c:v>
                </c:pt>
                <c:pt idx="9034">
                  <c:v>46364</c:v>
                </c:pt>
                <c:pt idx="9035">
                  <c:v>46366</c:v>
                </c:pt>
                <c:pt idx="9036">
                  <c:v>46368</c:v>
                </c:pt>
                <c:pt idx="9037">
                  <c:v>46371</c:v>
                </c:pt>
                <c:pt idx="9038">
                  <c:v>46371</c:v>
                </c:pt>
                <c:pt idx="9039">
                  <c:v>46372</c:v>
                </c:pt>
                <c:pt idx="9040">
                  <c:v>46372</c:v>
                </c:pt>
                <c:pt idx="9041">
                  <c:v>46375</c:v>
                </c:pt>
                <c:pt idx="9042">
                  <c:v>46377</c:v>
                </c:pt>
                <c:pt idx="9043">
                  <c:v>46379</c:v>
                </c:pt>
                <c:pt idx="9044">
                  <c:v>46382</c:v>
                </c:pt>
                <c:pt idx="9045">
                  <c:v>46385</c:v>
                </c:pt>
                <c:pt idx="9046">
                  <c:v>46385</c:v>
                </c:pt>
                <c:pt idx="9047">
                  <c:v>46386</c:v>
                </c:pt>
                <c:pt idx="9048">
                  <c:v>46387</c:v>
                </c:pt>
                <c:pt idx="9049">
                  <c:v>46387</c:v>
                </c:pt>
                <c:pt idx="9050">
                  <c:v>46389</c:v>
                </c:pt>
                <c:pt idx="9051">
                  <c:v>46389</c:v>
                </c:pt>
                <c:pt idx="9052">
                  <c:v>46390</c:v>
                </c:pt>
                <c:pt idx="9053">
                  <c:v>46394</c:v>
                </c:pt>
                <c:pt idx="9054">
                  <c:v>46395</c:v>
                </c:pt>
                <c:pt idx="9055">
                  <c:v>46395</c:v>
                </c:pt>
                <c:pt idx="9056">
                  <c:v>46398</c:v>
                </c:pt>
                <c:pt idx="9057">
                  <c:v>46400</c:v>
                </c:pt>
                <c:pt idx="9058">
                  <c:v>46402</c:v>
                </c:pt>
                <c:pt idx="9059">
                  <c:v>46405</c:v>
                </c:pt>
                <c:pt idx="9060">
                  <c:v>46407</c:v>
                </c:pt>
                <c:pt idx="9061">
                  <c:v>46409</c:v>
                </c:pt>
                <c:pt idx="9062">
                  <c:v>46411</c:v>
                </c:pt>
                <c:pt idx="9063">
                  <c:v>46413</c:v>
                </c:pt>
                <c:pt idx="9064">
                  <c:v>46417</c:v>
                </c:pt>
                <c:pt idx="9065">
                  <c:v>46418</c:v>
                </c:pt>
                <c:pt idx="9066">
                  <c:v>46420</c:v>
                </c:pt>
                <c:pt idx="9067">
                  <c:v>46422</c:v>
                </c:pt>
                <c:pt idx="9068">
                  <c:v>46422</c:v>
                </c:pt>
                <c:pt idx="9069">
                  <c:v>46424</c:v>
                </c:pt>
                <c:pt idx="9070">
                  <c:v>46430</c:v>
                </c:pt>
                <c:pt idx="9071">
                  <c:v>46431</c:v>
                </c:pt>
                <c:pt idx="9072">
                  <c:v>46434</c:v>
                </c:pt>
                <c:pt idx="9073">
                  <c:v>46438</c:v>
                </c:pt>
                <c:pt idx="9074">
                  <c:v>46440</c:v>
                </c:pt>
                <c:pt idx="9075">
                  <c:v>46443</c:v>
                </c:pt>
                <c:pt idx="9076">
                  <c:v>46445</c:v>
                </c:pt>
                <c:pt idx="9077">
                  <c:v>46448</c:v>
                </c:pt>
                <c:pt idx="9078">
                  <c:v>46450</c:v>
                </c:pt>
                <c:pt idx="9079">
                  <c:v>46450</c:v>
                </c:pt>
                <c:pt idx="9080">
                  <c:v>46451</c:v>
                </c:pt>
                <c:pt idx="9081">
                  <c:v>46452</c:v>
                </c:pt>
                <c:pt idx="9082">
                  <c:v>46454</c:v>
                </c:pt>
                <c:pt idx="9083">
                  <c:v>46456</c:v>
                </c:pt>
                <c:pt idx="9084">
                  <c:v>46458</c:v>
                </c:pt>
                <c:pt idx="9085">
                  <c:v>46461</c:v>
                </c:pt>
                <c:pt idx="9086">
                  <c:v>46465</c:v>
                </c:pt>
                <c:pt idx="9087">
                  <c:v>46465</c:v>
                </c:pt>
                <c:pt idx="9088">
                  <c:v>46469</c:v>
                </c:pt>
                <c:pt idx="9089">
                  <c:v>46469</c:v>
                </c:pt>
                <c:pt idx="9090">
                  <c:v>46471</c:v>
                </c:pt>
                <c:pt idx="9091">
                  <c:v>46471</c:v>
                </c:pt>
                <c:pt idx="9092">
                  <c:v>46471</c:v>
                </c:pt>
                <c:pt idx="9093">
                  <c:v>46474</c:v>
                </c:pt>
                <c:pt idx="9094">
                  <c:v>46476</c:v>
                </c:pt>
                <c:pt idx="9095">
                  <c:v>46481</c:v>
                </c:pt>
                <c:pt idx="9096">
                  <c:v>46482</c:v>
                </c:pt>
                <c:pt idx="9097">
                  <c:v>46482</c:v>
                </c:pt>
                <c:pt idx="9098">
                  <c:v>46485</c:v>
                </c:pt>
                <c:pt idx="9099">
                  <c:v>46487</c:v>
                </c:pt>
                <c:pt idx="9100">
                  <c:v>46491</c:v>
                </c:pt>
                <c:pt idx="9101">
                  <c:v>46492</c:v>
                </c:pt>
                <c:pt idx="9102">
                  <c:v>46493</c:v>
                </c:pt>
                <c:pt idx="9103">
                  <c:v>46496</c:v>
                </c:pt>
                <c:pt idx="9104">
                  <c:v>46498</c:v>
                </c:pt>
                <c:pt idx="9105">
                  <c:v>46501</c:v>
                </c:pt>
                <c:pt idx="9106">
                  <c:v>46502</c:v>
                </c:pt>
                <c:pt idx="9107">
                  <c:v>46503</c:v>
                </c:pt>
                <c:pt idx="9108">
                  <c:v>46503</c:v>
                </c:pt>
                <c:pt idx="9109">
                  <c:v>46506</c:v>
                </c:pt>
                <c:pt idx="9110">
                  <c:v>46509</c:v>
                </c:pt>
                <c:pt idx="9111">
                  <c:v>46511</c:v>
                </c:pt>
                <c:pt idx="9112">
                  <c:v>46518</c:v>
                </c:pt>
                <c:pt idx="9113">
                  <c:v>46520</c:v>
                </c:pt>
                <c:pt idx="9114">
                  <c:v>46524</c:v>
                </c:pt>
                <c:pt idx="9115">
                  <c:v>46525</c:v>
                </c:pt>
                <c:pt idx="9116">
                  <c:v>46526</c:v>
                </c:pt>
                <c:pt idx="9117">
                  <c:v>46532</c:v>
                </c:pt>
                <c:pt idx="9118">
                  <c:v>46533</c:v>
                </c:pt>
                <c:pt idx="9119">
                  <c:v>46538</c:v>
                </c:pt>
                <c:pt idx="9120">
                  <c:v>46543</c:v>
                </c:pt>
                <c:pt idx="9121">
                  <c:v>46545</c:v>
                </c:pt>
                <c:pt idx="9122">
                  <c:v>46547</c:v>
                </c:pt>
                <c:pt idx="9123">
                  <c:v>46549</c:v>
                </c:pt>
                <c:pt idx="9124">
                  <c:v>46550</c:v>
                </c:pt>
                <c:pt idx="9125">
                  <c:v>46553</c:v>
                </c:pt>
                <c:pt idx="9126">
                  <c:v>46557</c:v>
                </c:pt>
                <c:pt idx="9127">
                  <c:v>46559</c:v>
                </c:pt>
                <c:pt idx="9128">
                  <c:v>46561</c:v>
                </c:pt>
                <c:pt idx="9129">
                  <c:v>46563</c:v>
                </c:pt>
                <c:pt idx="9130">
                  <c:v>46569</c:v>
                </c:pt>
                <c:pt idx="9131">
                  <c:v>46572</c:v>
                </c:pt>
                <c:pt idx="9132">
                  <c:v>46574</c:v>
                </c:pt>
                <c:pt idx="9133">
                  <c:v>46576</c:v>
                </c:pt>
                <c:pt idx="9134">
                  <c:v>46578</c:v>
                </c:pt>
                <c:pt idx="9135">
                  <c:v>46581</c:v>
                </c:pt>
                <c:pt idx="9136">
                  <c:v>46584</c:v>
                </c:pt>
                <c:pt idx="9137">
                  <c:v>46590</c:v>
                </c:pt>
                <c:pt idx="9138">
                  <c:v>46592</c:v>
                </c:pt>
                <c:pt idx="9139">
                  <c:v>46594</c:v>
                </c:pt>
                <c:pt idx="9140">
                  <c:v>46597</c:v>
                </c:pt>
                <c:pt idx="9141">
                  <c:v>46599</c:v>
                </c:pt>
                <c:pt idx="9142">
                  <c:v>46601</c:v>
                </c:pt>
                <c:pt idx="9143">
                  <c:v>46603</c:v>
                </c:pt>
                <c:pt idx="9144">
                  <c:v>46604</c:v>
                </c:pt>
                <c:pt idx="9145">
                  <c:v>46610</c:v>
                </c:pt>
                <c:pt idx="9146">
                  <c:v>46615</c:v>
                </c:pt>
                <c:pt idx="9147">
                  <c:v>46617</c:v>
                </c:pt>
                <c:pt idx="9148">
                  <c:v>46619</c:v>
                </c:pt>
                <c:pt idx="9149">
                  <c:v>46620</c:v>
                </c:pt>
                <c:pt idx="9150">
                  <c:v>46623</c:v>
                </c:pt>
                <c:pt idx="9151">
                  <c:v>46627</c:v>
                </c:pt>
                <c:pt idx="9152">
                  <c:v>46630</c:v>
                </c:pt>
                <c:pt idx="9153">
                  <c:v>46634</c:v>
                </c:pt>
                <c:pt idx="9154">
                  <c:v>46638</c:v>
                </c:pt>
                <c:pt idx="9155">
                  <c:v>46639</c:v>
                </c:pt>
                <c:pt idx="9156">
                  <c:v>46643</c:v>
                </c:pt>
                <c:pt idx="9157">
                  <c:v>46644</c:v>
                </c:pt>
                <c:pt idx="9158">
                  <c:v>46645</c:v>
                </c:pt>
                <c:pt idx="9159">
                  <c:v>46647</c:v>
                </c:pt>
                <c:pt idx="9160">
                  <c:v>46649</c:v>
                </c:pt>
                <c:pt idx="9161">
                  <c:v>46649</c:v>
                </c:pt>
                <c:pt idx="9162">
                  <c:v>46652</c:v>
                </c:pt>
                <c:pt idx="9163">
                  <c:v>46653</c:v>
                </c:pt>
                <c:pt idx="9164">
                  <c:v>46655</c:v>
                </c:pt>
                <c:pt idx="9165">
                  <c:v>46662</c:v>
                </c:pt>
                <c:pt idx="9166">
                  <c:v>46662</c:v>
                </c:pt>
                <c:pt idx="9167">
                  <c:v>46665</c:v>
                </c:pt>
                <c:pt idx="9168">
                  <c:v>46675</c:v>
                </c:pt>
                <c:pt idx="9169">
                  <c:v>46678</c:v>
                </c:pt>
                <c:pt idx="9170">
                  <c:v>46681</c:v>
                </c:pt>
                <c:pt idx="9171">
                  <c:v>46689</c:v>
                </c:pt>
                <c:pt idx="9172">
                  <c:v>46691</c:v>
                </c:pt>
                <c:pt idx="9173">
                  <c:v>46699</c:v>
                </c:pt>
                <c:pt idx="9174">
                  <c:v>46706</c:v>
                </c:pt>
                <c:pt idx="9175">
                  <c:v>46716</c:v>
                </c:pt>
                <c:pt idx="9176">
                  <c:v>46721</c:v>
                </c:pt>
                <c:pt idx="9177">
                  <c:v>46723</c:v>
                </c:pt>
                <c:pt idx="9178">
                  <c:v>46729</c:v>
                </c:pt>
                <c:pt idx="9179">
                  <c:v>46730</c:v>
                </c:pt>
                <c:pt idx="9180">
                  <c:v>46732</c:v>
                </c:pt>
                <c:pt idx="9181">
                  <c:v>46734</c:v>
                </c:pt>
                <c:pt idx="9182">
                  <c:v>46740</c:v>
                </c:pt>
                <c:pt idx="9183">
                  <c:v>46746</c:v>
                </c:pt>
                <c:pt idx="9184">
                  <c:v>46748</c:v>
                </c:pt>
                <c:pt idx="9185">
                  <c:v>46752</c:v>
                </c:pt>
                <c:pt idx="9186">
                  <c:v>46756</c:v>
                </c:pt>
                <c:pt idx="9187">
                  <c:v>46760</c:v>
                </c:pt>
                <c:pt idx="9188">
                  <c:v>46765</c:v>
                </c:pt>
                <c:pt idx="9189">
                  <c:v>46771</c:v>
                </c:pt>
                <c:pt idx="9190">
                  <c:v>46771</c:v>
                </c:pt>
                <c:pt idx="9191">
                  <c:v>46775</c:v>
                </c:pt>
                <c:pt idx="9192">
                  <c:v>46783</c:v>
                </c:pt>
                <c:pt idx="9193">
                  <c:v>46785</c:v>
                </c:pt>
                <c:pt idx="9194">
                  <c:v>46786</c:v>
                </c:pt>
                <c:pt idx="9195">
                  <c:v>46789</c:v>
                </c:pt>
                <c:pt idx="9196">
                  <c:v>46793</c:v>
                </c:pt>
                <c:pt idx="9197">
                  <c:v>46794</c:v>
                </c:pt>
                <c:pt idx="9198">
                  <c:v>46798</c:v>
                </c:pt>
                <c:pt idx="9199">
                  <c:v>46800</c:v>
                </c:pt>
                <c:pt idx="9200">
                  <c:v>46803</c:v>
                </c:pt>
                <c:pt idx="9201">
                  <c:v>46810</c:v>
                </c:pt>
                <c:pt idx="9202">
                  <c:v>46812</c:v>
                </c:pt>
                <c:pt idx="9203">
                  <c:v>46818</c:v>
                </c:pt>
                <c:pt idx="9204">
                  <c:v>46820</c:v>
                </c:pt>
                <c:pt idx="9205">
                  <c:v>46823</c:v>
                </c:pt>
                <c:pt idx="9206">
                  <c:v>46826</c:v>
                </c:pt>
                <c:pt idx="9207">
                  <c:v>46827</c:v>
                </c:pt>
                <c:pt idx="9208">
                  <c:v>46828</c:v>
                </c:pt>
                <c:pt idx="9209">
                  <c:v>46833</c:v>
                </c:pt>
                <c:pt idx="9210">
                  <c:v>46838</c:v>
                </c:pt>
                <c:pt idx="9211">
                  <c:v>46843</c:v>
                </c:pt>
                <c:pt idx="9212">
                  <c:v>46851</c:v>
                </c:pt>
                <c:pt idx="9213">
                  <c:v>46856</c:v>
                </c:pt>
                <c:pt idx="9214">
                  <c:v>46859</c:v>
                </c:pt>
                <c:pt idx="9215">
                  <c:v>46861</c:v>
                </c:pt>
                <c:pt idx="9216">
                  <c:v>46869</c:v>
                </c:pt>
                <c:pt idx="9217">
                  <c:v>46878</c:v>
                </c:pt>
                <c:pt idx="9218">
                  <c:v>46883</c:v>
                </c:pt>
                <c:pt idx="9219">
                  <c:v>46884</c:v>
                </c:pt>
                <c:pt idx="9220">
                  <c:v>46899</c:v>
                </c:pt>
                <c:pt idx="9221">
                  <c:v>46903</c:v>
                </c:pt>
                <c:pt idx="9222">
                  <c:v>46908</c:v>
                </c:pt>
                <c:pt idx="9223">
                  <c:v>46911</c:v>
                </c:pt>
                <c:pt idx="9224">
                  <c:v>46917</c:v>
                </c:pt>
                <c:pt idx="9225">
                  <c:v>46921</c:v>
                </c:pt>
                <c:pt idx="9226">
                  <c:v>46924</c:v>
                </c:pt>
                <c:pt idx="9227">
                  <c:v>46928</c:v>
                </c:pt>
                <c:pt idx="9228">
                  <c:v>46937</c:v>
                </c:pt>
                <c:pt idx="9229">
                  <c:v>46940</c:v>
                </c:pt>
                <c:pt idx="9230">
                  <c:v>46943</c:v>
                </c:pt>
                <c:pt idx="9231">
                  <c:v>46949</c:v>
                </c:pt>
                <c:pt idx="9232">
                  <c:v>46951</c:v>
                </c:pt>
                <c:pt idx="9233">
                  <c:v>46959</c:v>
                </c:pt>
                <c:pt idx="9234">
                  <c:v>46961</c:v>
                </c:pt>
                <c:pt idx="9235">
                  <c:v>46967</c:v>
                </c:pt>
                <c:pt idx="9236">
                  <c:v>46970</c:v>
                </c:pt>
                <c:pt idx="9237">
                  <c:v>46972</c:v>
                </c:pt>
                <c:pt idx="9238">
                  <c:v>46982</c:v>
                </c:pt>
                <c:pt idx="9239">
                  <c:v>46987</c:v>
                </c:pt>
                <c:pt idx="9240">
                  <c:v>46995</c:v>
                </c:pt>
                <c:pt idx="9241">
                  <c:v>46997</c:v>
                </c:pt>
                <c:pt idx="9242">
                  <c:v>47000</c:v>
                </c:pt>
                <c:pt idx="9243">
                  <c:v>47003</c:v>
                </c:pt>
                <c:pt idx="9244">
                  <c:v>47007</c:v>
                </c:pt>
                <c:pt idx="9245">
                  <c:v>47013</c:v>
                </c:pt>
                <c:pt idx="9246">
                  <c:v>47016</c:v>
                </c:pt>
                <c:pt idx="9247">
                  <c:v>47026</c:v>
                </c:pt>
                <c:pt idx="9248">
                  <c:v>47027</c:v>
                </c:pt>
                <c:pt idx="9249">
                  <c:v>47032</c:v>
                </c:pt>
                <c:pt idx="9250">
                  <c:v>47038</c:v>
                </c:pt>
                <c:pt idx="9251">
                  <c:v>47044</c:v>
                </c:pt>
                <c:pt idx="9252">
                  <c:v>47049</c:v>
                </c:pt>
                <c:pt idx="9253">
                  <c:v>47054</c:v>
                </c:pt>
                <c:pt idx="9254">
                  <c:v>47056</c:v>
                </c:pt>
                <c:pt idx="9255">
                  <c:v>47059</c:v>
                </c:pt>
                <c:pt idx="9256">
                  <c:v>47073</c:v>
                </c:pt>
                <c:pt idx="9257">
                  <c:v>47088</c:v>
                </c:pt>
                <c:pt idx="9258">
                  <c:v>47091</c:v>
                </c:pt>
                <c:pt idx="9259">
                  <c:v>47098</c:v>
                </c:pt>
                <c:pt idx="9260">
                  <c:v>47105</c:v>
                </c:pt>
                <c:pt idx="9261">
                  <c:v>47108</c:v>
                </c:pt>
                <c:pt idx="9262">
                  <c:v>47112</c:v>
                </c:pt>
                <c:pt idx="9263">
                  <c:v>47118</c:v>
                </c:pt>
                <c:pt idx="9264">
                  <c:v>47121</c:v>
                </c:pt>
                <c:pt idx="9265">
                  <c:v>47129</c:v>
                </c:pt>
                <c:pt idx="9266">
                  <c:v>47132</c:v>
                </c:pt>
                <c:pt idx="9267">
                  <c:v>47134</c:v>
                </c:pt>
                <c:pt idx="9268">
                  <c:v>47150</c:v>
                </c:pt>
                <c:pt idx="9269">
                  <c:v>47161</c:v>
                </c:pt>
                <c:pt idx="9270">
                  <c:v>47164</c:v>
                </c:pt>
                <c:pt idx="9271">
                  <c:v>47169</c:v>
                </c:pt>
                <c:pt idx="9272">
                  <c:v>47174</c:v>
                </c:pt>
                <c:pt idx="9273">
                  <c:v>47180</c:v>
                </c:pt>
                <c:pt idx="9274">
                  <c:v>47193</c:v>
                </c:pt>
                <c:pt idx="9275">
                  <c:v>47196</c:v>
                </c:pt>
                <c:pt idx="9276">
                  <c:v>47199</c:v>
                </c:pt>
                <c:pt idx="9277">
                  <c:v>47208</c:v>
                </c:pt>
                <c:pt idx="9278">
                  <c:v>47213</c:v>
                </c:pt>
                <c:pt idx="9279">
                  <c:v>47220</c:v>
                </c:pt>
                <c:pt idx="9280">
                  <c:v>47229</c:v>
                </c:pt>
                <c:pt idx="9281">
                  <c:v>47237</c:v>
                </c:pt>
                <c:pt idx="9282">
                  <c:v>47244</c:v>
                </c:pt>
                <c:pt idx="9283">
                  <c:v>47246</c:v>
                </c:pt>
                <c:pt idx="9284">
                  <c:v>47262</c:v>
                </c:pt>
                <c:pt idx="9285">
                  <c:v>47265</c:v>
                </c:pt>
                <c:pt idx="9286">
                  <c:v>47269</c:v>
                </c:pt>
                <c:pt idx="9287">
                  <c:v>47276</c:v>
                </c:pt>
                <c:pt idx="9288">
                  <c:v>47278</c:v>
                </c:pt>
                <c:pt idx="9289">
                  <c:v>47285</c:v>
                </c:pt>
                <c:pt idx="9290">
                  <c:v>47293</c:v>
                </c:pt>
                <c:pt idx="9291">
                  <c:v>47300</c:v>
                </c:pt>
                <c:pt idx="9292">
                  <c:v>47309</c:v>
                </c:pt>
                <c:pt idx="9293">
                  <c:v>47315</c:v>
                </c:pt>
                <c:pt idx="9294">
                  <c:v>47320</c:v>
                </c:pt>
                <c:pt idx="9295">
                  <c:v>47325</c:v>
                </c:pt>
                <c:pt idx="9296">
                  <c:v>47333</c:v>
                </c:pt>
                <c:pt idx="9297">
                  <c:v>47354</c:v>
                </c:pt>
                <c:pt idx="9298">
                  <c:v>47359</c:v>
                </c:pt>
                <c:pt idx="9299">
                  <c:v>47372</c:v>
                </c:pt>
                <c:pt idx="9300">
                  <c:v>47378</c:v>
                </c:pt>
                <c:pt idx="9301">
                  <c:v>47388</c:v>
                </c:pt>
                <c:pt idx="9302">
                  <c:v>47407</c:v>
                </c:pt>
                <c:pt idx="9303">
                  <c:v>47428</c:v>
                </c:pt>
                <c:pt idx="9304">
                  <c:v>47443</c:v>
                </c:pt>
                <c:pt idx="9305">
                  <c:v>47448</c:v>
                </c:pt>
                <c:pt idx="9306">
                  <c:v>47455</c:v>
                </c:pt>
                <c:pt idx="9307">
                  <c:v>47459</c:v>
                </c:pt>
                <c:pt idx="9308">
                  <c:v>47465</c:v>
                </c:pt>
                <c:pt idx="9309">
                  <c:v>47469</c:v>
                </c:pt>
                <c:pt idx="9310">
                  <c:v>47476</c:v>
                </c:pt>
                <c:pt idx="9311">
                  <c:v>47487</c:v>
                </c:pt>
                <c:pt idx="9312">
                  <c:v>47502</c:v>
                </c:pt>
                <c:pt idx="9313">
                  <c:v>47512</c:v>
                </c:pt>
                <c:pt idx="9314">
                  <c:v>47535</c:v>
                </c:pt>
                <c:pt idx="9315">
                  <c:v>47540</c:v>
                </c:pt>
                <c:pt idx="9316">
                  <c:v>47544</c:v>
                </c:pt>
                <c:pt idx="9317">
                  <c:v>47565</c:v>
                </c:pt>
                <c:pt idx="9318">
                  <c:v>47573</c:v>
                </c:pt>
                <c:pt idx="9319">
                  <c:v>47637</c:v>
                </c:pt>
                <c:pt idx="9320">
                  <c:v>47640</c:v>
                </c:pt>
                <c:pt idx="9321">
                  <c:v>47643</c:v>
                </c:pt>
                <c:pt idx="9322">
                  <c:v>47662</c:v>
                </c:pt>
                <c:pt idx="9323">
                  <c:v>47669</c:v>
                </c:pt>
                <c:pt idx="9324">
                  <c:v>47701</c:v>
                </c:pt>
                <c:pt idx="9325">
                  <c:v>47723</c:v>
                </c:pt>
                <c:pt idx="9326">
                  <c:v>47758</c:v>
                </c:pt>
                <c:pt idx="9327">
                  <c:v>47765</c:v>
                </c:pt>
                <c:pt idx="9328">
                  <c:v>47771</c:v>
                </c:pt>
                <c:pt idx="9329">
                  <c:v>47775</c:v>
                </c:pt>
                <c:pt idx="9330">
                  <c:v>47778</c:v>
                </c:pt>
                <c:pt idx="9331">
                  <c:v>47781</c:v>
                </c:pt>
                <c:pt idx="9332">
                  <c:v>47782</c:v>
                </c:pt>
                <c:pt idx="9333">
                  <c:v>47786</c:v>
                </c:pt>
                <c:pt idx="9334">
                  <c:v>47791</c:v>
                </c:pt>
                <c:pt idx="9335">
                  <c:v>47796</c:v>
                </c:pt>
                <c:pt idx="9336">
                  <c:v>47805</c:v>
                </c:pt>
                <c:pt idx="9337">
                  <c:v>47812</c:v>
                </c:pt>
                <c:pt idx="9338">
                  <c:v>47813</c:v>
                </c:pt>
                <c:pt idx="9339">
                  <c:v>47820</c:v>
                </c:pt>
                <c:pt idx="9340">
                  <c:v>47827</c:v>
                </c:pt>
                <c:pt idx="9341">
                  <c:v>47841</c:v>
                </c:pt>
                <c:pt idx="9342">
                  <c:v>47851</c:v>
                </c:pt>
                <c:pt idx="9343">
                  <c:v>47852</c:v>
                </c:pt>
                <c:pt idx="9344">
                  <c:v>47861</c:v>
                </c:pt>
                <c:pt idx="9345">
                  <c:v>47864</c:v>
                </c:pt>
                <c:pt idx="9346">
                  <c:v>47870</c:v>
                </c:pt>
                <c:pt idx="9347">
                  <c:v>47874</c:v>
                </c:pt>
                <c:pt idx="9348">
                  <c:v>47881</c:v>
                </c:pt>
                <c:pt idx="9349">
                  <c:v>47883</c:v>
                </c:pt>
                <c:pt idx="9350">
                  <c:v>47887</c:v>
                </c:pt>
                <c:pt idx="9351">
                  <c:v>47888</c:v>
                </c:pt>
                <c:pt idx="9352">
                  <c:v>47894</c:v>
                </c:pt>
                <c:pt idx="9353">
                  <c:v>47901</c:v>
                </c:pt>
                <c:pt idx="9354">
                  <c:v>47907</c:v>
                </c:pt>
                <c:pt idx="9355">
                  <c:v>47915</c:v>
                </c:pt>
                <c:pt idx="9356">
                  <c:v>47917</c:v>
                </c:pt>
                <c:pt idx="9357">
                  <c:v>47924</c:v>
                </c:pt>
                <c:pt idx="9358">
                  <c:v>47929</c:v>
                </c:pt>
                <c:pt idx="9359">
                  <c:v>47937</c:v>
                </c:pt>
                <c:pt idx="9360">
                  <c:v>47944</c:v>
                </c:pt>
                <c:pt idx="9361">
                  <c:v>47945</c:v>
                </c:pt>
                <c:pt idx="9362">
                  <c:v>47951</c:v>
                </c:pt>
                <c:pt idx="9363">
                  <c:v>47952</c:v>
                </c:pt>
                <c:pt idx="9364">
                  <c:v>47956</c:v>
                </c:pt>
                <c:pt idx="9365">
                  <c:v>47957</c:v>
                </c:pt>
                <c:pt idx="9366">
                  <c:v>47959</c:v>
                </c:pt>
                <c:pt idx="9367">
                  <c:v>47961</c:v>
                </c:pt>
                <c:pt idx="9368">
                  <c:v>47969</c:v>
                </c:pt>
                <c:pt idx="9369">
                  <c:v>47970</c:v>
                </c:pt>
                <c:pt idx="9370">
                  <c:v>47973</c:v>
                </c:pt>
                <c:pt idx="9371">
                  <c:v>47976</c:v>
                </c:pt>
                <c:pt idx="9372">
                  <c:v>47981</c:v>
                </c:pt>
                <c:pt idx="9373">
                  <c:v>47987</c:v>
                </c:pt>
                <c:pt idx="9374">
                  <c:v>47998</c:v>
                </c:pt>
                <c:pt idx="9375">
                  <c:v>48001</c:v>
                </c:pt>
                <c:pt idx="9376">
                  <c:v>48003</c:v>
                </c:pt>
                <c:pt idx="9377">
                  <c:v>48007</c:v>
                </c:pt>
                <c:pt idx="9378">
                  <c:v>48012</c:v>
                </c:pt>
                <c:pt idx="9379">
                  <c:v>48017</c:v>
                </c:pt>
                <c:pt idx="9380">
                  <c:v>48022</c:v>
                </c:pt>
                <c:pt idx="9381">
                  <c:v>48028</c:v>
                </c:pt>
                <c:pt idx="9382">
                  <c:v>48043</c:v>
                </c:pt>
                <c:pt idx="9383">
                  <c:v>48045</c:v>
                </c:pt>
                <c:pt idx="9384">
                  <c:v>48048</c:v>
                </c:pt>
                <c:pt idx="9385">
                  <c:v>48050</c:v>
                </c:pt>
                <c:pt idx="9386">
                  <c:v>48053</c:v>
                </c:pt>
                <c:pt idx="9387">
                  <c:v>48057</c:v>
                </c:pt>
                <c:pt idx="9388">
                  <c:v>48061</c:v>
                </c:pt>
                <c:pt idx="9389">
                  <c:v>48064</c:v>
                </c:pt>
                <c:pt idx="9390">
                  <c:v>48068</c:v>
                </c:pt>
                <c:pt idx="9391">
                  <c:v>48076</c:v>
                </c:pt>
                <c:pt idx="9392">
                  <c:v>48080</c:v>
                </c:pt>
                <c:pt idx="9393">
                  <c:v>48084</c:v>
                </c:pt>
                <c:pt idx="9394">
                  <c:v>48087</c:v>
                </c:pt>
                <c:pt idx="9395">
                  <c:v>48091</c:v>
                </c:pt>
                <c:pt idx="9396">
                  <c:v>48093</c:v>
                </c:pt>
                <c:pt idx="9397">
                  <c:v>48097</c:v>
                </c:pt>
                <c:pt idx="9398">
                  <c:v>48099</c:v>
                </c:pt>
                <c:pt idx="9399">
                  <c:v>48106</c:v>
                </c:pt>
                <c:pt idx="9400">
                  <c:v>48111</c:v>
                </c:pt>
                <c:pt idx="9401">
                  <c:v>48117</c:v>
                </c:pt>
                <c:pt idx="9402">
                  <c:v>48119</c:v>
                </c:pt>
                <c:pt idx="9403">
                  <c:v>48122</c:v>
                </c:pt>
                <c:pt idx="9404">
                  <c:v>48125</c:v>
                </c:pt>
                <c:pt idx="9405">
                  <c:v>48129</c:v>
                </c:pt>
                <c:pt idx="9406">
                  <c:v>48135</c:v>
                </c:pt>
                <c:pt idx="9407">
                  <c:v>48139</c:v>
                </c:pt>
                <c:pt idx="9408">
                  <c:v>48141</c:v>
                </c:pt>
                <c:pt idx="9409">
                  <c:v>48145</c:v>
                </c:pt>
                <c:pt idx="9410">
                  <c:v>48151</c:v>
                </c:pt>
                <c:pt idx="9411">
                  <c:v>48155</c:v>
                </c:pt>
                <c:pt idx="9412">
                  <c:v>48158</c:v>
                </c:pt>
                <c:pt idx="9413">
                  <c:v>48158</c:v>
                </c:pt>
                <c:pt idx="9414">
                  <c:v>48160</c:v>
                </c:pt>
                <c:pt idx="9415">
                  <c:v>48164</c:v>
                </c:pt>
                <c:pt idx="9416">
                  <c:v>48165</c:v>
                </c:pt>
                <c:pt idx="9417">
                  <c:v>48168</c:v>
                </c:pt>
                <c:pt idx="9418">
                  <c:v>48175</c:v>
                </c:pt>
                <c:pt idx="9419">
                  <c:v>48176</c:v>
                </c:pt>
                <c:pt idx="9420">
                  <c:v>48177</c:v>
                </c:pt>
                <c:pt idx="9421">
                  <c:v>48184</c:v>
                </c:pt>
                <c:pt idx="9422">
                  <c:v>48191</c:v>
                </c:pt>
                <c:pt idx="9423">
                  <c:v>48198</c:v>
                </c:pt>
                <c:pt idx="9424">
                  <c:v>48203</c:v>
                </c:pt>
                <c:pt idx="9425">
                  <c:v>48208</c:v>
                </c:pt>
                <c:pt idx="9426">
                  <c:v>48215</c:v>
                </c:pt>
                <c:pt idx="9427">
                  <c:v>48220</c:v>
                </c:pt>
                <c:pt idx="9428">
                  <c:v>48222</c:v>
                </c:pt>
                <c:pt idx="9429">
                  <c:v>48226</c:v>
                </c:pt>
                <c:pt idx="9430">
                  <c:v>48235</c:v>
                </c:pt>
                <c:pt idx="9431">
                  <c:v>48242</c:v>
                </c:pt>
                <c:pt idx="9432">
                  <c:v>48247</c:v>
                </c:pt>
                <c:pt idx="9433">
                  <c:v>48252</c:v>
                </c:pt>
                <c:pt idx="9434">
                  <c:v>48253</c:v>
                </c:pt>
                <c:pt idx="9435">
                  <c:v>48255</c:v>
                </c:pt>
                <c:pt idx="9436">
                  <c:v>48262</c:v>
                </c:pt>
                <c:pt idx="9437">
                  <c:v>48266</c:v>
                </c:pt>
                <c:pt idx="9438">
                  <c:v>48268</c:v>
                </c:pt>
                <c:pt idx="9439">
                  <c:v>48270</c:v>
                </c:pt>
                <c:pt idx="9440">
                  <c:v>48272</c:v>
                </c:pt>
                <c:pt idx="9441">
                  <c:v>48280</c:v>
                </c:pt>
                <c:pt idx="9442">
                  <c:v>48286</c:v>
                </c:pt>
                <c:pt idx="9443">
                  <c:v>48292</c:v>
                </c:pt>
                <c:pt idx="9444">
                  <c:v>48297</c:v>
                </c:pt>
                <c:pt idx="9445">
                  <c:v>48302</c:v>
                </c:pt>
                <c:pt idx="9446">
                  <c:v>48304</c:v>
                </c:pt>
                <c:pt idx="9447">
                  <c:v>48307</c:v>
                </c:pt>
                <c:pt idx="9448">
                  <c:v>48309</c:v>
                </c:pt>
                <c:pt idx="9449">
                  <c:v>48313</c:v>
                </c:pt>
                <c:pt idx="9450">
                  <c:v>48317</c:v>
                </c:pt>
                <c:pt idx="9451">
                  <c:v>48318</c:v>
                </c:pt>
                <c:pt idx="9452">
                  <c:v>48320</c:v>
                </c:pt>
                <c:pt idx="9453">
                  <c:v>48323</c:v>
                </c:pt>
                <c:pt idx="9454">
                  <c:v>48326</c:v>
                </c:pt>
                <c:pt idx="9455">
                  <c:v>48331</c:v>
                </c:pt>
                <c:pt idx="9456">
                  <c:v>48332</c:v>
                </c:pt>
                <c:pt idx="9457">
                  <c:v>48336</c:v>
                </c:pt>
                <c:pt idx="9458">
                  <c:v>48339</c:v>
                </c:pt>
                <c:pt idx="9459">
                  <c:v>48342</c:v>
                </c:pt>
                <c:pt idx="9460">
                  <c:v>48345</c:v>
                </c:pt>
                <c:pt idx="9461">
                  <c:v>48349</c:v>
                </c:pt>
                <c:pt idx="9462">
                  <c:v>48351</c:v>
                </c:pt>
                <c:pt idx="9463">
                  <c:v>48354</c:v>
                </c:pt>
                <c:pt idx="9464">
                  <c:v>48363</c:v>
                </c:pt>
                <c:pt idx="9465">
                  <c:v>48366</c:v>
                </c:pt>
                <c:pt idx="9466">
                  <c:v>48370</c:v>
                </c:pt>
                <c:pt idx="9467">
                  <c:v>48378</c:v>
                </c:pt>
                <c:pt idx="9468">
                  <c:v>48381</c:v>
                </c:pt>
                <c:pt idx="9469">
                  <c:v>48388</c:v>
                </c:pt>
                <c:pt idx="9470">
                  <c:v>48395</c:v>
                </c:pt>
                <c:pt idx="9471">
                  <c:v>48396</c:v>
                </c:pt>
                <c:pt idx="9472">
                  <c:v>48400</c:v>
                </c:pt>
                <c:pt idx="9473">
                  <c:v>48403</c:v>
                </c:pt>
                <c:pt idx="9474">
                  <c:v>48408</c:v>
                </c:pt>
                <c:pt idx="9475">
                  <c:v>48411</c:v>
                </c:pt>
                <c:pt idx="9476">
                  <c:v>48416</c:v>
                </c:pt>
                <c:pt idx="9477">
                  <c:v>48420</c:v>
                </c:pt>
                <c:pt idx="9478">
                  <c:v>48423</c:v>
                </c:pt>
                <c:pt idx="9479">
                  <c:v>48425</c:v>
                </c:pt>
                <c:pt idx="9480">
                  <c:v>48433</c:v>
                </c:pt>
                <c:pt idx="9481">
                  <c:v>48438</c:v>
                </c:pt>
                <c:pt idx="9482">
                  <c:v>48440</c:v>
                </c:pt>
                <c:pt idx="9483">
                  <c:v>48445</c:v>
                </c:pt>
                <c:pt idx="9484">
                  <c:v>48452</c:v>
                </c:pt>
                <c:pt idx="9485">
                  <c:v>48455</c:v>
                </c:pt>
                <c:pt idx="9486">
                  <c:v>48465</c:v>
                </c:pt>
                <c:pt idx="9487">
                  <c:v>48466</c:v>
                </c:pt>
                <c:pt idx="9488">
                  <c:v>48469</c:v>
                </c:pt>
                <c:pt idx="9489">
                  <c:v>48473</c:v>
                </c:pt>
                <c:pt idx="9490">
                  <c:v>48478</c:v>
                </c:pt>
                <c:pt idx="9491">
                  <c:v>48479</c:v>
                </c:pt>
                <c:pt idx="9492">
                  <c:v>48490</c:v>
                </c:pt>
                <c:pt idx="9493">
                  <c:v>48492</c:v>
                </c:pt>
                <c:pt idx="9494">
                  <c:v>48495</c:v>
                </c:pt>
                <c:pt idx="9495">
                  <c:v>48499</c:v>
                </c:pt>
                <c:pt idx="9496">
                  <c:v>48503</c:v>
                </c:pt>
                <c:pt idx="9497">
                  <c:v>48507</c:v>
                </c:pt>
                <c:pt idx="9498">
                  <c:v>48512</c:v>
                </c:pt>
                <c:pt idx="9499">
                  <c:v>48519</c:v>
                </c:pt>
                <c:pt idx="9500">
                  <c:v>48524</c:v>
                </c:pt>
                <c:pt idx="9501">
                  <c:v>48534</c:v>
                </c:pt>
                <c:pt idx="9502">
                  <c:v>48536</c:v>
                </c:pt>
                <c:pt idx="9503">
                  <c:v>48542</c:v>
                </c:pt>
                <c:pt idx="9504">
                  <c:v>48548</c:v>
                </c:pt>
                <c:pt idx="9505">
                  <c:v>48552</c:v>
                </c:pt>
                <c:pt idx="9506">
                  <c:v>48559</c:v>
                </c:pt>
                <c:pt idx="9507">
                  <c:v>48565</c:v>
                </c:pt>
                <c:pt idx="9508">
                  <c:v>48570</c:v>
                </c:pt>
                <c:pt idx="9509">
                  <c:v>48574</c:v>
                </c:pt>
                <c:pt idx="9510">
                  <c:v>48577</c:v>
                </c:pt>
                <c:pt idx="9511">
                  <c:v>48580</c:v>
                </c:pt>
                <c:pt idx="9512">
                  <c:v>48582</c:v>
                </c:pt>
                <c:pt idx="9513">
                  <c:v>48585</c:v>
                </c:pt>
                <c:pt idx="9514">
                  <c:v>48593</c:v>
                </c:pt>
                <c:pt idx="9515">
                  <c:v>48597</c:v>
                </c:pt>
                <c:pt idx="9516">
                  <c:v>48603</c:v>
                </c:pt>
                <c:pt idx="9517">
                  <c:v>48609</c:v>
                </c:pt>
                <c:pt idx="9518">
                  <c:v>48618</c:v>
                </c:pt>
                <c:pt idx="9519">
                  <c:v>48626</c:v>
                </c:pt>
                <c:pt idx="9520">
                  <c:v>48637</c:v>
                </c:pt>
                <c:pt idx="9521">
                  <c:v>48641</c:v>
                </c:pt>
                <c:pt idx="9522">
                  <c:v>48660</c:v>
                </c:pt>
                <c:pt idx="9523">
                  <c:v>48667</c:v>
                </c:pt>
                <c:pt idx="9524">
                  <c:v>48670</c:v>
                </c:pt>
                <c:pt idx="9525">
                  <c:v>48677</c:v>
                </c:pt>
                <c:pt idx="9526">
                  <c:v>48681</c:v>
                </c:pt>
                <c:pt idx="9527">
                  <c:v>48683</c:v>
                </c:pt>
                <c:pt idx="9528">
                  <c:v>48687</c:v>
                </c:pt>
                <c:pt idx="9529">
                  <c:v>48691</c:v>
                </c:pt>
                <c:pt idx="9530">
                  <c:v>48695</c:v>
                </c:pt>
                <c:pt idx="9531">
                  <c:v>48698</c:v>
                </c:pt>
                <c:pt idx="9532">
                  <c:v>48707</c:v>
                </c:pt>
                <c:pt idx="9533">
                  <c:v>48709</c:v>
                </c:pt>
                <c:pt idx="9534">
                  <c:v>48711</c:v>
                </c:pt>
                <c:pt idx="9535">
                  <c:v>48715</c:v>
                </c:pt>
                <c:pt idx="9536">
                  <c:v>48718</c:v>
                </c:pt>
                <c:pt idx="9537">
                  <c:v>48727</c:v>
                </c:pt>
                <c:pt idx="9538">
                  <c:v>48729</c:v>
                </c:pt>
                <c:pt idx="9539">
                  <c:v>48733</c:v>
                </c:pt>
                <c:pt idx="9540">
                  <c:v>48737</c:v>
                </c:pt>
                <c:pt idx="9541">
                  <c:v>48740</c:v>
                </c:pt>
                <c:pt idx="9542">
                  <c:v>48751</c:v>
                </c:pt>
                <c:pt idx="9543">
                  <c:v>48755</c:v>
                </c:pt>
                <c:pt idx="9544">
                  <c:v>48760</c:v>
                </c:pt>
                <c:pt idx="9545">
                  <c:v>48761</c:v>
                </c:pt>
                <c:pt idx="9546">
                  <c:v>48766</c:v>
                </c:pt>
                <c:pt idx="9547">
                  <c:v>48770</c:v>
                </c:pt>
                <c:pt idx="9548">
                  <c:v>48776</c:v>
                </c:pt>
                <c:pt idx="9549">
                  <c:v>48776</c:v>
                </c:pt>
                <c:pt idx="9550">
                  <c:v>48779</c:v>
                </c:pt>
                <c:pt idx="9551">
                  <c:v>48781</c:v>
                </c:pt>
                <c:pt idx="9552">
                  <c:v>48787</c:v>
                </c:pt>
                <c:pt idx="9553">
                  <c:v>48790</c:v>
                </c:pt>
                <c:pt idx="9554">
                  <c:v>48792</c:v>
                </c:pt>
                <c:pt idx="9555">
                  <c:v>48800</c:v>
                </c:pt>
                <c:pt idx="9556">
                  <c:v>48810</c:v>
                </c:pt>
                <c:pt idx="9557">
                  <c:v>48812</c:v>
                </c:pt>
                <c:pt idx="9558">
                  <c:v>48820</c:v>
                </c:pt>
                <c:pt idx="9559">
                  <c:v>48826</c:v>
                </c:pt>
                <c:pt idx="9560">
                  <c:v>48831</c:v>
                </c:pt>
                <c:pt idx="9561">
                  <c:v>48836</c:v>
                </c:pt>
                <c:pt idx="9562">
                  <c:v>48841</c:v>
                </c:pt>
                <c:pt idx="9563">
                  <c:v>48847</c:v>
                </c:pt>
                <c:pt idx="9564">
                  <c:v>48851</c:v>
                </c:pt>
                <c:pt idx="9565">
                  <c:v>48858</c:v>
                </c:pt>
                <c:pt idx="9566">
                  <c:v>48864</c:v>
                </c:pt>
                <c:pt idx="9567">
                  <c:v>48866</c:v>
                </c:pt>
                <c:pt idx="9568">
                  <c:v>48871</c:v>
                </c:pt>
                <c:pt idx="9569">
                  <c:v>48873</c:v>
                </c:pt>
                <c:pt idx="9570">
                  <c:v>48880</c:v>
                </c:pt>
                <c:pt idx="9571">
                  <c:v>48883</c:v>
                </c:pt>
                <c:pt idx="9572">
                  <c:v>48888</c:v>
                </c:pt>
                <c:pt idx="9573">
                  <c:v>48891</c:v>
                </c:pt>
                <c:pt idx="9574">
                  <c:v>48894</c:v>
                </c:pt>
                <c:pt idx="9575">
                  <c:v>48898</c:v>
                </c:pt>
                <c:pt idx="9576">
                  <c:v>48903</c:v>
                </c:pt>
                <c:pt idx="9577">
                  <c:v>48909</c:v>
                </c:pt>
                <c:pt idx="9578">
                  <c:v>48917</c:v>
                </c:pt>
                <c:pt idx="9579">
                  <c:v>48925</c:v>
                </c:pt>
                <c:pt idx="9580">
                  <c:v>48934</c:v>
                </c:pt>
                <c:pt idx="9581">
                  <c:v>48940</c:v>
                </c:pt>
                <c:pt idx="9582">
                  <c:v>48944</c:v>
                </c:pt>
                <c:pt idx="9583">
                  <c:v>48947</c:v>
                </c:pt>
                <c:pt idx="9584">
                  <c:v>48950</c:v>
                </c:pt>
                <c:pt idx="9585">
                  <c:v>48955</c:v>
                </c:pt>
                <c:pt idx="9586">
                  <c:v>48964</c:v>
                </c:pt>
                <c:pt idx="9587">
                  <c:v>48973</c:v>
                </c:pt>
                <c:pt idx="9588">
                  <c:v>48983</c:v>
                </c:pt>
                <c:pt idx="9589">
                  <c:v>48992</c:v>
                </c:pt>
                <c:pt idx="9590">
                  <c:v>49001</c:v>
                </c:pt>
                <c:pt idx="9591">
                  <c:v>49007</c:v>
                </c:pt>
                <c:pt idx="9592">
                  <c:v>49010</c:v>
                </c:pt>
                <c:pt idx="9593">
                  <c:v>49019</c:v>
                </c:pt>
                <c:pt idx="9594">
                  <c:v>49022</c:v>
                </c:pt>
                <c:pt idx="9595">
                  <c:v>49026</c:v>
                </c:pt>
                <c:pt idx="9596">
                  <c:v>49028</c:v>
                </c:pt>
                <c:pt idx="9597">
                  <c:v>49030</c:v>
                </c:pt>
                <c:pt idx="9598">
                  <c:v>49033</c:v>
                </c:pt>
                <c:pt idx="9599">
                  <c:v>49037</c:v>
                </c:pt>
                <c:pt idx="9600">
                  <c:v>49047</c:v>
                </c:pt>
                <c:pt idx="9601">
                  <c:v>49054</c:v>
                </c:pt>
                <c:pt idx="9602">
                  <c:v>49056</c:v>
                </c:pt>
                <c:pt idx="9603">
                  <c:v>49070</c:v>
                </c:pt>
                <c:pt idx="9604">
                  <c:v>49078</c:v>
                </c:pt>
                <c:pt idx="9605">
                  <c:v>49087</c:v>
                </c:pt>
                <c:pt idx="9606">
                  <c:v>49099</c:v>
                </c:pt>
                <c:pt idx="9607">
                  <c:v>49108</c:v>
                </c:pt>
                <c:pt idx="9608">
                  <c:v>49117</c:v>
                </c:pt>
                <c:pt idx="9609">
                  <c:v>49124</c:v>
                </c:pt>
                <c:pt idx="9610">
                  <c:v>49130</c:v>
                </c:pt>
                <c:pt idx="9611">
                  <c:v>49135</c:v>
                </c:pt>
                <c:pt idx="9612">
                  <c:v>49138</c:v>
                </c:pt>
                <c:pt idx="9613">
                  <c:v>49145</c:v>
                </c:pt>
                <c:pt idx="9614">
                  <c:v>49149</c:v>
                </c:pt>
                <c:pt idx="9615">
                  <c:v>49153</c:v>
                </c:pt>
                <c:pt idx="9616">
                  <c:v>49162</c:v>
                </c:pt>
                <c:pt idx="9617">
                  <c:v>49166</c:v>
                </c:pt>
                <c:pt idx="9618">
                  <c:v>49175</c:v>
                </c:pt>
                <c:pt idx="9619">
                  <c:v>49179</c:v>
                </c:pt>
                <c:pt idx="9620">
                  <c:v>49182</c:v>
                </c:pt>
                <c:pt idx="9621">
                  <c:v>49186</c:v>
                </c:pt>
                <c:pt idx="9622">
                  <c:v>49190</c:v>
                </c:pt>
                <c:pt idx="9623">
                  <c:v>49200</c:v>
                </c:pt>
                <c:pt idx="9624">
                  <c:v>49205</c:v>
                </c:pt>
                <c:pt idx="9625">
                  <c:v>49212</c:v>
                </c:pt>
                <c:pt idx="9626">
                  <c:v>49223</c:v>
                </c:pt>
                <c:pt idx="9627">
                  <c:v>49230</c:v>
                </c:pt>
                <c:pt idx="9628">
                  <c:v>49235</c:v>
                </c:pt>
                <c:pt idx="9629">
                  <c:v>49250</c:v>
                </c:pt>
                <c:pt idx="9630">
                  <c:v>49257</c:v>
                </c:pt>
                <c:pt idx="9631">
                  <c:v>49267</c:v>
                </c:pt>
                <c:pt idx="9632">
                  <c:v>49278</c:v>
                </c:pt>
                <c:pt idx="9633">
                  <c:v>49287</c:v>
                </c:pt>
                <c:pt idx="9634">
                  <c:v>49293</c:v>
                </c:pt>
                <c:pt idx="9635">
                  <c:v>49297</c:v>
                </c:pt>
                <c:pt idx="9636">
                  <c:v>49300</c:v>
                </c:pt>
                <c:pt idx="9637">
                  <c:v>49311</c:v>
                </c:pt>
                <c:pt idx="9638">
                  <c:v>49318</c:v>
                </c:pt>
                <c:pt idx="9639">
                  <c:v>49325</c:v>
                </c:pt>
                <c:pt idx="9640">
                  <c:v>49345</c:v>
                </c:pt>
                <c:pt idx="9641">
                  <c:v>49353</c:v>
                </c:pt>
                <c:pt idx="9642">
                  <c:v>49369</c:v>
                </c:pt>
                <c:pt idx="9643">
                  <c:v>49380</c:v>
                </c:pt>
                <c:pt idx="9644">
                  <c:v>49392</c:v>
                </c:pt>
                <c:pt idx="9645">
                  <c:v>49399</c:v>
                </c:pt>
                <c:pt idx="9646">
                  <c:v>49401</c:v>
                </c:pt>
                <c:pt idx="9647">
                  <c:v>49407</c:v>
                </c:pt>
                <c:pt idx="9648">
                  <c:v>49412</c:v>
                </c:pt>
                <c:pt idx="9649">
                  <c:v>49416</c:v>
                </c:pt>
                <c:pt idx="9650">
                  <c:v>49425</c:v>
                </c:pt>
                <c:pt idx="9651">
                  <c:v>49438</c:v>
                </c:pt>
                <c:pt idx="9652">
                  <c:v>49451</c:v>
                </c:pt>
                <c:pt idx="9653">
                  <c:v>49455</c:v>
                </c:pt>
                <c:pt idx="9654">
                  <c:v>49461</c:v>
                </c:pt>
                <c:pt idx="9655">
                  <c:v>49467</c:v>
                </c:pt>
                <c:pt idx="9656">
                  <c:v>49470</c:v>
                </c:pt>
                <c:pt idx="9657">
                  <c:v>49486</c:v>
                </c:pt>
                <c:pt idx="9658">
                  <c:v>49493</c:v>
                </c:pt>
                <c:pt idx="9659">
                  <c:v>49504</c:v>
                </c:pt>
                <c:pt idx="9660">
                  <c:v>49514</c:v>
                </c:pt>
                <c:pt idx="9661">
                  <c:v>49534</c:v>
                </c:pt>
                <c:pt idx="9662">
                  <c:v>49542</c:v>
                </c:pt>
                <c:pt idx="9663">
                  <c:v>49557</c:v>
                </c:pt>
                <c:pt idx="9664">
                  <c:v>49585</c:v>
                </c:pt>
                <c:pt idx="9665">
                  <c:v>49603</c:v>
                </c:pt>
                <c:pt idx="9666">
                  <c:v>49623</c:v>
                </c:pt>
                <c:pt idx="9667">
                  <c:v>49650</c:v>
                </c:pt>
                <c:pt idx="9668">
                  <c:v>49660</c:v>
                </c:pt>
                <c:pt idx="9669">
                  <c:v>49677</c:v>
                </c:pt>
                <c:pt idx="9670">
                  <c:v>49704</c:v>
                </c:pt>
                <c:pt idx="9671">
                  <c:v>49743</c:v>
                </c:pt>
                <c:pt idx="9672">
                  <c:v>49755</c:v>
                </c:pt>
                <c:pt idx="9673">
                  <c:v>49759</c:v>
                </c:pt>
                <c:pt idx="9674">
                  <c:v>49766</c:v>
                </c:pt>
                <c:pt idx="9675">
                  <c:v>49773</c:v>
                </c:pt>
                <c:pt idx="9676">
                  <c:v>49782</c:v>
                </c:pt>
                <c:pt idx="9677">
                  <c:v>49792</c:v>
                </c:pt>
                <c:pt idx="9678">
                  <c:v>49798</c:v>
                </c:pt>
                <c:pt idx="9679">
                  <c:v>49808</c:v>
                </c:pt>
                <c:pt idx="9680">
                  <c:v>49846</c:v>
                </c:pt>
                <c:pt idx="9681">
                  <c:v>49870</c:v>
                </c:pt>
                <c:pt idx="9682">
                  <c:v>49871</c:v>
                </c:pt>
                <c:pt idx="9683">
                  <c:v>49905</c:v>
                </c:pt>
                <c:pt idx="9684">
                  <c:v>49920</c:v>
                </c:pt>
                <c:pt idx="9685">
                  <c:v>49930</c:v>
                </c:pt>
                <c:pt idx="9686">
                  <c:v>49944</c:v>
                </c:pt>
                <c:pt idx="9687">
                  <c:v>49987</c:v>
                </c:pt>
                <c:pt idx="9688">
                  <c:v>50004</c:v>
                </c:pt>
                <c:pt idx="9689">
                  <c:v>50011</c:v>
                </c:pt>
                <c:pt idx="9690">
                  <c:v>50050</c:v>
                </c:pt>
                <c:pt idx="9691">
                  <c:v>50078</c:v>
                </c:pt>
                <c:pt idx="9692">
                  <c:v>50093</c:v>
                </c:pt>
                <c:pt idx="9693">
                  <c:v>50123</c:v>
                </c:pt>
                <c:pt idx="9694">
                  <c:v>50160</c:v>
                </c:pt>
                <c:pt idx="9695">
                  <c:v>50192</c:v>
                </c:pt>
                <c:pt idx="9696">
                  <c:v>50285</c:v>
                </c:pt>
                <c:pt idx="9697">
                  <c:v>50321</c:v>
                </c:pt>
                <c:pt idx="9698">
                  <c:v>50349</c:v>
                </c:pt>
                <c:pt idx="9699">
                  <c:v>50356</c:v>
                </c:pt>
                <c:pt idx="9700">
                  <c:v>50365</c:v>
                </c:pt>
                <c:pt idx="9701">
                  <c:v>50417</c:v>
                </c:pt>
                <c:pt idx="9702">
                  <c:v>50446</c:v>
                </c:pt>
                <c:pt idx="9703">
                  <c:v>50469</c:v>
                </c:pt>
                <c:pt idx="9704">
                  <c:v>50490</c:v>
                </c:pt>
                <c:pt idx="9705">
                  <c:v>50499</c:v>
                </c:pt>
                <c:pt idx="9706">
                  <c:v>50512</c:v>
                </c:pt>
                <c:pt idx="9707">
                  <c:v>50524</c:v>
                </c:pt>
                <c:pt idx="9708">
                  <c:v>50537</c:v>
                </c:pt>
                <c:pt idx="9709">
                  <c:v>50544</c:v>
                </c:pt>
                <c:pt idx="9710">
                  <c:v>50561</c:v>
                </c:pt>
                <c:pt idx="9711">
                  <c:v>50576</c:v>
                </c:pt>
                <c:pt idx="9712">
                  <c:v>50601</c:v>
                </c:pt>
                <c:pt idx="9713">
                  <c:v>50622</c:v>
                </c:pt>
                <c:pt idx="9714">
                  <c:v>50633</c:v>
                </c:pt>
                <c:pt idx="9715">
                  <c:v>50639</c:v>
                </c:pt>
                <c:pt idx="9716">
                  <c:v>50664</c:v>
                </c:pt>
                <c:pt idx="9717">
                  <c:v>50675</c:v>
                </c:pt>
                <c:pt idx="9718">
                  <c:v>50680</c:v>
                </c:pt>
                <c:pt idx="9719">
                  <c:v>50686</c:v>
                </c:pt>
                <c:pt idx="9720">
                  <c:v>50692</c:v>
                </c:pt>
                <c:pt idx="9721">
                  <c:v>50702</c:v>
                </c:pt>
                <c:pt idx="9722">
                  <c:v>50709</c:v>
                </c:pt>
                <c:pt idx="9723">
                  <c:v>50714</c:v>
                </c:pt>
                <c:pt idx="9724">
                  <c:v>50725</c:v>
                </c:pt>
                <c:pt idx="9725">
                  <c:v>50733</c:v>
                </c:pt>
                <c:pt idx="9726">
                  <c:v>50751</c:v>
                </c:pt>
                <c:pt idx="9727">
                  <c:v>50766</c:v>
                </c:pt>
                <c:pt idx="9728">
                  <c:v>50772</c:v>
                </c:pt>
                <c:pt idx="9729">
                  <c:v>50779</c:v>
                </c:pt>
                <c:pt idx="9730">
                  <c:v>50791</c:v>
                </c:pt>
                <c:pt idx="9731">
                  <c:v>50797</c:v>
                </c:pt>
                <c:pt idx="9732">
                  <c:v>50811</c:v>
                </c:pt>
                <c:pt idx="9733">
                  <c:v>50830</c:v>
                </c:pt>
                <c:pt idx="9734">
                  <c:v>50837</c:v>
                </c:pt>
                <c:pt idx="9735">
                  <c:v>50847</c:v>
                </c:pt>
                <c:pt idx="9736">
                  <c:v>50862</c:v>
                </c:pt>
                <c:pt idx="9737">
                  <c:v>50865</c:v>
                </c:pt>
                <c:pt idx="9738">
                  <c:v>50868</c:v>
                </c:pt>
                <c:pt idx="9739">
                  <c:v>50878</c:v>
                </c:pt>
                <c:pt idx="9740">
                  <c:v>50883</c:v>
                </c:pt>
                <c:pt idx="9741">
                  <c:v>50895</c:v>
                </c:pt>
                <c:pt idx="9742">
                  <c:v>50912</c:v>
                </c:pt>
                <c:pt idx="9743">
                  <c:v>50917</c:v>
                </c:pt>
                <c:pt idx="9744">
                  <c:v>50930</c:v>
                </c:pt>
                <c:pt idx="9745">
                  <c:v>50944</c:v>
                </c:pt>
                <c:pt idx="9746">
                  <c:v>50947</c:v>
                </c:pt>
                <c:pt idx="9747">
                  <c:v>50956</c:v>
                </c:pt>
                <c:pt idx="9748">
                  <c:v>50960</c:v>
                </c:pt>
                <c:pt idx="9749">
                  <c:v>50982</c:v>
                </c:pt>
                <c:pt idx="9750">
                  <c:v>50990</c:v>
                </c:pt>
                <c:pt idx="9751">
                  <c:v>51007</c:v>
                </c:pt>
                <c:pt idx="9752">
                  <c:v>51016</c:v>
                </c:pt>
                <c:pt idx="9753">
                  <c:v>51030</c:v>
                </c:pt>
                <c:pt idx="9754">
                  <c:v>51045</c:v>
                </c:pt>
                <c:pt idx="9755">
                  <c:v>51057</c:v>
                </c:pt>
                <c:pt idx="9756">
                  <c:v>51062</c:v>
                </c:pt>
                <c:pt idx="9757">
                  <c:v>51069</c:v>
                </c:pt>
                <c:pt idx="9758">
                  <c:v>51078</c:v>
                </c:pt>
                <c:pt idx="9759">
                  <c:v>51095</c:v>
                </c:pt>
                <c:pt idx="9760">
                  <c:v>51103</c:v>
                </c:pt>
                <c:pt idx="9761">
                  <c:v>51112</c:v>
                </c:pt>
                <c:pt idx="9762">
                  <c:v>51117</c:v>
                </c:pt>
                <c:pt idx="9763">
                  <c:v>51129</c:v>
                </c:pt>
                <c:pt idx="9764">
                  <c:v>51142</c:v>
                </c:pt>
                <c:pt idx="9765">
                  <c:v>51151</c:v>
                </c:pt>
                <c:pt idx="9766">
                  <c:v>51158</c:v>
                </c:pt>
                <c:pt idx="9767">
                  <c:v>51164</c:v>
                </c:pt>
                <c:pt idx="9768">
                  <c:v>51179</c:v>
                </c:pt>
                <c:pt idx="9769">
                  <c:v>51187</c:v>
                </c:pt>
                <c:pt idx="9770">
                  <c:v>51196</c:v>
                </c:pt>
                <c:pt idx="9771">
                  <c:v>51210</c:v>
                </c:pt>
                <c:pt idx="9772">
                  <c:v>51217</c:v>
                </c:pt>
                <c:pt idx="9773">
                  <c:v>51229</c:v>
                </c:pt>
                <c:pt idx="9774">
                  <c:v>51239</c:v>
                </c:pt>
                <c:pt idx="9775">
                  <c:v>51253</c:v>
                </c:pt>
                <c:pt idx="9776">
                  <c:v>51267</c:v>
                </c:pt>
                <c:pt idx="9777">
                  <c:v>51276</c:v>
                </c:pt>
                <c:pt idx="9778">
                  <c:v>51297</c:v>
                </c:pt>
                <c:pt idx="9779">
                  <c:v>51318</c:v>
                </c:pt>
                <c:pt idx="9780">
                  <c:v>51319</c:v>
                </c:pt>
                <c:pt idx="9781">
                  <c:v>51326</c:v>
                </c:pt>
                <c:pt idx="9782">
                  <c:v>51332</c:v>
                </c:pt>
                <c:pt idx="9783">
                  <c:v>51344</c:v>
                </c:pt>
                <c:pt idx="9784">
                  <c:v>51358</c:v>
                </c:pt>
                <c:pt idx="9785">
                  <c:v>51363</c:v>
                </c:pt>
                <c:pt idx="9786">
                  <c:v>51375</c:v>
                </c:pt>
                <c:pt idx="9787">
                  <c:v>51384</c:v>
                </c:pt>
                <c:pt idx="9788">
                  <c:v>51399</c:v>
                </c:pt>
                <c:pt idx="9789">
                  <c:v>51409</c:v>
                </c:pt>
                <c:pt idx="9790">
                  <c:v>51419</c:v>
                </c:pt>
                <c:pt idx="9791">
                  <c:v>51436</c:v>
                </c:pt>
                <c:pt idx="9792">
                  <c:v>51449</c:v>
                </c:pt>
                <c:pt idx="9793">
                  <c:v>51462</c:v>
                </c:pt>
                <c:pt idx="9794">
                  <c:v>51472</c:v>
                </c:pt>
                <c:pt idx="9795">
                  <c:v>51483</c:v>
                </c:pt>
                <c:pt idx="9796">
                  <c:v>51485</c:v>
                </c:pt>
                <c:pt idx="9797">
                  <c:v>51491</c:v>
                </c:pt>
                <c:pt idx="9798">
                  <c:v>51505</c:v>
                </c:pt>
                <c:pt idx="9799">
                  <c:v>51508</c:v>
                </c:pt>
                <c:pt idx="9800">
                  <c:v>51523</c:v>
                </c:pt>
                <c:pt idx="9801">
                  <c:v>51533</c:v>
                </c:pt>
                <c:pt idx="9802">
                  <c:v>51543</c:v>
                </c:pt>
                <c:pt idx="9803">
                  <c:v>51560</c:v>
                </c:pt>
                <c:pt idx="9804">
                  <c:v>51567</c:v>
                </c:pt>
                <c:pt idx="9805">
                  <c:v>51579</c:v>
                </c:pt>
                <c:pt idx="9806">
                  <c:v>51595</c:v>
                </c:pt>
                <c:pt idx="9807">
                  <c:v>51607</c:v>
                </c:pt>
                <c:pt idx="9808">
                  <c:v>51639</c:v>
                </c:pt>
                <c:pt idx="9809">
                  <c:v>51651</c:v>
                </c:pt>
                <c:pt idx="9810">
                  <c:v>51668</c:v>
                </c:pt>
                <c:pt idx="9811">
                  <c:v>51689</c:v>
                </c:pt>
                <c:pt idx="9812">
                  <c:v>51696</c:v>
                </c:pt>
                <c:pt idx="9813">
                  <c:v>51715</c:v>
                </c:pt>
                <c:pt idx="9814">
                  <c:v>51719</c:v>
                </c:pt>
                <c:pt idx="9815">
                  <c:v>51722</c:v>
                </c:pt>
                <c:pt idx="9816">
                  <c:v>51738</c:v>
                </c:pt>
                <c:pt idx="9817">
                  <c:v>51759</c:v>
                </c:pt>
                <c:pt idx="9818">
                  <c:v>51786</c:v>
                </c:pt>
                <c:pt idx="9819">
                  <c:v>51794</c:v>
                </c:pt>
                <c:pt idx="9820">
                  <c:v>51803</c:v>
                </c:pt>
                <c:pt idx="9821">
                  <c:v>51814</c:v>
                </c:pt>
                <c:pt idx="9822">
                  <c:v>51835</c:v>
                </c:pt>
                <c:pt idx="9823">
                  <c:v>51856</c:v>
                </c:pt>
                <c:pt idx="9824">
                  <c:v>51868</c:v>
                </c:pt>
                <c:pt idx="9825">
                  <c:v>51872</c:v>
                </c:pt>
                <c:pt idx="9826">
                  <c:v>51896</c:v>
                </c:pt>
                <c:pt idx="9827">
                  <c:v>51905</c:v>
                </c:pt>
                <c:pt idx="9828">
                  <c:v>51922</c:v>
                </c:pt>
                <c:pt idx="9829">
                  <c:v>51930</c:v>
                </c:pt>
                <c:pt idx="9830">
                  <c:v>51954</c:v>
                </c:pt>
                <c:pt idx="9831">
                  <c:v>51977</c:v>
                </c:pt>
                <c:pt idx="9832">
                  <c:v>52004</c:v>
                </c:pt>
                <c:pt idx="9833">
                  <c:v>52017</c:v>
                </c:pt>
                <c:pt idx="9834">
                  <c:v>52029</c:v>
                </c:pt>
                <c:pt idx="9835">
                  <c:v>52036</c:v>
                </c:pt>
                <c:pt idx="9836">
                  <c:v>52041</c:v>
                </c:pt>
                <c:pt idx="9837">
                  <c:v>52050</c:v>
                </c:pt>
                <c:pt idx="9838">
                  <c:v>52076</c:v>
                </c:pt>
                <c:pt idx="9839">
                  <c:v>52095</c:v>
                </c:pt>
                <c:pt idx="9840">
                  <c:v>52105</c:v>
                </c:pt>
                <c:pt idx="9841">
                  <c:v>52117</c:v>
                </c:pt>
                <c:pt idx="9842">
                  <c:v>52123</c:v>
                </c:pt>
                <c:pt idx="9843">
                  <c:v>52134</c:v>
                </c:pt>
                <c:pt idx="9844">
                  <c:v>52168</c:v>
                </c:pt>
                <c:pt idx="9845">
                  <c:v>52188</c:v>
                </c:pt>
                <c:pt idx="9846">
                  <c:v>52200</c:v>
                </c:pt>
                <c:pt idx="9847">
                  <c:v>52211</c:v>
                </c:pt>
                <c:pt idx="9848">
                  <c:v>52243</c:v>
                </c:pt>
                <c:pt idx="9849">
                  <c:v>52256</c:v>
                </c:pt>
                <c:pt idx="9850">
                  <c:v>52277</c:v>
                </c:pt>
                <c:pt idx="9851">
                  <c:v>52285</c:v>
                </c:pt>
                <c:pt idx="9852">
                  <c:v>52295</c:v>
                </c:pt>
                <c:pt idx="9853">
                  <c:v>52307</c:v>
                </c:pt>
                <c:pt idx="9854">
                  <c:v>52327</c:v>
                </c:pt>
                <c:pt idx="9855">
                  <c:v>52366</c:v>
                </c:pt>
                <c:pt idx="9856">
                  <c:v>52399</c:v>
                </c:pt>
                <c:pt idx="9857">
                  <c:v>52417</c:v>
                </c:pt>
                <c:pt idx="9858">
                  <c:v>52443</c:v>
                </c:pt>
                <c:pt idx="9859">
                  <c:v>52451</c:v>
                </c:pt>
                <c:pt idx="9860">
                  <c:v>52470</c:v>
                </c:pt>
                <c:pt idx="9861">
                  <c:v>52494</c:v>
                </c:pt>
                <c:pt idx="9862">
                  <c:v>52542</c:v>
                </c:pt>
                <c:pt idx="9863">
                  <c:v>52562</c:v>
                </c:pt>
                <c:pt idx="9864">
                  <c:v>52601</c:v>
                </c:pt>
                <c:pt idx="9865">
                  <c:v>52616</c:v>
                </c:pt>
                <c:pt idx="9866">
                  <c:v>52635</c:v>
                </c:pt>
                <c:pt idx="9867">
                  <c:v>52682</c:v>
                </c:pt>
                <c:pt idx="9868">
                  <c:v>52754</c:v>
                </c:pt>
                <c:pt idx="9869">
                  <c:v>52814</c:v>
                </c:pt>
                <c:pt idx="9870">
                  <c:v>52866</c:v>
                </c:pt>
                <c:pt idx="9871">
                  <c:v>52925</c:v>
                </c:pt>
                <c:pt idx="9872">
                  <c:v>52956</c:v>
                </c:pt>
                <c:pt idx="9873">
                  <c:v>52969</c:v>
                </c:pt>
                <c:pt idx="9874">
                  <c:v>52987</c:v>
                </c:pt>
                <c:pt idx="9875">
                  <c:v>53010</c:v>
                </c:pt>
                <c:pt idx="9876">
                  <c:v>53031</c:v>
                </c:pt>
                <c:pt idx="9877">
                  <c:v>53068</c:v>
                </c:pt>
                <c:pt idx="9878">
                  <c:v>53111</c:v>
                </c:pt>
                <c:pt idx="9879">
                  <c:v>53128</c:v>
                </c:pt>
                <c:pt idx="9880">
                  <c:v>53163</c:v>
                </c:pt>
                <c:pt idx="9881">
                  <c:v>53183</c:v>
                </c:pt>
                <c:pt idx="9882">
                  <c:v>53231</c:v>
                </c:pt>
                <c:pt idx="9883">
                  <c:v>53276</c:v>
                </c:pt>
                <c:pt idx="9884">
                  <c:v>53307</c:v>
                </c:pt>
                <c:pt idx="9885">
                  <c:v>53381</c:v>
                </c:pt>
                <c:pt idx="9886">
                  <c:v>53446</c:v>
                </c:pt>
                <c:pt idx="9887">
                  <c:v>53478</c:v>
                </c:pt>
                <c:pt idx="9888">
                  <c:v>53512</c:v>
                </c:pt>
                <c:pt idx="9889">
                  <c:v>53540</c:v>
                </c:pt>
                <c:pt idx="9890">
                  <c:v>53597</c:v>
                </c:pt>
                <c:pt idx="9891">
                  <c:v>53698</c:v>
                </c:pt>
                <c:pt idx="9892">
                  <c:v>53742</c:v>
                </c:pt>
                <c:pt idx="9893">
                  <c:v>53766</c:v>
                </c:pt>
                <c:pt idx="9894">
                  <c:v>53777</c:v>
                </c:pt>
                <c:pt idx="9895">
                  <c:v>53817</c:v>
                </c:pt>
                <c:pt idx="9896">
                  <c:v>53846</c:v>
                </c:pt>
                <c:pt idx="9897">
                  <c:v>53884</c:v>
                </c:pt>
                <c:pt idx="9898">
                  <c:v>54014</c:v>
                </c:pt>
                <c:pt idx="9899">
                  <c:v>54092</c:v>
                </c:pt>
                <c:pt idx="9900">
                  <c:v>54147</c:v>
                </c:pt>
                <c:pt idx="9901">
                  <c:v>54193</c:v>
                </c:pt>
                <c:pt idx="9902">
                  <c:v>54294</c:v>
                </c:pt>
                <c:pt idx="9903">
                  <c:v>54333</c:v>
                </c:pt>
                <c:pt idx="9904">
                  <c:v>54377</c:v>
                </c:pt>
                <c:pt idx="9905">
                  <c:v>54425</c:v>
                </c:pt>
                <c:pt idx="9906">
                  <c:v>54470</c:v>
                </c:pt>
                <c:pt idx="9907">
                  <c:v>54589</c:v>
                </c:pt>
                <c:pt idx="9908">
                  <c:v>54614</c:v>
                </c:pt>
                <c:pt idx="9909">
                  <c:v>54635</c:v>
                </c:pt>
                <c:pt idx="9910">
                  <c:v>54701</c:v>
                </c:pt>
                <c:pt idx="9911">
                  <c:v>54745</c:v>
                </c:pt>
                <c:pt idx="9912">
                  <c:v>54825</c:v>
                </c:pt>
                <c:pt idx="9913">
                  <c:v>54886</c:v>
                </c:pt>
                <c:pt idx="9914">
                  <c:v>54988</c:v>
                </c:pt>
                <c:pt idx="9915">
                  <c:v>55006</c:v>
                </c:pt>
                <c:pt idx="9916">
                  <c:v>55022</c:v>
                </c:pt>
                <c:pt idx="9917">
                  <c:v>55080</c:v>
                </c:pt>
                <c:pt idx="9918">
                  <c:v>55216</c:v>
                </c:pt>
                <c:pt idx="9919">
                  <c:v>55529</c:v>
                </c:pt>
                <c:pt idx="9920">
                  <c:v>55679</c:v>
                </c:pt>
                <c:pt idx="9921">
                  <c:v>55758</c:v>
                </c:pt>
                <c:pt idx="9922">
                  <c:v>55834</c:v>
                </c:pt>
                <c:pt idx="9923">
                  <c:v>55950</c:v>
                </c:pt>
                <c:pt idx="9924">
                  <c:v>56121</c:v>
                </c:pt>
                <c:pt idx="9925">
                  <c:v>56190</c:v>
                </c:pt>
                <c:pt idx="9926">
                  <c:v>56226</c:v>
                </c:pt>
                <c:pt idx="9927">
                  <c:v>56324</c:v>
                </c:pt>
                <c:pt idx="9928">
                  <c:v>56406</c:v>
                </c:pt>
                <c:pt idx="9929">
                  <c:v>56488</c:v>
                </c:pt>
                <c:pt idx="9930">
                  <c:v>56570</c:v>
                </c:pt>
                <c:pt idx="9931">
                  <c:v>56697</c:v>
                </c:pt>
                <c:pt idx="9932">
                  <c:v>67397</c:v>
                </c:pt>
                <c:pt idx="9933">
                  <c:v>67536</c:v>
                </c:pt>
                <c:pt idx="9934">
                  <c:v>67979</c:v>
                </c:pt>
                <c:pt idx="9935">
                  <c:v>78706</c:v>
                </c:pt>
                <c:pt idx="9936">
                  <c:v>78753</c:v>
                </c:pt>
                <c:pt idx="9937">
                  <c:v>78913</c:v>
                </c:pt>
                <c:pt idx="9938">
                  <c:v>78985</c:v>
                </c:pt>
                <c:pt idx="9939">
                  <c:v>79083</c:v>
                </c:pt>
                <c:pt idx="9940">
                  <c:v>79197</c:v>
                </c:pt>
                <c:pt idx="9941">
                  <c:v>79369</c:v>
                </c:pt>
                <c:pt idx="9942">
                  <c:v>79539</c:v>
                </c:pt>
                <c:pt idx="9943">
                  <c:v>79661</c:v>
                </c:pt>
                <c:pt idx="9944">
                  <c:v>79807</c:v>
                </c:pt>
                <c:pt idx="9945">
                  <c:v>79859</c:v>
                </c:pt>
                <c:pt idx="9946">
                  <c:v>80032</c:v>
                </c:pt>
                <c:pt idx="9947">
                  <c:v>80162</c:v>
                </c:pt>
                <c:pt idx="9948">
                  <c:v>80267</c:v>
                </c:pt>
                <c:pt idx="9949">
                  <c:v>80330</c:v>
                </c:pt>
                <c:pt idx="9950">
                  <c:v>80398</c:v>
                </c:pt>
                <c:pt idx="9951">
                  <c:v>80452</c:v>
                </c:pt>
                <c:pt idx="9952">
                  <c:v>80599</c:v>
                </c:pt>
                <c:pt idx="9953">
                  <c:v>80657</c:v>
                </c:pt>
                <c:pt idx="9954">
                  <c:v>80742</c:v>
                </c:pt>
                <c:pt idx="9955">
                  <c:v>80824</c:v>
                </c:pt>
                <c:pt idx="9956">
                  <c:v>80897</c:v>
                </c:pt>
                <c:pt idx="9957">
                  <c:v>80961</c:v>
                </c:pt>
                <c:pt idx="9958">
                  <c:v>81119</c:v>
                </c:pt>
                <c:pt idx="9959">
                  <c:v>81206</c:v>
                </c:pt>
                <c:pt idx="9960">
                  <c:v>81297</c:v>
                </c:pt>
                <c:pt idx="9961">
                  <c:v>81366</c:v>
                </c:pt>
                <c:pt idx="9962">
                  <c:v>81487</c:v>
                </c:pt>
                <c:pt idx="9963">
                  <c:v>81540</c:v>
                </c:pt>
                <c:pt idx="9964">
                  <c:v>81632</c:v>
                </c:pt>
                <c:pt idx="9965">
                  <c:v>81759</c:v>
                </c:pt>
                <c:pt idx="9966">
                  <c:v>81902</c:v>
                </c:pt>
                <c:pt idx="9967">
                  <c:v>82008</c:v>
                </c:pt>
                <c:pt idx="9968">
                  <c:v>82084</c:v>
                </c:pt>
                <c:pt idx="9969">
                  <c:v>82293</c:v>
                </c:pt>
                <c:pt idx="9970">
                  <c:v>82375</c:v>
                </c:pt>
                <c:pt idx="9971">
                  <c:v>82408</c:v>
                </c:pt>
                <c:pt idx="9972">
                  <c:v>82574</c:v>
                </c:pt>
                <c:pt idx="9973">
                  <c:v>82716</c:v>
                </c:pt>
                <c:pt idx="9974">
                  <c:v>82839</c:v>
                </c:pt>
                <c:pt idx="9975">
                  <c:v>83038</c:v>
                </c:pt>
                <c:pt idx="9976">
                  <c:v>83207</c:v>
                </c:pt>
                <c:pt idx="9977">
                  <c:v>83626</c:v>
                </c:pt>
                <c:pt idx="9978">
                  <c:v>83819</c:v>
                </c:pt>
                <c:pt idx="9979">
                  <c:v>84252</c:v>
                </c:pt>
                <c:pt idx="9980">
                  <c:v>84418</c:v>
                </c:pt>
                <c:pt idx="9981">
                  <c:v>84695</c:v>
                </c:pt>
                <c:pt idx="9982">
                  <c:v>84976</c:v>
                </c:pt>
                <c:pt idx="9983">
                  <c:v>85343</c:v>
                </c:pt>
                <c:pt idx="9984">
                  <c:v>86167</c:v>
                </c:pt>
                <c:pt idx="9985">
                  <c:v>87066</c:v>
                </c:pt>
                <c:pt idx="9986">
                  <c:v>181286</c:v>
                </c:pt>
                <c:pt idx="9987">
                  <c:v>183813</c:v>
                </c:pt>
                <c:pt idx="9988">
                  <c:v>188275</c:v>
                </c:pt>
                <c:pt idx="9989">
                  <c:v>192338</c:v>
                </c:pt>
                <c:pt idx="9990">
                  <c:v>201116</c:v>
                </c:pt>
                <c:pt idx="9991">
                  <c:v>205233</c:v>
                </c:pt>
                <c:pt idx="9992">
                  <c:v>263654</c:v>
                </c:pt>
                <c:pt idx="9993">
                  <c:v>288921</c:v>
                </c:pt>
                <c:pt idx="9994">
                  <c:v>304432</c:v>
                </c:pt>
                <c:pt idx="9995">
                  <c:v>452075</c:v>
                </c:pt>
                <c:pt idx="9996">
                  <c:v>464495</c:v>
                </c:pt>
                <c:pt idx="9997">
                  <c:v>483910</c:v>
                </c:pt>
                <c:pt idx="9998">
                  <c:v>520902</c:v>
                </c:pt>
                <c:pt idx="9999">
                  <c:v>567206</c:v>
                </c:pt>
                <c:pt idx="10000">
                  <c:v>672740</c:v>
                </c:pt>
              </c:numCache>
            </c:numRef>
          </c:xVal>
          <c:yVal>
            <c:numRef>
              <c:f>Sheet1!$B:$B</c:f>
              <c:numCache>
                <c:formatCode>General</c:formatCode>
                <c:ptCount val="1048576"/>
                <c:pt idx="0">
                  <c:v>0</c:v>
                </c:pt>
                <c:pt idx="1">
                  <c:v>1E-4</c:v>
                </c:pt>
                <c:pt idx="2">
                  <c:v>2.0000000000000001E-4</c:v>
                </c:pt>
                <c:pt idx="3">
                  <c:v>2.9999999999999997E-4</c:v>
                </c:pt>
                <c:pt idx="4">
                  <c:v>4.0000000000000002E-4</c:v>
                </c:pt>
                <c:pt idx="5">
                  <c:v>5.0000000000000001E-4</c:v>
                </c:pt>
                <c:pt idx="6">
                  <c:v>5.9999999999999995E-4</c:v>
                </c:pt>
                <c:pt idx="7">
                  <c:v>6.9999999999999999E-4</c:v>
                </c:pt>
                <c:pt idx="8">
                  <c:v>8.0000000000000004E-4</c:v>
                </c:pt>
                <c:pt idx="9">
                  <c:v>8.9999999999999998E-4</c:v>
                </c:pt>
                <c:pt idx="10">
                  <c:v>1E-3</c:v>
                </c:pt>
                <c:pt idx="11">
                  <c:v>1.1000000000000001E-3</c:v>
                </c:pt>
                <c:pt idx="12">
                  <c:v>1.1999999999999999E-3</c:v>
                </c:pt>
                <c:pt idx="13">
                  <c:v>1.2999999999999999E-3</c:v>
                </c:pt>
                <c:pt idx="14">
                  <c:v>1.4E-3</c:v>
                </c:pt>
                <c:pt idx="15">
                  <c:v>1.5E-3</c:v>
                </c:pt>
                <c:pt idx="16">
                  <c:v>1.6000000000000001E-3</c:v>
                </c:pt>
                <c:pt idx="17">
                  <c:v>1.6999999999999999E-3</c:v>
                </c:pt>
                <c:pt idx="18">
                  <c:v>1.8E-3</c:v>
                </c:pt>
                <c:pt idx="19">
                  <c:v>1.9E-3</c:v>
                </c:pt>
                <c:pt idx="20">
                  <c:v>2E-3</c:v>
                </c:pt>
                <c:pt idx="21">
                  <c:v>2.0999999999999999E-3</c:v>
                </c:pt>
                <c:pt idx="22">
                  <c:v>2.2000000000000001E-3</c:v>
                </c:pt>
                <c:pt idx="23">
                  <c:v>2.3E-3</c:v>
                </c:pt>
                <c:pt idx="24">
                  <c:v>2.3999999999999998E-3</c:v>
                </c:pt>
                <c:pt idx="25">
                  <c:v>2.5000000000000001E-3</c:v>
                </c:pt>
                <c:pt idx="26">
                  <c:v>2.5999999999999999E-3</c:v>
                </c:pt>
                <c:pt idx="27">
                  <c:v>2.7000000000000001E-3</c:v>
                </c:pt>
                <c:pt idx="28">
                  <c:v>2.8E-3</c:v>
                </c:pt>
                <c:pt idx="29">
                  <c:v>2.8999999999999998E-3</c:v>
                </c:pt>
                <c:pt idx="30">
                  <c:v>3.0000000000000001E-3</c:v>
                </c:pt>
                <c:pt idx="31">
                  <c:v>3.0999999999999999E-3</c:v>
                </c:pt>
                <c:pt idx="32">
                  <c:v>3.2000000000000002E-3</c:v>
                </c:pt>
                <c:pt idx="33">
                  <c:v>3.3E-3</c:v>
                </c:pt>
                <c:pt idx="34">
                  <c:v>3.3999999999999998E-3</c:v>
                </c:pt>
                <c:pt idx="35">
                  <c:v>3.5000000000000001E-3</c:v>
                </c:pt>
                <c:pt idx="36">
                  <c:v>3.5999999999999999E-3</c:v>
                </c:pt>
                <c:pt idx="37">
                  <c:v>3.7000000000000002E-3</c:v>
                </c:pt>
                <c:pt idx="38">
                  <c:v>3.8E-3</c:v>
                </c:pt>
                <c:pt idx="39">
                  <c:v>3.8999999999999998E-3</c:v>
                </c:pt>
                <c:pt idx="40">
                  <c:v>4.0000000000000001E-3</c:v>
                </c:pt>
                <c:pt idx="41">
                  <c:v>4.1000000000000003E-3</c:v>
                </c:pt>
                <c:pt idx="42">
                  <c:v>4.1999999999999997E-3</c:v>
                </c:pt>
                <c:pt idx="43">
                  <c:v>4.3E-3</c:v>
                </c:pt>
                <c:pt idx="44">
                  <c:v>4.4000000000000003E-3</c:v>
                </c:pt>
                <c:pt idx="45">
                  <c:v>4.4999999999999997E-3</c:v>
                </c:pt>
                <c:pt idx="46">
                  <c:v>4.5999999999999999E-3</c:v>
                </c:pt>
                <c:pt idx="47">
                  <c:v>4.7000000000000002E-3</c:v>
                </c:pt>
                <c:pt idx="48">
                  <c:v>4.7999999999999996E-3</c:v>
                </c:pt>
                <c:pt idx="49">
                  <c:v>4.8999999999999998E-3</c:v>
                </c:pt>
                <c:pt idx="50">
                  <c:v>5.0000000000000001E-3</c:v>
                </c:pt>
                <c:pt idx="51">
                  <c:v>5.1000000000000004E-3</c:v>
                </c:pt>
                <c:pt idx="52">
                  <c:v>5.1999999999999998E-3</c:v>
                </c:pt>
                <c:pt idx="53">
                  <c:v>5.3E-3</c:v>
                </c:pt>
                <c:pt idx="54">
                  <c:v>5.4000000000000003E-3</c:v>
                </c:pt>
                <c:pt idx="55">
                  <c:v>5.4999999999999997E-3</c:v>
                </c:pt>
                <c:pt idx="56">
                  <c:v>5.5999999999999999E-3</c:v>
                </c:pt>
                <c:pt idx="57">
                  <c:v>5.7000000000000002E-3</c:v>
                </c:pt>
                <c:pt idx="58">
                  <c:v>5.7999999999999996E-3</c:v>
                </c:pt>
                <c:pt idx="59">
                  <c:v>5.8999999999999999E-3</c:v>
                </c:pt>
                <c:pt idx="60">
                  <c:v>6.0000000000000001E-3</c:v>
                </c:pt>
                <c:pt idx="61">
                  <c:v>6.1000000000000004E-3</c:v>
                </c:pt>
                <c:pt idx="62">
                  <c:v>6.1999999999999998E-3</c:v>
                </c:pt>
                <c:pt idx="63">
                  <c:v>6.3E-3</c:v>
                </c:pt>
                <c:pt idx="64">
                  <c:v>6.4000000000000003E-3</c:v>
                </c:pt>
                <c:pt idx="65">
                  <c:v>6.4999999999999997E-3</c:v>
                </c:pt>
                <c:pt idx="66">
                  <c:v>6.6E-3</c:v>
                </c:pt>
                <c:pt idx="67">
                  <c:v>6.7000000000000002E-3</c:v>
                </c:pt>
                <c:pt idx="68">
                  <c:v>6.7999999999999996E-3</c:v>
                </c:pt>
                <c:pt idx="69">
                  <c:v>6.8999999999999999E-3</c:v>
                </c:pt>
                <c:pt idx="70">
                  <c:v>7.0000000000000001E-3</c:v>
                </c:pt>
                <c:pt idx="71">
                  <c:v>7.1000000000000004E-3</c:v>
                </c:pt>
                <c:pt idx="72">
                  <c:v>7.1999999999999998E-3</c:v>
                </c:pt>
                <c:pt idx="73">
                  <c:v>7.3000000000000001E-3</c:v>
                </c:pt>
                <c:pt idx="74">
                  <c:v>7.4000000000000003E-3</c:v>
                </c:pt>
                <c:pt idx="75">
                  <c:v>7.4999999999999997E-3</c:v>
                </c:pt>
                <c:pt idx="76">
                  <c:v>7.6E-3</c:v>
                </c:pt>
                <c:pt idx="77">
                  <c:v>7.7000000000000002E-3</c:v>
                </c:pt>
                <c:pt idx="78">
                  <c:v>7.7999999999999996E-3</c:v>
                </c:pt>
                <c:pt idx="79">
                  <c:v>7.9000000000000008E-3</c:v>
                </c:pt>
                <c:pt idx="80">
                  <c:v>8.0000000000000002E-3</c:v>
                </c:pt>
                <c:pt idx="81">
                  <c:v>8.0999999999999996E-3</c:v>
                </c:pt>
                <c:pt idx="82">
                  <c:v>8.2000000000000007E-3</c:v>
                </c:pt>
                <c:pt idx="83">
                  <c:v>8.3000000000000001E-3</c:v>
                </c:pt>
                <c:pt idx="84">
                  <c:v>8.3999999999999995E-3</c:v>
                </c:pt>
                <c:pt idx="85">
                  <c:v>8.5000000000000006E-3</c:v>
                </c:pt>
                <c:pt idx="86">
                  <c:v>8.6E-3</c:v>
                </c:pt>
                <c:pt idx="87">
                  <c:v>8.6999999999999994E-3</c:v>
                </c:pt>
                <c:pt idx="88">
                  <c:v>8.8000000000000005E-3</c:v>
                </c:pt>
                <c:pt idx="89">
                  <c:v>8.8999999999999999E-3</c:v>
                </c:pt>
                <c:pt idx="90">
                  <c:v>8.9999999999999993E-3</c:v>
                </c:pt>
                <c:pt idx="91">
                  <c:v>9.1000000000000004E-3</c:v>
                </c:pt>
                <c:pt idx="92">
                  <c:v>9.1999999999999998E-3</c:v>
                </c:pt>
                <c:pt idx="93">
                  <c:v>9.2999999999999992E-3</c:v>
                </c:pt>
                <c:pt idx="94">
                  <c:v>9.4000000000000004E-3</c:v>
                </c:pt>
                <c:pt idx="95">
                  <c:v>9.4999999999999998E-3</c:v>
                </c:pt>
                <c:pt idx="96">
                  <c:v>9.5999999999999992E-3</c:v>
                </c:pt>
                <c:pt idx="97">
                  <c:v>9.7000000000000003E-3</c:v>
                </c:pt>
                <c:pt idx="98">
                  <c:v>9.7999999999999997E-3</c:v>
                </c:pt>
                <c:pt idx="99">
                  <c:v>9.9000000000000008E-3</c:v>
                </c:pt>
                <c:pt idx="100">
                  <c:v>0.01</c:v>
                </c:pt>
                <c:pt idx="101">
                  <c:v>1.01E-2</c:v>
                </c:pt>
                <c:pt idx="102">
                  <c:v>1.0200000000000001E-2</c:v>
                </c:pt>
                <c:pt idx="103">
                  <c:v>1.03E-2</c:v>
                </c:pt>
                <c:pt idx="104">
                  <c:v>1.04E-2</c:v>
                </c:pt>
                <c:pt idx="105">
                  <c:v>1.0500000000000001E-2</c:v>
                </c:pt>
                <c:pt idx="106">
                  <c:v>1.06E-2</c:v>
                </c:pt>
                <c:pt idx="107">
                  <c:v>1.0699999999999999E-2</c:v>
                </c:pt>
                <c:pt idx="108">
                  <c:v>1.0800000000000001E-2</c:v>
                </c:pt>
                <c:pt idx="109">
                  <c:v>1.09E-2</c:v>
                </c:pt>
                <c:pt idx="110">
                  <c:v>1.0999999999999999E-2</c:v>
                </c:pt>
                <c:pt idx="111">
                  <c:v>1.11E-2</c:v>
                </c:pt>
                <c:pt idx="112">
                  <c:v>1.12E-2</c:v>
                </c:pt>
                <c:pt idx="113">
                  <c:v>1.1299999999999999E-2</c:v>
                </c:pt>
                <c:pt idx="114">
                  <c:v>1.14E-2</c:v>
                </c:pt>
                <c:pt idx="115">
                  <c:v>1.15E-2</c:v>
                </c:pt>
                <c:pt idx="116">
                  <c:v>1.1599999999999999E-2</c:v>
                </c:pt>
                <c:pt idx="117">
                  <c:v>1.17E-2</c:v>
                </c:pt>
                <c:pt idx="118">
                  <c:v>1.18E-2</c:v>
                </c:pt>
                <c:pt idx="119">
                  <c:v>1.1900000000000001E-2</c:v>
                </c:pt>
                <c:pt idx="120">
                  <c:v>1.2E-2</c:v>
                </c:pt>
                <c:pt idx="121">
                  <c:v>1.21E-2</c:v>
                </c:pt>
                <c:pt idx="122">
                  <c:v>1.2200000000000001E-2</c:v>
                </c:pt>
                <c:pt idx="123">
                  <c:v>1.23E-2</c:v>
                </c:pt>
                <c:pt idx="124">
                  <c:v>1.24E-2</c:v>
                </c:pt>
                <c:pt idx="125">
                  <c:v>1.2500000000000001E-2</c:v>
                </c:pt>
                <c:pt idx="126">
                  <c:v>1.26E-2</c:v>
                </c:pt>
                <c:pt idx="127">
                  <c:v>1.2699999999999999E-2</c:v>
                </c:pt>
                <c:pt idx="128">
                  <c:v>1.2800000000000001E-2</c:v>
                </c:pt>
                <c:pt idx="129">
                  <c:v>1.29E-2</c:v>
                </c:pt>
                <c:pt idx="130">
                  <c:v>1.2999999999999999E-2</c:v>
                </c:pt>
                <c:pt idx="131">
                  <c:v>1.3100000000000001E-2</c:v>
                </c:pt>
                <c:pt idx="132">
                  <c:v>1.32E-2</c:v>
                </c:pt>
                <c:pt idx="133">
                  <c:v>1.3299999999999999E-2</c:v>
                </c:pt>
                <c:pt idx="134">
                  <c:v>1.34E-2</c:v>
                </c:pt>
                <c:pt idx="135">
                  <c:v>1.35E-2</c:v>
                </c:pt>
                <c:pt idx="136">
                  <c:v>1.3599999999999999E-2</c:v>
                </c:pt>
                <c:pt idx="137">
                  <c:v>1.37E-2</c:v>
                </c:pt>
                <c:pt idx="138">
                  <c:v>1.38E-2</c:v>
                </c:pt>
                <c:pt idx="139">
                  <c:v>1.3899999999999999E-2</c:v>
                </c:pt>
                <c:pt idx="140">
                  <c:v>1.4E-2</c:v>
                </c:pt>
                <c:pt idx="141">
                  <c:v>1.41E-2</c:v>
                </c:pt>
                <c:pt idx="142">
                  <c:v>1.4200000000000001E-2</c:v>
                </c:pt>
                <c:pt idx="143">
                  <c:v>1.43E-2</c:v>
                </c:pt>
                <c:pt idx="144">
                  <c:v>1.44E-2</c:v>
                </c:pt>
                <c:pt idx="145">
                  <c:v>1.4500000000000001E-2</c:v>
                </c:pt>
                <c:pt idx="146">
                  <c:v>1.46E-2</c:v>
                </c:pt>
                <c:pt idx="147">
                  <c:v>1.47E-2</c:v>
                </c:pt>
                <c:pt idx="148">
                  <c:v>1.4800000000000001E-2</c:v>
                </c:pt>
                <c:pt idx="149">
                  <c:v>1.49E-2</c:v>
                </c:pt>
                <c:pt idx="150">
                  <c:v>1.4999999999999999E-2</c:v>
                </c:pt>
                <c:pt idx="151">
                  <c:v>1.5100000000000001E-2</c:v>
                </c:pt>
                <c:pt idx="152">
                  <c:v>1.52E-2</c:v>
                </c:pt>
                <c:pt idx="153">
                  <c:v>1.5299999999999999E-2</c:v>
                </c:pt>
                <c:pt idx="154">
                  <c:v>1.54E-2</c:v>
                </c:pt>
                <c:pt idx="155">
                  <c:v>1.55E-2</c:v>
                </c:pt>
                <c:pt idx="156">
                  <c:v>1.5599999999999999E-2</c:v>
                </c:pt>
                <c:pt idx="157">
                  <c:v>1.5699999999999999E-2</c:v>
                </c:pt>
                <c:pt idx="158">
                  <c:v>1.5800000000000002E-2</c:v>
                </c:pt>
                <c:pt idx="159">
                  <c:v>1.5900000000000001E-2</c:v>
                </c:pt>
                <c:pt idx="160">
                  <c:v>1.6E-2</c:v>
                </c:pt>
                <c:pt idx="161">
                  <c:v>1.61E-2</c:v>
                </c:pt>
                <c:pt idx="162">
                  <c:v>1.6199999999999999E-2</c:v>
                </c:pt>
                <c:pt idx="163">
                  <c:v>1.6299999999999999E-2</c:v>
                </c:pt>
                <c:pt idx="164">
                  <c:v>1.6400000000000001E-2</c:v>
                </c:pt>
                <c:pt idx="165">
                  <c:v>1.6500000000000001E-2</c:v>
                </c:pt>
                <c:pt idx="166">
                  <c:v>1.66E-2</c:v>
                </c:pt>
                <c:pt idx="167">
                  <c:v>1.67E-2</c:v>
                </c:pt>
                <c:pt idx="168">
                  <c:v>1.6799999999999999E-2</c:v>
                </c:pt>
                <c:pt idx="169">
                  <c:v>1.6899999999999998E-2</c:v>
                </c:pt>
                <c:pt idx="170">
                  <c:v>1.7000000000000001E-2</c:v>
                </c:pt>
                <c:pt idx="171">
                  <c:v>1.7100000000000001E-2</c:v>
                </c:pt>
                <c:pt idx="172">
                  <c:v>1.72E-2</c:v>
                </c:pt>
                <c:pt idx="173">
                  <c:v>1.7299999999999999E-2</c:v>
                </c:pt>
                <c:pt idx="174">
                  <c:v>1.7399999999999999E-2</c:v>
                </c:pt>
                <c:pt idx="175">
                  <c:v>1.7500000000000002E-2</c:v>
                </c:pt>
                <c:pt idx="176">
                  <c:v>1.7600000000000001E-2</c:v>
                </c:pt>
                <c:pt idx="177">
                  <c:v>1.77E-2</c:v>
                </c:pt>
                <c:pt idx="178">
                  <c:v>1.78E-2</c:v>
                </c:pt>
                <c:pt idx="179">
                  <c:v>1.7899999999999999E-2</c:v>
                </c:pt>
                <c:pt idx="180">
                  <c:v>1.7999999999999999E-2</c:v>
                </c:pt>
                <c:pt idx="181">
                  <c:v>1.8100000000000002E-2</c:v>
                </c:pt>
                <c:pt idx="182">
                  <c:v>1.8200000000000001E-2</c:v>
                </c:pt>
                <c:pt idx="183">
                  <c:v>1.83E-2</c:v>
                </c:pt>
                <c:pt idx="184">
                  <c:v>1.84E-2</c:v>
                </c:pt>
                <c:pt idx="185">
                  <c:v>1.8499999999999999E-2</c:v>
                </c:pt>
                <c:pt idx="186">
                  <c:v>1.8599999999999998E-2</c:v>
                </c:pt>
                <c:pt idx="187">
                  <c:v>1.8700000000000001E-2</c:v>
                </c:pt>
                <c:pt idx="188">
                  <c:v>1.8800000000000001E-2</c:v>
                </c:pt>
                <c:pt idx="189">
                  <c:v>1.89E-2</c:v>
                </c:pt>
                <c:pt idx="190">
                  <c:v>1.9E-2</c:v>
                </c:pt>
                <c:pt idx="191">
                  <c:v>1.9099999999999999E-2</c:v>
                </c:pt>
                <c:pt idx="192">
                  <c:v>1.9199999999999998E-2</c:v>
                </c:pt>
                <c:pt idx="193">
                  <c:v>1.9300000000000001E-2</c:v>
                </c:pt>
                <c:pt idx="194">
                  <c:v>1.9400000000000001E-2</c:v>
                </c:pt>
                <c:pt idx="195">
                  <c:v>1.95E-2</c:v>
                </c:pt>
                <c:pt idx="196">
                  <c:v>1.9599999999999999E-2</c:v>
                </c:pt>
                <c:pt idx="197">
                  <c:v>1.9699999999999999E-2</c:v>
                </c:pt>
                <c:pt idx="198">
                  <c:v>1.9800000000000002E-2</c:v>
                </c:pt>
                <c:pt idx="199">
                  <c:v>1.9900000000000001E-2</c:v>
                </c:pt>
                <c:pt idx="200">
                  <c:v>0.02</c:v>
                </c:pt>
                <c:pt idx="201">
                  <c:v>2.01E-2</c:v>
                </c:pt>
                <c:pt idx="202">
                  <c:v>2.0199999999999999E-2</c:v>
                </c:pt>
                <c:pt idx="203">
                  <c:v>2.0299999999999999E-2</c:v>
                </c:pt>
                <c:pt idx="204">
                  <c:v>2.0400000000000001E-2</c:v>
                </c:pt>
                <c:pt idx="205">
                  <c:v>2.0500000000000001E-2</c:v>
                </c:pt>
                <c:pt idx="206">
                  <c:v>2.06E-2</c:v>
                </c:pt>
                <c:pt idx="207">
                  <c:v>2.07E-2</c:v>
                </c:pt>
                <c:pt idx="208">
                  <c:v>2.0799999999999999E-2</c:v>
                </c:pt>
                <c:pt idx="209">
                  <c:v>2.0899999999999998E-2</c:v>
                </c:pt>
                <c:pt idx="210">
                  <c:v>2.1000000000000001E-2</c:v>
                </c:pt>
                <c:pt idx="211">
                  <c:v>2.1100000000000001E-2</c:v>
                </c:pt>
                <c:pt idx="212">
                  <c:v>2.12E-2</c:v>
                </c:pt>
                <c:pt idx="213">
                  <c:v>2.1299999999999999E-2</c:v>
                </c:pt>
                <c:pt idx="214">
                  <c:v>2.1399999999999999E-2</c:v>
                </c:pt>
                <c:pt idx="215">
                  <c:v>2.1499999999999998E-2</c:v>
                </c:pt>
                <c:pt idx="216">
                  <c:v>2.1600000000000001E-2</c:v>
                </c:pt>
                <c:pt idx="217">
                  <c:v>2.1700000000000001E-2</c:v>
                </c:pt>
                <c:pt idx="218">
                  <c:v>2.18E-2</c:v>
                </c:pt>
                <c:pt idx="219">
                  <c:v>2.1899999999999999E-2</c:v>
                </c:pt>
                <c:pt idx="220">
                  <c:v>2.1999999999999999E-2</c:v>
                </c:pt>
                <c:pt idx="221">
                  <c:v>2.2100000000000002E-2</c:v>
                </c:pt>
                <c:pt idx="222">
                  <c:v>2.2200000000000001E-2</c:v>
                </c:pt>
                <c:pt idx="223">
                  <c:v>2.23E-2</c:v>
                </c:pt>
                <c:pt idx="224">
                  <c:v>2.24E-2</c:v>
                </c:pt>
                <c:pt idx="225">
                  <c:v>2.2499999999999999E-2</c:v>
                </c:pt>
                <c:pt idx="226">
                  <c:v>2.2599999999999999E-2</c:v>
                </c:pt>
                <c:pt idx="227">
                  <c:v>2.2700000000000001E-2</c:v>
                </c:pt>
                <c:pt idx="228">
                  <c:v>2.2800000000000001E-2</c:v>
                </c:pt>
                <c:pt idx="229">
                  <c:v>2.29E-2</c:v>
                </c:pt>
                <c:pt idx="230">
                  <c:v>2.3E-2</c:v>
                </c:pt>
                <c:pt idx="231">
                  <c:v>2.3099999999999999E-2</c:v>
                </c:pt>
                <c:pt idx="232">
                  <c:v>2.3199999999999998E-2</c:v>
                </c:pt>
                <c:pt idx="233">
                  <c:v>2.3300000000000001E-2</c:v>
                </c:pt>
                <c:pt idx="234">
                  <c:v>2.3400000000000001E-2</c:v>
                </c:pt>
                <c:pt idx="235">
                  <c:v>2.35E-2</c:v>
                </c:pt>
                <c:pt idx="236">
                  <c:v>2.3599999999999999E-2</c:v>
                </c:pt>
                <c:pt idx="237">
                  <c:v>2.3699999999999999E-2</c:v>
                </c:pt>
                <c:pt idx="238">
                  <c:v>2.3800000000000002E-2</c:v>
                </c:pt>
                <c:pt idx="239">
                  <c:v>2.3900000000000001E-2</c:v>
                </c:pt>
                <c:pt idx="240">
                  <c:v>2.4E-2</c:v>
                </c:pt>
                <c:pt idx="241">
                  <c:v>2.41E-2</c:v>
                </c:pt>
                <c:pt idx="242">
                  <c:v>2.4199999999999999E-2</c:v>
                </c:pt>
                <c:pt idx="243">
                  <c:v>2.4299999999999999E-2</c:v>
                </c:pt>
                <c:pt idx="244">
                  <c:v>2.4400000000000002E-2</c:v>
                </c:pt>
                <c:pt idx="245">
                  <c:v>2.4500000000000001E-2</c:v>
                </c:pt>
                <c:pt idx="246">
                  <c:v>2.46E-2</c:v>
                </c:pt>
                <c:pt idx="247">
                  <c:v>2.47E-2</c:v>
                </c:pt>
                <c:pt idx="248">
                  <c:v>2.4799999999999999E-2</c:v>
                </c:pt>
                <c:pt idx="249">
                  <c:v>2.4899999999999999E-2</c:v>
                </c:pt>
                <c:pt idx="250">
                  <c:v>2.5000000000000001E-2</c:v>
                </c:pt>
                <c:pt idx="251">
                  <c:v>2.5100000000000001E-2</c:v>
                </c:pt>
                <c:pt idx="252">
                  <c:v>2.52E-2</c:v>
                </c:pt>
                <c:pt idx="253">
                  <c:v>2.53E-2</c:v>
                </c:pt>
                <c:pt idx="254">
                  <c:v>2.5399999999999999E-2</c:v>
                </c:pt>
                <c:pt idx="255">
                  <c:v>2.5499999999999998E-2</c:v>
                </c:pt>
                <c:pt idx="256">
                  <c:v>2.5600000000000001E-2</c:v>
                </c:pt>
                <c:pt idx="257">
                  <c:v>2.5700000000000001E-2</c:v>
                </c:pt>
                <c:pt idx="258">
                  <c:v>2.58E-2</c:v>
                </c:pt>
                <c:pt idx="259">
                  <c:v>2.5899999999999999E-2</c:v>
                </c:pt>
                <c:pt idx="260">
                  <c:v>2.5999999999999999E-2</c:v>
                </c:pt>
                <c:pt idx="261">
                  <c:v>2.6100000000000002E-2</c:v>
                </c:pt>
                <c:pt idx="262">
                  <c:v>2.6200000000000001E-2</c:v>
                </c:pt>
                <c:pt idx="263">
                  <c:v>2.63E-2</c:v>
                </c:pt>
                <c:pt idx="264">
                  <c:v>2.64E-2</c:v>
                </c:pt>
                <c:pt idx="265">
                  <c:v>2.6499999999999999E-2</c:v>
                </c:pt>
                <c:pt idx="266">
                  <c:v>2.6599999999999999E-2</c:v>
                </c:pt>
                <c:pt idx="267">
                  <c:v>2.6700000000000002E-2</c:v>
                </c:pt>
                <c:pt idx="268">
                  <c:v>2.6800000000000001E-2</c:v>
                </c:pt>
                <c:pt idx="269">
                  <c:v>2.69E-2</c:v>
                </c:pt>
                <c:pt idx="270">
                  <c:v>2.7E-2</c:v>
                </c:pt>
                <c:pt idx="271">
                  <c:v>2.7099999999999999E-2</c:v>
                </c:pt>
                <c:pt idx="272">
                  <c:v>2.7199999999999998E-2</c:v>
                </c:pt>
                <c:pt idx="273">
                  <c:v>2.7300000000000001E-2</c:v>
                </c:pt>
                <c:pt idx="274">
                  <c:v>2.7400000000000001E-2</c:v>
                </c:pt>
                <c:pt idx="275">
                  <c:v>2.75E-2</c:v>
                </c:pt>
                <c:pt idx="276">
                  <c:v>2.76E-2</c:v>
                </c:pt>
                <c:pt idx="277">
                  <c:v>2.7699999999999999E-2</c:v>
                </c:pt>
                <c:pt idx="278">
                  <c:v>2.7799999999999998E-2</c:v>
                </c:pt>
                <c:pt idx="279">
                  <c:v>2.7900000000000001E-2</c:v>
                </c:pt>
                <c:pt idx="280">
                  <c:v>2.8000000000000001E-2</c:v>
                </c:pt>
                <c:pt idx="281">
                  <c:v>2.81E-2</c:v>
                </c:pt>
                <c:pt idx="282">
                  <c:v>2.8199999999999999E-2</c:v>
                </c:pt>
                <c:pt idx="283">
                  <c:v>2.8299999999999999E-2</c:v>
                </c:pt>
                <c:pt idx="284">
                  <c:v>2.8400000000000002E-2</c:v>
                </c:pt>
                <c:pt idx="285">
                  <c:v>2.8500000000000001E-2</c:v>
                </c:pt>
                <c:pt idx="286">
                  <c:v>2.86E-2</c:v>
                </c:pt>
                <c:pt idx="287">
                  <c:v>2.87E-2</c:v>
                </c:pt>
                <c:pt idx="288">
                  <c:v>2.8799999999999999E-2</c:v>
                </c:pt>
                <c:pt idx="289">
                  <c:v>2.8899999999999999E-2</c:v>
                </c:pt>
                <c:pt idx="290">
                  <c:v>2.9000000000000001E-2</c:v>
                </c:pt>
                <c:pt idx="291">
                  <c:v>2.9100000000000001E-2</c:v>
                </c:pt>
                <c:pt idx="292">
                  <c:v>2.92E-2</c:v>
                </c:pt>
                <c:pt idx="293">
                  <c:v>2.93E-2</c:v>
                </c:pt>
                <c:pt idx="294">
                  <c:v>2.9399999999999999E-2</c:v>
                </c:pt>
                <c:pt idx="295">
                  <c:v>2.9499999999999998E-2</c:v>
                </c:pt>
                <c:pt idx="296">
                  <c:v>2.9600000000000001E-2</c:v>
                </c:pt>
                <c:pt idx="297">
                  <c:v>2.9700000000000001E-2</c:v>
                </c:pt>
                <c:pt idx="298">
                  <c:v>2.98E-2</c:v>
                </c:pt>
                <c:pt idx="299">
                  <c:v>2.9899999999999999E-2</c:v>
                </c:pt>
                <c:pt idx="300">
                  <c:v>0.03</c:v>
                </c:pt>
                <c:pt idx="301">
                  <c:v>3.0099999999999998E-2</c:v>
                </c:pt>
                <c:pt idx="302">
                  <c:v>3.0200000000000001E-2</c:v>
                </c:pt>
                <c:pt idx="303">
                  <c:v>3.0300000000000001E-2</c:v>
                </c:pt>
                <c:pt idx="304">
                  <c:v>3.04E-2</c:v>
                </c:pt>
                <c:pt idx="305">
                  <c:v>3.0499999999999999E-2</c:v>
                </c:pt>
                <c:pt idx="306">
                  <c:v>3.0599999999999999E-2</c:v>
                </c:pt>
                <c:pt idx="307">
                  <c:v>3.0700000000000002E-2</c:v>
                </c:pt>
                <c:pt idx="308">
                  <c:v>3.0800000000000001E-2</c:v>
                </c:pt>
                <c:pt idx="309">
                  <c:v>3.09E-2</c:v>
                </c:pt>
                <c:pt idx="310">
                  <c:v>3.1E-2</c:v>
                </c:pt>
                <c:pt idx="311">
                  <c:v>3.1099999999999999E-2</c:v>
                </c:pt>
                <c:pt idx="312">
                  <c:v>3.1199999999999999E-2</c:v>
                </c:pt>
                <c:pt idx="313">
                  <c:v>3.1300000000000001E-2</c:v>
                </c:pt>
                <c:pt idx="314">
                  <c:v>3.1399999999999997E-2</c:v>
                </c:pt>
                <c:pt idx="315">
                  <c:v>3.15E-2</c:v>
                </c:pt>
                <c:pt idx="316">
                  <c:v>3.1600000000000003E-2</c:v>
                </c:pt>
                <c:pt idx="317">
                  <c:v>3.1699999999999999E-2</c:v>
                </c:pt>
                <c:pt idx="318">
                  <c:v>3.1800000000000002E-2</c:v>
                </c:pt>
                <c:pt idx="319">
                  <c:v>3.1899999999999998E-2</c:v>
                </c:pt>
                <c:pt idx="320">
                  <c:v>3.2000000000000001E-2</c:v>
                </c:pt>
                <c:pt idx="321">
                  <c:v>3.2099999999999997E-2</c:v>
                </c:pt>
                <c:pt idx="322">
                  <c:v>3.2199999999999999E-2</c:v>
                </c:pt>
                <c:pt idx="323">
                  <c:v>3.2300000000000002E-2</c:v>
                </c:pt>
                <c:pt idx="324">
                  <c:v>3.2399999999999998E-2</c:v>
                </c:pt>
                <c:pt idx="325">
                  <c:v>3.2500000000000001E-2</c:v>
                </c:pt>
                <c:pt idx="326">
                  <c:v>3.2599999999999997E-2</c:v>
                </c:pt>
                <c:pt idx="327">
                  <c:v>3.27E-2</c:v>
                </c:pt>
                <c:pt idx="328">
                  <c:v>3.2800000000000003E-2</c:v>
                </c:pt>
                <c:pt idx="329">
                  <c:v>3.2899999999999999E-2</c:v>
                </c:pt>
                <c:pt idx="330">
                  <c:v>3.3000000000000002E-2</c:v>
                </c:pt>
                <c:pt idx="331">
                  <c:v>3.3099999999999997E-2</c:v>
                </c:pt>
                <c:pt idx="332">
                  <c:v>3.32E-2</c:v>
                </c:pt>
                <c:pt idx="333">
                  <c:v>3.3300000000000003E-2</c:v>
                </c:pt>
                <c:pt idx="334">
                  <c:v>3.3399999999999999E-2</c:v>
                </c:pt>
                <c:pt idx="335">
                  <c:v>3.3500000000000002E-2</c:v>
                </c:pt>
                <c:pt idx="336">
                  <c:v>3.3599999999999998E-2</c:v>
                </c:pt>
                <c:pt idx="337">
                  <c:v>3.3700000000000001E-2</c:v>
                </c:pt>
                <c:pt idx="338">
                  <c:v>3.3799999999999997E-2</c:v>
                </c:pt>
                <c:pt idx="339">
                  <c:v>3.39E-2</c:v>
                </c:pt>
                <c:pt idx="340">
                  <c:v>3.4000000000000002E-2</c:v>
                </c:pt>
                <c:pt idx="341">
                  <c:v>3.4099999999999998E-2</c:v>
                </c:pt>
                <c:pt idx="342">
                  <c:v>3.4200000000000001E-2</c:v>
                </c:pt>
                <c:pt idx="343">
                  <c:v>3.4299999999999997E-2</c:v>
                </c:pt>
                <c:pt idx="344">
                  <c:v>3.44E-2</c:v>
                </c:pt>
                <c:pt idx="345">
                  <c:v>3.4500000000000003E-2</c:v>
                </c:pt>
                <c:pt idx="346">
                  <c:v>3.4599999999999999E-2</c:v>
                </c:pt>
                <c:pt idx="347">
                  <c:v>3.4700000000000002E-2</c:v>
                </c:pt>
                <c:pt idx="348">
                  <c:v>3.4799999999999998E-2</c:v>
                </c:pt>
                <c:pt idx="349">
                  <c:v>3.49E-2</c:v>
                </c:pt>
                <c:pt idx="350">
                  <c:v>3.5000000000000003E-2</c:v>
                </c:pt>
                <c:pt idx="351">
                  <c:v>3.5099999999999999E-2</c:v>
                </c:pt>
                <c:pt idx="352">
                  <c:v>3.5200000000000002E-2</c:v>
                </c:pt>
                <c:pt idx="353">
                  <c:v>3.5299999999999998E-2</c:v>
                </c:pt>
                <c:pt idx="354">
                  <c:v>3.5400000000000001E-2</c:v>
                </c:pt>
                <c:pt idx="355">
                  <c:v>3.5499999999999997E-2</c:v>
                </c:pt>
                <c:pt idx="356">
                  <c:v>3.56E-2</c:v>
                </c:pt>
                <c:pt idx="357">
                  <c:v>3.5700000000000003E-2</c:v>
                </c:pt>
                <c:pt idx="358">
                  <c:v>3.5799999999999998E-2</c:v>
                </c:pt>
                <c:pt idx="359">
                  <c:v>3.5900000000000001E-2</c:v>
                </c:pt>
                <c:pt idx="360">
                  <c:v>3.5999999999999997E-2</c:v>
                </c:pt>
                <c:pt idx="361">
                  <c:v>3.61E-2</c:v>
                </c:pt>
                <c:pt idx="362">
                  <c:v>3.6200000000000003E-2</c:v>
                </c:pt>
                <c:pt idx="363">
                  <c:v>3.6299999999999999E-2</c:v>
                </c:pt>
                <c:pt idx="364">
                  <c:v>3.6400000000000002E-2</c:v>
                </c:pt>
                <c:pt idx="365">
                  <c:v>3.6499999999999998E-2</c:v>
                </c:pt>
                <c:pt idx="366">
                  <c:v>3.6600000000000001E-2</c:v>
                </c:pt>
                <c:pt idx="367">
                  <c:v>3.6700000000000003E-2</c:v>
                </c:pt>
                <c:pt idx="368">
                  <c:v>3.6799999999999999E-2</c:v>
                </c:pt>
                <c:pt idx="369">
                  <c:v>3.6900000000000002E-2</c:v>
                </c:pt>
                <c:pt idx="370">
                  <c:v>3.6999999999999998E-2</c:v>
                </c:pt>
                <c:pt idx="371">
                  <c:v>3.7100000000000001E-2</c:v>
                </c:pt>
                <c:pt idx="372">
                  <c:v>3.7199999999999997E-2</c:v>
                </c:pt>
                <c:pt idx="373">
                  <c:v>3.73E-2</c:v>
                </c:pt>
                <c:pt idx="374">
                  <c:v>3.7400000000000003E-2</c:v>
                </c:pt>
                <c:pt idx="375">
                  <c:v>3.7499999999999999E-2</c:v>
                </c:pt>
                <c:pt idx="376">
                  <c:v>3.7600000000000001E-2</c:v>
                </c:pt>
                <c:pt idx="377">
                  <c:v>3.7699999999999997E-2</c:v>
                </c:pt>
                <c:pt idx="378">
                  <c:v>3.78E-2</c:v>
                </c:pt>
                <c:pt idx="379">
                  <c:v>3.7900000000000003E-2</c:v>
                </c:pt>
                <c:pt idx="380">
                  <c:v>3.7999999999999999E-2</c:v>
                </c:pt>
                <c:pt idx="381">
                  <c:v>3.8100000000000002E-2</c:v>
                </c:pt>
                <c:pt idx="382">
                  <c:v>3.8199999999999998E-2</c:v>
                </c:pt>
                <c:pt idx="383">
                  <c:v>3.8300000000000001E-2</c:v>
                </c:pt>
                <c:pt idx="384">
                  <c:v>3.8399999999999997E-2</c:v>
                </c:pt>
                <c:pt idx="385">
                  <c:v>3.85E-2</c:v>
                </c:pt>
                <c:pt idx="386">
                  <c:v>3.8600000000000002E-2</c:v>
                </c:pt>
                <c:pt idx="387">
                  <c:v>3.8699999999999998E-2</c:v>
                </c:pt>
                <c:pt idx="388">
                  <c:v>3.8800000000000001E-2</c:v>
                </c:pt>
                <c:pt idx="389">
                  <c:v>3.8899999999999997E-2</c:v>
                </c:pt>
                <c:pt idx="390">
                  <c:v>3.9E-2</c:v>
                </c:pt>
                <c:pt idx="391">
                  <c:v>3.9100000000000003E-2</c:v>
                </c:pt>
                <c:pt idx="392">
                  <c:v>3.9199999999999999E-2</c:v>
                </c:pt>
                <c:pt idx="393">
                  <c:v>3.9300000000000002E-2</c:v>
                </c:pt>
                <c:pt idx="394">
                  <c:v>3.9399999999999998E-2</c:v>
                </c:pt>
                <c:pt idx="395">
                  <c:v>3.95E-2</c:v>
                </c:pt>
                <c:pt idx="396">
                  <c:v>3.9600000000000003E-2</c:v>
                </c:pt>
                <c:pt idx="397">
                  <c:v>3.9699999999999999E-2</c:v>
                </c:pt>
                <c:pt idx="398">
                  <c:v>3.9800000000000002E-2</c:v>
                </c:pt>
                <c:pt idx="399">
                  <c:v>3.9899999999999998E-2</c:v>
                </c:pt>
                <c:pt idx="400">
                  <c:v>0.04</c:v>
                </c:pt>
                <c:pt idx="401">
                  <c:v>4.0099999999999997E-2</c:v>
                </c:pt>
                <c:pt idx="402">
                  <c:v>4.02E-2</c:v>
                </c:pt>
                <c:pt idx="403">
                  <c:v>4.0300000000000002E-2</c:v>
                </c:pt>
                <c:pt idx="404">
                  <c:v>4.0399999999999998E-2</c:v>
                </c:pt>
                <c:pt idx="405">
                  <c:v>4.0500000000000001E-2</c:v>
                </c:pt>
                <c:pt idx="406">
                  <c:v>4.0599999999999997E-2</c:v>
                </c:pt>
                <c:pt idx="407">
                  <c:v>4.07E-2</c:v>
                </c:pt>
                <c:pt idx="408">
                  <c:v>4.0800000000000003E-2</c:v>
                </c:pt>
                <c:pt idx="409">
                  <c:v>4.0899999999999999E-2</c:v>
                </c:pt>
                <c:pt idx="410">
                  <c:v>4.1000000000000002E-2</c:v>
                </c:pt>
                <c:pt idx="411">
                  <c:v>4.1099999999999998E-2</c:v>
                </c:pt>
                <c:pt idx="412">
                  <c:v>4.1200000000000001E-2</c:v>
                </c:pt>
                <c:pt idx="413">
                  <c:v>4.1300000000000003E-2</c:v>
                </c:pt>
                <c:pt idx="414">
                  <c:v>4.1399999999999999E-2</c:v>
                </c:pt>
                <c:pt idx="415">
                  <c:v>4.1500000000000002E-2</c:v>
                </c:pt>
                <c:pt idx="416">
                  <c:v>4.1599999999999998E-2</c:v>
                </c:pt>
                <c:pt idx="417">
                  <c:v>4.1700000000000001E-2</c:v>
                </c:pt>
                <c:pt idx="418">
                  <c:v>4.1799999999999997E-2</c:v>
                </c:pt>
                <c:pt idx="419">
                  <c:v>4.19E-2</c:v>
                </c:pt>
                <c:pt idx="420">
                  <c:v>4.2000000000000003E-2</c:v>
                </c:pt>
                <c:pt idx="421">
                  <c:v>4.2099999999999999E-2</c:v>
                </c:pt>
                <c:pt idx="422">
                  <c:v>4.2200000000000001E-2</c:v>
                </c:pt>
                <c:pt idx="423">
                  <c:v>4.2299999999999997E-2</c:v>
                </c:pt>
                <c:pt idx="424">
                  <c:v>4.24E-2</c:v>
                </c:pt>
                <c:pt idx="425">
                  <c:v>4.2500000000000003E-2</c:v>
                </c:pt>
                <c:pt idx="426">
                  <c:v>4.2599999999999999E-2</c:v>
                </c:pt>
                <c:pt idx="427">
                  <c:v>4.2700000000000002E-2</c:v>
                </c:pt>
                <c:pt idx="428">
                  <c:v>4.2799999999999998E-2</c:v>
                </c:pt>
                <c:pt idx="429">
                  <c:v>4.2900000000000001E-2</c:v>
                </c:pt>
                <c:pt idx="430">
                  <c:v>4.2999999999999997E-2</c:v>
                </c:pt>
                <c:pt idx="431">
                  <c:v>4.3099999999999999E-2</c:v>
                </c:pt>
                <c:pt idx="432">
                  <c:v>4.3200000000000002E-2</c:v>
                </c:pt>
                <c:pt idx="433">
                  <c:v>4.3299999999999998E-2</c:v>
                </c:pt>
                <c:pt idx="434">
                  <c:v>4.3400000000000001E-2</c:v>
                </c:pt>
                <c:pt idx="435">
                  <c:v>4.3499999999999997E-2</c:v>
                </c:pt>
                <c:pt idx="436">
                  <c:v>4.36E-2</c:v>
                </c:pt>
                <c:pt idx="437">
                  <c:v>4.3700000000000003E-2</c:v>
                </c:pt>
                <c:pt idx="438">
                  <c:v>4.3799999999999999E-2</c:v>
                </c:pt>
                <c:pt idx="439">
                  <c:v>4.3900000000000002E-2</c:v>
                </c:pt>
                <c:pt idx="440">
                  <c:v>4.3999999999999997E-2</c:v>
                </c:pt>
                <c:pt idx="441">
                  <c:v>4.41E-2</c:v>
                </c:pt>
                <c:pt idx="442">
                  <c:v>4.4200000000000003E-2</c:v>
                </c:pt>
                <c:pt idx="443">
                  <c:v>4.4299999999999999E-2</c:v>
                </c:pt>
                <c:pt idx="444">
                  <c:v>4.4400000000000002E-2</c:v>
                </c:pt>
                <c:pt idx="445">
                  <c:v>4.4499999999999998E-2</c:v>
                </c:pt>
                <c:pt idx="446">
                  <c:v>4.4600000000000001E-2</c:v>
                </c:pt>
                <c:pt idx="447">
                  <c:v>4.4699999999999997E-2</c:v>
                </c:pt>
                <c:pt idx="448">
                  <c:v>4.48E-2</c:v>
                </c:pt>
                <c:pt idx="449">
                  <c:v>4.4900000000000002E-2</c:v>
                </c:pt>
                <c:pt idx="450">
                  <c:v>4.4999999999999998E-2</c:v>
                </c:pt>
                <c:pt idx="451">
                  <c:v>4.5100000000000001E-2</c:v>
                </c:pt>
                <c:pt idx="452">
                  <c:v>4.5199999999999997E-2</c:v>
                </c:pt>
                <c:pt idx="453">
                  <c:v>4.53E-2</c:v>
                </c:pt>
                <c:pt idx="454">
                  <c:v>4.5400000000000003E-2</c:v>
                </c:pt>
                <c:pt idx="455">
                  <c:v>4.5499999999999999E-2</c:v>
                </c:pt>
                <c:pt idx="456">
                  <c:v>4.5600000000000002E-2</c:v>
                </c:pt>
                <c:pt idx="457">
                  <c:v>4.5699999999999998E-2</c:v>
                </c:pt>
                <c:pt idx="458">
                  <c:v>4.58E-2</c:v>
                </c:pt>
                <c:pt idx="459">
                  <c:v>4.5900000000000003E-2</c:v>
                </c:pt>
                <c:pt idx="460">
                  <c:v>4.5999999999999999E-2</c:v>
                </c:pt>
                <c:pt idx="461">
                  <c:v>4.6100000000000002E-2</c:v>
                </c:pt>
                <c:pt idx="462">
                  <c:v>4.6199999999999998E-2</c:v>
                </c:pt>
                <c:pt idx="463">
                  <c:v>4.6300000000000001E-2</c:v>
                </c:pt>
                <c:pt idx="464">
                  <c:v>4.6399999999999997E-2</c:v>
                </c:pt>
                <c:pt idx="465">
                  <c:v>4.65E-2</c:v>
                </c:pt>
                <c:pt idx="466">
                  <c:v>4.6600000000000003E-2</c:v>
                </c:pt>
                <c:pt idx="467">
                  <c:v>4.6699999999999998E-2</c:v>
                </c:pt>
                <c:pt idx="468">
                  <c:v>4.6800000000000001E-2</c:v>
                </c:pt>
                <c:pt idx="469">
                  <c:v>4.6899999999999997E-2</c:v>
                </c:pt>
                <c:pt idx="470">
                  <c:v>4.7E-2</c:v>
                </c:pt>
                <c:pt idx="471">
                  <c:v>4.7100000000000003E-2</c:v>
                </c:pt>
                <c:pt idx="472">
                  <c:v>4.7199999999999999E-2</c:v>
                </c:pt>
                <c:pt idx="473">
                  <c:v>4.7300000000000002E-2</c:v>
                </c:pt>
                <c:pt idx="474">
                  <c:v>4.7399999999999998E-2</c:v>
                </c:pt>
                <c:pt idx="475">
                  <c:v>4.7500000000000001E-2</c:v>
                </c:pt>
                <c:pt idx="476">
                  <c:v>4.7600000000000003E-2</c:v>
                </c:pt>
                <c:pt idx="477">
                  <c:v>4.7699999999999999E-2</c:v>
                </c:pt>
                <c:pt idx="478">
                  <c:v>4.7800000000000002E-2</c:v>
                </c:pt>
                <c:pt idx="479">
                  <c:v>4.7899999999999998E-2</c:v>
                </c:pt>
                <c:pt idx="480">
                  <c:v>4.8000000000000001E-2</c:v>
                </c:pt>
                <c:pt idx="481">
                  <c:v>4.8099999999999997E-2</c:v>
                </c:pt>
                <c:pt idx="482">
                  <c:v>4.82E-2</c:v>
                </c:pt>
                <c:pt idx="483">
                  <c:v>4.8300000000000003E-2</c:v>
                </c:pt>
                <c:pt idx="484">
                  <c:v>4.8399999999999999E-2</c:v>
                </c:pt>
                <c:pt idx="485">
                  <c:v>4.8500000000000001E-2</c:v>
                </c:pt>
                <c:pt idx="486">
                  <c:v>4.8599999999999997E-2</c:v>
                </c:pt>
                <c:pt idx="487">
                  <c:v>4.87E-2</c:v>
                </c:pt>
                <c:pt idx="488">
                  <c:v>4.8800000000000003E-2</c:v>
                </c:pt>
                <c:pt idx="489">
                  <c:v>4.8899999999999999E-2</c:v>
                </c:pt>
                <c:pt idx="490">
                  <c:v>4.9000000000000002E-2</c:v>
                </c:pt>
                <c:pt idx="491">
                  <c:v>4.9099999999999998E-2</c:v>
                </c:pt>
                <c:pt idx="492">
                  <c:v>4.9200000000000001E-2</c:v>
                </c:pt>
                <c:pt idx="493">
                  <c:v>4.9299999999999997E-2</c:v>
                </c:pt>
                <c:pt idx="494">
                  <c:v>4.9399999999999999E-2</c:v>
                </c:pt>
                <c:pt idx="495">
                  <c:v>4.9500000000000002E-2</c:v>
                </c:pt>
                <c:pt idx="496">
                  <c:v>4.9599999999999998E-2</c:v>
                </c:pt>
                <c:pt idx="497">
                  <c:v>4.9700000000000001E-2</c:v>
                </c:pt>
                <c:pt idx="498">
                  <c:v>4.9799999999999997E-2</c:v>
                </c:pt>
                <c:pt idx="499">
                  <c:v>4.99E-2</c:v>
                </c:pt>
                <c:pt idx="500">
                  <c:v>0.05</c:v>
                </c:pt>
                <c:pt idx="501">
                  <c:v>5.0099999999999999E-2</c:v>
                </c:pt>
                <c:pt idx="502">
                  <c:v>5.0200000000000002E-2</c:v>
                </c:pt>
                <c:pt idx="503">
                  <c:v>5.0299999999999997E-2</c:v>
                </c:pt>
                <c:pt idx="504">
                  <c:v>5.04E-2</c:v>
                </c:pt>
                <c:pt idx="505">
                  <c:v>5.0500000000000003E-2</c:v>
                </c:pt>
                <c:pt idx="506">
                  <c:v>5.0599999999999999E-2</c:v>
                </c:pt>
                <c:pt idx="507">
                  <c:v>5.0700000000000002E-2</c:v>
                </c:pt>
                <c:pt idx="508">
                  <c:v>5.0799999999999998E-2</c:v>
                </c:pt>
                <c:pt idx="509">
                  <c:v>5.0900000000000001E-2</c:v>
                </c:pt>
                <c:pt idx="510">
                  <c:v>5.0999999999999997E-2</c:v>
                </c:pt>
                <c:pt idx="511">
                  <c:v>5.11E-2</c:v>
                </c:pt>
                <c:pt idx="512">
                  <c:v>5.1200000000000002E-2</c:v>
                </c:pt>
                <c:pt idx="513">
                  <c:v>5.1299999999999998E-2</c:v>
                </c:pt>
                <c:pt idx="514">
                  <c:v>5.1400000000000001E-2</c:v>
                </c:pt>
                <c:pt idx="515">
                  <c:v>5.1499999999999997E-2</c:v>
                </c:pt>
                <c:pt idx="516">
                  <c:v>5.16E-2</c:v>
                </c:pt>
                <c:pt idx="517">
                  <c:v>5.1700000000000003E-2</c:v>
                </c:pt>
                <c:pt idx="518">
                  <c:v>5.1799999999999999E-2</c:v>
                </c:pt>
                <c:pt idx="519">
                  <c:v>5.1900000000000002E-2</c:v>
                </c:pt>
                <c:pt idx="520">
                  <c:v>5.1999999999999998E-2</c:v>
                </c:pt>
                <c:pt idx="521">
                  <c:v>5.21E-2</c:v>
                </c:pt>
                <c:pt idx="522">
                  <c:v>5.2200000000000003E-2</c:v>
                </c:pt>
                <c:pt idx="523">
                  <c:v>5.2299999999999999E-2</c:v>
                </c:pt>
                <c:pt idx="524">
                  <c:v>5.2400000000000002E-2</c:v>
                </c:pt>
                <c:pt idx="525">
                  <c:v>5.2499999999999998E-2</c:v>
                </c:pt>
                <c:pt idx="526">
                  <c:v>5.2600000000000001E-2</c:v>
                </c:pt>
                <c:pt idx="527">
                  <c:v>5.2699999999999997E-2</c:v>
                </c:pt>
                <c:pt idx="528">
                  <c:v>5.28E-2</c:v>
                </c:pt>
                <c:pt idx="529">
                  <c:v>5.2900000000000003E-2</c:v>
                </c:pt>
                <c:pt idx="530">
                  <c:v>5.2999999999999999E-2</c:v>
                </c:pt>
                <c:pt idx="531">
                  <c:v>5.3100000000000001E-2</c:v>
                </c:pt>
                <c:pt idx="532">
                  <c:v>5.3199999999999997E-2</c:v>
                </c:pt>
                <c:pt idx="533">
                  <c:v>5.33E-2</c:v>
                </c:pt>
                <c:pt idx="534">
                  <c:v>5.3400000000000003E-2</c:v>
                </c:pt>
                <c:pt idx="535">
                  <c:v>5.3499999999999999E-2</c:v>
                </c:pt>
                <c:pt idx="536">
                  <c:v>5.3600000000000002E-2</c:v>
                </c:pt>
                <c:pt idx="537">
                  <c:v>5.3699999999999998E-2</c:v>
                </c:pt>
                <c:pt idx="538">
                  <c:v>5.3800000000000001E-2</c:v>
                </c:pt>
                <c:pt idx="539">
                  <c:v>5.3900000000000003E-2</c:v>
                </c:pt>
                <c:pt idx="540">
                  <c:v>5.3999999999999999E-2</c:v>
                </c:pt>
                <c:pt idx="541">
                  <c:v>5.4100000000000002E-2</c:v>
                </c:pt>
                <c:pt idx="542">
                  <c:v>5.4199999999999998E-2</c:v>
                </c:pt>
                <c:pt idx="543">
                  <c:v>5.4300000000000001E-2</c:v>
                </c:pt>
                <c:pt idx="544">
                  <c:v>5.4399999999999997E-2</c:v>
                </c:pt>
                <c:pt idx="545">
                  <c:v>5.45E-2</c:v>
                </c:pt>
                <c:pt idx="546">
                  <c:v>5.4600000000000003E-2</c:v>
                </c:pt>
                <c:pt idx="547">
                  <c:v>5.4699999999999999E-2</c:v>
                </c:pt>
                <c:pt idx="548">
                  <c:v>5.4800000000000001E-2</c:v>
                </c:pt>
                <c:pt idx="549">
                  <c:v>5.4899999999999997E-2</c:v>
                </c:pt>
                <c:pt idx="550">
                  <c:v>5.5E-2</c:v>
                </c:pt>
                <c:pt idx="551">
                  <c:v>5.5100000000000003E-2</c:v>
                </c:pt>
                <c:pt idx="552">
                  <c:v>5.5199999999999999E-2</c:v>
                </c:pt>
                <c:pt idx="553">
                  <c:v>5.5300000000000002E-2</c:v>
                </c:pt>
                <c:pt idx="554">
                  <c:v>5.5399999999999998E-2</c:v>
                </c:pt>
                <c:pt idx="555">
                  <c:v>5.5500000000000001E-2</c:v>
                </c:pt>
                <c:pt idx="556">
                  <c:v>5.5599999999999997E-2</c:v>
                </c:pt>
                <c:pt idx="557">
                  <c:v>5.57E-2</c:v>
                </c:pt>
                <c:pt idx="558">
                  <c:v>5.5800000000000002E-2</c:v>
                </c:pt>
                <c:pt idx="559">
                  <c:v>5.5899999999999998E-2</c:v>
                </c:pt>
                <c:pt idx="560">
                  <c:v>5.6000000000000001E-2</c:v>
                </c:pt>
                <c:pt idx="561">
                  <c:v>5.6099999999999997E-2</c:v>
                </c:pt>
                <c:pt idx="562">
                  <c:v>5.62E-2</c:v>
                </c:pt>
                <c:pt idx="563">
                  <c:v>5.6300000000000003E-2</c:v>
                </c:pt>
                <c:pt idx="564">
                  <c:v>5.6399999999999999E-2</c:v>
                </c:pt>
                <c:pt idx="565">
                  <c:v>5.6500000000000002E-2</c:v>
                </c:pt>
                <c:pt idx="566">
                  <c:v>5.6599999999999998E-2</c:v>
                </c:pt>
                <c:pt idx="567">
                  <c:v>5.67E-2</c:v>
                </c:pt>
                <c:pt idx="568">
                  <c:v>5.6800000000000003E-2</c:v>
                </c:pt>
                <c:pt idx="569">
                  <c:v>5.6899999999999999E-2</c:v>
                </c:pt>
                <c:pt idx="570">
                  <c:v>5.7000000000000002E-2</c:v>
                </c:pt>
                <c:pt idx="571">
                  <c:v>5.7099999999999998E-2</c:v>
                </c:pt>
                <c:pt idx="572">
                  <c:v>5.7200000000000001E-2</c:v>
                </c:pt>
                <c:pt idx="573">
                  <c:v>5.7299999999999997E-2</c:v>
                </c:pt>
                <c:pt idx="574">
                  <c:v>5.74E-2</c:v>
                </c:pt>
                <c:pt idx="575">
                  <c:v>5.7500000000000002E-2</c:v>
                </c:pt>
                <c:pt idx="576">
                  <c:v>5.7599999999999998E-2</c:v>
                </c:pt>
                <c:pt idx="577">
                  <c:v>5.7700000000000001E-2</c:v>
                </c:pt>
                <c:pt idx="578">
                  <c:v>5.7799999999999997E-2</c:v>
                </c:pt>
                <c:pt idx="579">
                  <c:v>5.79E-2</c:v>
                </c:pt>
                <c:pt idx="580">
                  <c:v>5.8000000000000003E-2</c:v>
                </c:pt>
                <c:pt idx="581">
                  <c:v>5.8099999999999999E-2</c:v>
                </c:pt>
                <c:pt idx="582">
                  <c:v>5.8200000000000002E-2</c:v>
                </c:pt>
                <c:pt idx="583">
                  <c:v>5.8299999999999998E-2</c:v>
                </c:pt>
                <c:pt idx="584">
                  <c:v>5.8400000000000001E-2</c:v>
                </c:pt>
                <c:pt idx="585">
                  <c:v>5.8500000000000003E-2</c:v>
                </c:pt>
                <c:pt idx="586">
                  <c:v>5.8599999999999999E-2</c:v>
                </c:pt>
                <c:pt idx="587">
                  <c:v>5.8700000000000002E-2</c:v>
                </c:pt>
                <c:pt idx="588">
                  <c:v>5.8799999999999998E-2</c:v>
                </c:pt>
                <c:pt idx="589">
                  <c:v>5.8900000000000001E-2</c:v>
                </c:pt>
                <c:pt idx="590">
                  <c:v>5.8999999999999997E-2</c:v>
                </c:pt>
                <c:pt idx="591">
                  <c:v>5.91E-2</c:v>
                </c:pt>
                <c:pt idx="592">
                  <c:v>5.9200000000000003E-2</c:v>
                </c:pt>
                <c:pt idx="593">
                  <c:v>5.9299999999999999E-2</c:v>
                </c:pt>
                <c:pt idx="594">
                  <c:v>5.9400000000000001E-2</c:v>
                </c:pt>
                <c:pt idx="595">
                  <c:v>5.9499999999999997E-2</c:v>
                </c:pt>
                <c:pt idx="596">
                  <c:v>5.96E-2</c:v>
                </c:pt>
                <c:pt idx="597">
                  <c:v>5.9700000000000003E-2</c:v>
                </c:pt>
                <c:pt idx="598">
                  <c:v>5.9799999999999999E-2</c:v>
                </c:pt>
                <c:pt idx="599">
                  <c:v>5.9900000000000002E-2</c:v>
                </c:pt>
                <c:pt idx="600">
                  <c:v>0.06</c:v>
                </c:pt>
                <c:pt idx="601">
                  <c:v>6.0100000000000001E-2</c:v>
                </c:pt>
                <c:pt idx="602">
                  <c:v>6.0199999999999997E-2</c:v>
                </c:pt>
                <c:pt idx="603">
                  <c:v>6.0299999999999999E-2</c:v>
                </c:pt>
                <c:pt idx="604">
                  <c:v>6.0400000000000002E-2</c:v>
                </c:pt>
                <c:pt idx="605">
                  <c:v>6.0499999999999998E-2</c:v>
                </c:pt>
                <c:pt idx="606">
                  <c:v>6.0600000000000001E-2</c:v>
                </c:pt>
                <c:pt idx="607">
                  <c:v>6.0699999999999997E-2</c:v>
                </c:pt>
                <c:pt idx="608">
                  <c:v>6.08E-2</c:v>
                </c:pt>
                <c:pt idx="609">
                  <c:v>6.0900000000000003E-2</c:v>
                </c:pt>
                <c:pt idx="610">
                  <c:v>6.0999999999999999E-2</c:v>
                </c:pt>
                <c:pt idx="611">
                  <c:v>6.1100000000000002E-2</c:v>
                </c:pt>
                <c:pt idx="612">
                  <c:v>6.1199999999999997E-2</c:v>
                </c:pt>
                <c:pt idx="613">
                  <c:v>6.13E-2</c:v>
                </c:pt>
                <c:pt idx="614">
                  <c:v>6.1400000000000003E-2</c:v>
                </c:pt>
                <c:pt idx="615">
                  <c:v>6.1499999999999999E-2</c:v>
                </c:pt>
                <c:pt idx="616">
                  <c:v>6.1600000000000002E-2</c:v>
                </c:pt>
                <c:pt idx="617">
                  <c:v>6.1699999999999998E-2</c:v>
                </c:pt>
                <c:pt idx="618">
                  <c:v>6.1800000000000001E-2</c:v>
                </c:pt>
                <c:pt idx="619">
                  <c:v>6.1899999999999997E-2</c:v>
                </c:pt>
                <c:pt idx="620">
                  <c:v>6.2E-2</c:v>
                </c:pt>
                <c:pt idx="621">
                  <c:v>6.2100000000000002E-2</c:v>
                </c:pt>
                <c:pt idx="622">
                  <c:v>6.2199999999999998E-2</c:v>
                </c:pt>
                <c:pt idx="623">
                  <c:v>6.2300000000000001E-2</c:v>
                </c:pt>
                <c:pt idx="624">
                  <c:v>6.2399999999999997E-2</c:v>
                </c:pt>
                <c:pt idx="625">
                  <c:v>6.25E-2</c:v>
                </c:pt>
                <c:pt idx="626">
                  <c:v>6.2600000000000003E-2</c:v>
                </c:pt>
                <c:pt idx="627">
                  <c:v>6.2700000000000006E-2</c:v>
                </c:pt>
                <c:pt idx="628">
                  <c:v>6.2799999999999995E-2</c:v>
                </c:pt>
                <c:pt idx="629">
                  <c:v>6.2899999999999998E-2</c:v>
                </c:pt>
                <c:pt idx="630">
                  <c:v>6.3E-2</c:v>
                </c:pt>
                <c:pt idx="631">
                  <c:v>6.3100000000000003E-2</c:v>
                </c:pt>
                <c:pt idx="632">
                  <c:v>6.3200000000000006E-2</c:v>
                </c:pt>
                <c:pt idx="633">
                  <c:v>6.3299999999999995E-2</c:v>
                </c:pt>
                <c:pt idx="634">
                  <c:v>6.3399999999999998E-2</c:v>
                </c:pt>
                <c:pt idx="635">
                  <c:v>6.3500000000000001E-2</c:v>
                </c:pt>
                <c:pt idx="636">
                  <c:v>6.3600000000000004E-2</c:v>
                </c:pt>
                <c:pt idx="637">
                  <c:v>6.3700000000000007E-2</c:v>
                </c:pt>
                <c:pt idx="638">
                  <c:v>6.3799999999999996E-2</c:v>
                </c:pt>
                <c:pt idx="639">
                  <c:v>6.3899999999999998E-2</c:v>
                </c:pt>
                <c:pt idx="640">
                  <c:v>6.4000000000000001E-2</c:v>
                </c:pt>
                <c:pt idx="641">
                  <c:v>6.4100000000000004E-2</c:v>
                </c:pt>
                <c:pt idx="642">
                  <c:v>6.4199999999999993E-2</c:v>
                </c:pt>
                <c:pt idx="643">
                  <c:v>6.4299999999999996E-2</c:v>
                </c:pt>
                <c:pt idx="644">
                  <c:v>6.4399999999999999E-2</c:v>
                </c:pt>
                <c:pt idx="645">
                  <c:v>6.4500000000000002E-2</c:v>
                </c:pt>
                <c:pt idx="646">
                  <c:v>6.4600000000000005E-2</c:v>
                </c:pt>
                <c:pt idx="647">
                  <c:v>6.4699999999999994E-2</c:v>
                </c:pt>
                <c:pt idx="648">
                  <c:v>6.4799999999999996E-2</c:v>
                </c:pt>
                <c:pt idx="649">
                  <c:v>6.4899999999999999E-2</c:v>
                </c:pt>
                <c:pt idx="650">
                  <c:v>6.5000000000000002E-2</c:v>
                </c:pt>
                <c:pt idx="651">
                  <c:v>6.5100000000000005E-2</c:v>
                </c:pt>
                <c:pt idx="652">
                  <c:v>6.5199999999999994E-2</c:v>
                </c:pt>
                <c:pt idx="653">
                  <c:v>6.5299999999999997E-2</c:v>
                </c:pt>
                <c:pt idx="654">
                  <c:v>6.54E-2</c:v>
                </c:pt>
                <c:pt idx="655">
                  <c:v>6.5500000000000003E-2</c:v>
                </c:pt>
                <c:pt idx="656">
                  <c:v>6.5600000000000006E-2</c:v>
                </c:pt>
                <c:pt idx="657">
                  <c:v>6.5699999999999995E-2</c:v>
                </c:pt>
                <c:pt idx="658">
                  <c:v>6.5799999999999997E-2</c:v>
                </c:pt>
                <c:pt idx="659">
                  <c:v>6.59E-2</c:v>
                </c:pt>
                <c:pt idx="660">
                  <c:v>6.6000000000000003E-2</c:v>
                </c:pt>
                <c:pt idx="661">
                  <c:v>6.6100000000000006E-2</c:v>
                </c:pt>
                <c:pt idx="662">
                  <c:v>6.6199999999999995E-2</c:v>
                </c:pt>
                <c:pt idx="663">
                  <c:v>6.6299999999999998E-2</c:v>
                </c:pt>
                <c:pt idx="664">
                  <c:v>6.6400000000000001E-2</c:v>
                </c:pt>
                <c:pt idx="665">
                  <c:v>6.6500000000000004E-2</c:v>
                </c:pt>
                <c:pt idx="666">
                  <c:v>6.6600000000000006E-2</c:v>
                </c:pt>
                <c:pt idx="667">
                  <c:v>6.6699999999999995E-2</c:v>
                </c:pt>
                <c:pt idx="668">
                  <c:v>6.6799999999999998E-2</c:v>
                </c:pt>
                <c:pt idx="669">
                  <c:v>6.6900000000000001E-2</c:v>
                </c:pt>
                <c:pt idx="670">
                  <c:v>6.7000000000000004E-2</c:v>
                </c:pt>
                <c:pt idx="671">
                  <c:v>6.7100000000000007E-2</c:v>
                </c:pt>
                <c:pt idx="672">
                  <c:v>6.7199999999999996E-2</c:v>
                </c:pt>
                <c:pt idx="673">
                  <c:v>6.7299999999999999E-2</c:v>
                </c:pt>
                <c:pt idx="674">
                  <c:v>6.7400000000000002E-2</c:v>
                </c:pt>
                <c:pt idx="675">
                  <c:v>6.7500000000000004E-2</c:v>
                </c:pt>
                <c:pt idx="676">
                  <c:v>6.7599999999999993E-2</c:v>
                </c:pt>
                <c:pt idx="677">
                  <c:v>6.7699999999999996E-2</c:v>
                </c:pt>
                <c:pt idx="678">
                  <c:v>6.7799999999999999E-2</c:v>
                </c:pt>
                <c:pt idx="679">
                  <c:v>6.7900000000000002E-2</c:v>
                </c:pt>
                <c:pt idx="680">
                  <c:v>6.8000000000000005E-2</c:v>
                </c:pt>
                <c:pt idx="681">
                  <c:v>6.8099999999999994E-2</c:v>
                </c:pt>
                <c:pt idx="682">
                  <c:v>6.8199999999999997E-2</c:v>
                </c:pt>
                <c:pt idx="683">
                  <c:v>6.83E-2</c:v>
                </c:pt>
                <c:pt idx="684">
                  <c:v>6.8400000000000002E-2</c:v>
                </c:pt>
                <c:pt idx="685">
                  <c:v>6.8500000000000005E-2</c:v>
                </c:pt>
                <c:pt idx="686">
                  <c:v>6.8599999999999994E-2</c:v>
                </c:pt>
                <c:pt idx="687">
                  <c:v>6.8699999999999997E-2</c:v>
                </c:pt>
                <c:pt idx="688">
                  <c:v>6.88E-2</c:v>
                </c:pt>
                <c:pt idx="689">
                  <c:v>6.8900000000000003E-2</c:v>
                </c:pt>
                <c:pt idx="690">
                  <c:v>6.9000000000000006E-2</c:v>
                </c:pt>
                <c:pt idx="691">
                  <c:v>6.9099999999999995E-2</c:v>
                </c:pt>
                <c:pt idx="692">
                  <c:v>6.9199999999999998E-2</c:v>
                </c:pt>
                <c:pt idx="693">
                  <c:v>6.93E-2</c:v>
                </c:pt>
                <c:pt idx="694">
                  <c:v>6.9400000000000003E-2</c:v>
                </c:pt>
                <c:pt idx="695">
                  <c:v>6.9500000000000006E-2</c:v>
                </c:pt>
                <c:pt idx="696">
                  <c:v>6.9599999999999995E-2</c:v>
                </c:pt>
                <c:pt idx="697">
                  <c:v>6.9699999999999998E-2</c:v>
                </c:pt>
                <c:pt idx="698">
                  <c:v>6.9800000000000001E-2</c:v>
                </c:pt>
                <c:pt idx="699">
                  <c:v>6.9900000000000004E-2</c:v>
                </c:pt>
                <c:pt idx="700">
                  <c:v>7.0000000000000007E-2</c:v>
                </c:pt>
                <c:pt idx="701">
                  <c:v>7.0099999999999996E-2</c:v>
                </c:pt>
                <c:pt idx="702">
                  <c:v>7.0199999999999999E-2</c:v>
                </c:pt>
                <c:pt idx="703">
                  <c:v>7.0300000000000001E-2</c:v>
                </c:pt>
                <c:pt idx="704">
                  <c:v>7.0400000000000004E-2</c:v>
                </c:pt>
                <c:pt idx="705">
                  <c:v>7.0499999999999993E-2</c:v>
                </c:pt>
                <c:pt idx="706">
                  <c:v>7.0599999999999996E-2</c:v>
                </c:pt>
                <c:pt idx="707">
                  <c:v>7.0699999999999999E-2</c:v>
                </c:pt>
                <c:pt idx="708">
                  <c:v>7.0800000000000002E-2</c:v>
                </c:pt>
                <c:pt idx="709">
                  <c:v>7.0900000000000005E-2</c:v>
                </c:pt>
                <c:pt idx="710">
                  <c:v>7.0999999999999994E-2</c:v>
                </c:pt>
                <c:pt idx="711">
                  <c:v>7.1099999999999997E-2</c:v>
                </c:pt>
                <c:pt idx="712">
                  <c:v>7.1199999999999999E-2</c:v>
                </c:pt>
                <c:pt idx="713">
                  <c:v>7.1300000000000002E-2</c:v>
                </c:pt>
                <c:pt idx="714">
                  <c:v>7.1400000000000005E-2</c:v>
                </c:pt>
                <c:pt idx="715">
                  <c:v>7.1499999999999994E-2</c:v>
                </c:pt>
                <c:pt idx="716">
                  <c:v>7.1599999999999997E-2</c:v>
                </c:pt>
                <c:pt idx="717">
                  <c:v>7.17E-2</c:v>
                </c:pt>
                <c:pt idx="718">
                  <c:v>7.1800000000000003E-2</c:v>
                </c:pt>
                <c:pt idx="719">
                  <c:v>7.1900000000000006E-2</c:v>
                </c:pt>
                <c:pt idx="720">
                  <c:v>7.1999999999999995E-2</c:v>
                </c:pt>
                <c:pt idx="721">
                  <c:v>7.2099999999999997E-2</c:v>
                </c:pt>
                <c:pt idx="722">
                  <c:v>7.22E-2</c:v>
                </c:pt>
                <c:pt idx="723">
                  <c:v>7.2300000000000003E-2</c:v>
                </c:pt>
                <c:pt idx="724">
                  <c:v>7.2400000000000006E-2</c:v>
                </c:pt>
                <c:pt idx="725">
                  <c:v>7.2499999999999995E-2</c:v>
                </c:pt>
                <c:pt idx="726">
                  <c:v>7.2599999999999998E-2</c:v>
                </c:pt>
                <c:pt idx="727">
                  <c:v>7.2700000000000001E-2</c:v>
                </c:pt>
                <c:pt idx="728">
                  <c:v>7.2800000000000004E-2</c:v>
                </c:pt>
                <c:pt idx="729">
                  <c:v>7.2900000000000006E-2</c:v>
                </c:pt>
                <c:pt idx="730">
                  <c:v>7.2999999999999995E-2</c:v>
                </c:pt>
                <c:pt idx="731">
                  <c:v>7.3099999999999998E-2</c:v>
                </c:pt>
                <c:pt idx="732">
                  <c:v>7.3200000000000001E-2</c:v>
                </c:pt>
                <c:pt idx="733">
                  <c:v>7.3300000000000004E-2</c:v>
                </c:pt>
                <c:pt idx="734">
                  <c:v>7.3400000000000007E-2</c:v>
                </c:pt>
                <c:pt idx="735">
                  <c:v>7.3499999999999996E-2</c:v>
                </c:pt>
                <c:pt idx="736">
                  <c:v>7.3599999999999999E-2</c:v>
                </c:pt>
                <c:pt idx="737">
                  <c:v>7.3700000000000002E-2</c:v>
                </c:pt>
                <c:pt idx="738">
                  <c:v>7.3800000000000004E-2</c:v>
                </c:pt>
                <c:pt idx="739">
                  <c:v>7.3899999999999993E-2</c:v>
                </c:pt>
                <c:pt idx="740">
                  <c:v>7.3999999999999996E-2</c:v>
                </c:pt>
                <c:pt idx="741">
                  <c:v>7.4099999999999999E-2</c:v>
                </c:pt>
                <c:pt idx="742">
                  <c:v>7.4200000000000002E-2</c:v>
                </c:pt>
                <c:pt idx="743">
                  <c:v>7.4300000000000005E-2</c:v>
                </c:pt>
                <c:pt idx="744">
                  <c:v>7.4399999999999994E-2</c:v>
                </c:pt>
                <c:pt idx="745">
                  <c:v>7.4499999999999997E-2</c:v>
                </c:pt>
                <c:pt idx="746">
                  <c:v>7.46E-2</c:v>
                </c:pt>
                <c:pt idx="747">
                  <c:v>7.4700000000000003E-2</c:v>
                </c:pt>
                <c:pt idx="748">
                  <c:v>7.4800000000000005E-2</c:v>
                </c:pt>
                <c:pt idx="749">
                  <c:v>7.4899999999999994E-2</c:v>
                </c:pt>
                <c:pt idx="750">
                  <c:v>7.4999999999999997E-2</c:v>
                </c:pt>
                <c:pt idx="751">
                  <c:v>7.51E-2</c:v>
                </c:pt>
                <c:pt idx="752">
                  <c:v>7.5200000000000003E-2</c:v>
                </c:pt>
                <c:pt idx="753">
                  <c:v>7.5300000000000006E-2</c:v>
                </c:pt>
                <c:pt idx="754">
                  <c:v>7.5399999999999995E-2</c:v>
                </c:pt>
                <c:pt idx="755">
                  <c:v>7.5499999999999998E-2</c:v>
                </c:pt>
                <c:pt idx="756">
                  <c:v>7.5600000000000001E-2</c:v>
                </c:pt>
                <c:pt idx="757">
                  <c:v>7.5700000000000003E-2</c:v>
                </c:pt>
                <c:pt idx="758">
                  <c:v>7.5800000000000006E-2</c:v>
                </c:pt>
                <c:pt idx="759">
                  <c:v>7.5899999999999995E-2</c:v>
                </c:pt>
                <c:pt idx="760">
                  <c:v>7.5999999999999998E-2</c:v>
                </c:pt>
                <c:pt idx="761">
                  <c:v>7.6100000000000001E-2</c:v>
                </c:pt>
                <c:pt idx="762">
                  <c:v>7.6200000000000004E-2</c:v>
                </c:pt>
                <c:pt idx="763">
                  <c:v>7.6300000000000007E-2</c:v>
                </c:pt>
                <c:pt idx="764">
                  <c:v>7.6399999999999996E-2</c:v>
                </c:pt>
                <c:pt idx="765">
                  <c:v>7.6499999999999999E-2</c:v>
                </c:pt>
                <c:pt idx="766">
                  <c:v>7.6600000000000001E-2</c:v>
                </c:pt>
                <c:pt idx="767">
                  <c:v>7.6700000000000004E-2</c:v>
                </c:pt>
                <c:pt idx="768">
                  <c:v>7.6799999999999993E-2</c:v>
                </c:pt>
                <c:pt idx="769">
                  <c:v>7.6899999999999996E-2</c:v>
                </c:pt>
                <c:pt idx="770">
                  <c:v>7.6999999999999999E-2</c:v>
                </c:pt>
                <c:pt idx="771">
                  <c:v>7.7100000000000002E-2</c:v>
                </c:pt>
                <c:pt idx="772">
                  <c:v>7.7200000000000005E-2</c:v>
                </c:pt>
                <c:pt idx="773">
                  <c:v>7.7299999999999994E-2</c:v>
                </c:pt>
                <c:pt idx="774">
                  <c:v>7.7399999999999997E-2</c:v>
                </c:pt>
                <c:pt idx="775">
                  <c:v>7.7499999999999999E-2</c:v>
                </c:pt>
                <c:pt idx="776">
                  <c:v>7.7600000000000002E-2</c:v>
                </c:pt>
                <c:pt idx="777">
                  <c:v>7.7700000000000005E-2</c:v>
                </c:pt>
                <c:pt idx="778">
                  <c:v>7.7799999999999994E-2</c:v>
                </c:pt>
                <c:pt idx="779">
                  <c:v>7.7899999999999997E-2</c:v>
                </c:pt>
                <c:pt idx="780">
                  <c:v>7.8E-2</c:v>
                </c:pt>
                <c:pt idx="781">
                  <c:v>7.8100000000000003E-2</c:v>
                </c:pt>
                <c:pt idx="782">
                  <c:v>7.8200000000000006E-2</c:v>
                </c:pt>
                <c:pt idx="783">
                  <c:v>7.8299999999999995E-2</c:v>
                </c:pt>
                <c:pt idx="784">
                  <c:v>7.8399999999999997E-2</c:v>
                </c:pt>
                <c:pt idx="785">
                  <c:v>7.85E-2</c:v>
                </c:pt>
                <c:pt idx="786">
                  <c:v>7.8600000000000003E-2</c:v>
                </c:pt>
                <c:pt idx="787">
                  <c:v>7.8700000000000006E-2</c:v>
                </c:pt>
                <c:pt idx="788">
                  <c:v>7.8799999999999995E-2</c:v>
                </c:pt>
                <c:pt idx="789">
                  <c:v>7.8899999999999998E-2</c:v>
                </c:pt>
                <c:pt idx="790">
                  <c:v>7.9000000000000001E-2</c:v>
                </c:pt>
                <c:pt idx="791">
                  <c:v>7.9100000000000004E-2</c:v>
                </c:pt>
                <c:pt idx="792">
                  <c:v>7.9200000000000007E-2</c:v>
                </c:pt>
                <c:pt idx="793">
                  <c:v>7.9299999999999995E-2</c:v>
                </c:pt>
                <c:pt idx="794">
                  <c:v>7.9399999999999998E-2</c:v>
                </c:pt>
                <c:pt idx="795">
                  <c:v>7.9500000000000001E-2</c:v>
                </c:pt>
                <c:pt idx="796">
                  <c:v>7.9600000000000004E-2</c:v>
                </c:pt>
                <c:pt idx="797">
                  <c:v>7.9699999999999993E-2</c:v>
                </c:pt>
                <c:pt idx="798">
                  <c:v>7.9799999999999996E-2</c:v>
                </c:pt>
                <c:pt idx="799">
                  <c:v>7.9899999999999999E-2</c:v>
                </c:pt>
                <c:pt idx="800">
                  <c:v>0.08</c:v>
                </c:pt>
                <c:pt idx="801">
                  <c:v>8.0100000000000005E-2</c:v>
                </c:pt>
                <c:pt idx="802">
                  <c:v>8.0199999999999994E-2</c:v>
                </c:pt>
                <c:pt idx="803">
                  <c:v>8.0299999999999996E-2</c:v>
                </c:pt>
                <c:pt idx="804">
                  <c:v>8.0399999999999999E-2</c:v>
                </c:pt>
                <c:pt idx="805">
                  <c:v>8.0500000000000002E-2</c:v>
                </c:pt>
                <c:pt idx="806">
                  <c:v>8.0600000000000005E-2</c:v>
                </c:pt>
                <c:pt idx="807">
                  <c:v>8.0699999999999994E-2</c:v>
                </c:pt>
                <c:pt idx="808">
                  <c:v>8.0799999999999997E-2</c:v>
                </c:pt>
                <c:pt idx="809">
                  <c:v>8.09E-2</c:v>
                </c:pt>
                <c:pt idx="810">
                  <c:v>8.1000000000000003E-2</c:v>
                </c:pt>
                <c:pt idx="811">
                  <c:v>8.1100000000000005E-2</c:v>
                </c:pt>
                <c:pt idx="812">
                  <c:v>8.1199999999999994E-2</c:v>
                </c:pt>
                <c:pt idx="813">
                  <c:v>8.1299999999999997E-2</c:v>
                </c:pt>
                <c:pt idx="814">
                  <c:v>8.14E-2</c:v>
                </c:pt>
                <c:pt idx="815">
                  <c:v>8.1500000000000003E-2</c:v>
                </c:pt>
                <c:pt idx="816">
                  <c:v>8.1600000000000006E-2</c:v>
                </c:pt>
                <c:pt idx="817">
                  <c:v>8.1699999999999995E-2</c:v>
                </c:pt>
                <c:pt idx="818">
                  <c:v>8.1799999999999998E-2</c:v>
                </c:pt>
                <c:pt idx="819">
                  <c:v>8.1900000000000001E-2</c:v>
                </c:pt>
                <c:pt idx="820">
                  <c:v>8.2000000000000003E-2</c:v>
                </c:pt>
                <c:pt idx="821">
                  <c:v>8.2100000000000006E-2</c:v>
                </c:pt>
                <c:pt idx="822">
                  <c:v>8.2199999999999995E-2</c:v>
                </c:pt>
                <c:pt idx="823">
                  <c:v>8.2299999999999998E-2</c:v>
                </c:pt>
                <c:pt idx="824">
                  <c:v>8.2400000000000001E-2</c:v>
                </c:pt>
                <c:pt idx="825">
                  <c:v>8.2500000000000004E-2</c:v>
                </c:pt>
                <c:pt idx="826">
                  <c:v>8.2600000000000007E-2</c:v>
                </c:pt>
                <c:pt idx="827">
                  <c:v>8.2699999999999996E-2</c:v>
                </c:pt>
                <c:pt idx="828">
                  <c:v>8.2799999999999999E-2</c:v>
                </c:pt>
                <c:pt idx="829">
                  <c:v>8.2900000000000001E-2</c:v>
                </c:pt>
                <c:pt idx="830">
                  <c:v>8.3000000000000004E-2</c:v>
                </c:pt>
                <c:pt idx="831">
                  <c:v>8.3099999999999993E-2</c:v>
                </c:pt>
                <c:pt idx="832">
                  <c:v>8.3199999999999996E-2</c:v>
                </c:pt>
                <c:pt idx="833">
                  <c:v>8.3299999999999999E-2</c:v>
                </c:pt>
                <c:pt idx="834">
                  <c:v>8.3400000000000002E-2</c:v>
                </c:pt>
                <c:pt idx="835">
                  <c:v>8.3500000000000005E-2</c:v>
                </c:pt>
                <c:pt idx="836">
                  <c:v>8.3599999999999994E-2</c:v>
                </c:pt>
                <c:pt idx="837">
                  <c:v>8.3699999999999997E-2</c:v>
                </c:pt>
                <c:pt idx="838">
                  <c:v>8.3799999999999999E-2</c:v>
                </c:pt>
                <c:pt idx="839">
                  <c:v>8.3900000000000002E-2</c:v>
                </c:pt>
                <c:pt idx="840">
                  <c:v>8.4000000000000005E-2</c:v>
                </c:pt>
                <c:pt idx="841">
                  <c:v>8.4099999999999994E-2</c:v>
                </c:pt>
                <c:pt idx="842">
                  <c:v>8.4199999999999997E-2</c:v>
                </c:pt>
                <c:pt idx="843">
                  <c:v>8.43E-2</c:v>
                </c:pt>
                <c:pt idx="844">
                  <c:v>8.4400000000000003E-2</c:v>
                </c:pt>
                <c:pt idx="845">
                  <c:v>8.4500000000000006E-2</c:v>
                </c:pt>
                <c:pt idx="846">
                  <c:v>8.4599999999999995E-2</c:v>
                </c:pt>
                <c:pt idx="847">
                  <c:v>8.4699999999999998E-2</c:v>
                </c:pt>
                <c:pt idx="848">
                  <c:v>8.48E-2</c:v>
                </c:pt>
                <c:pt idx="849">
                  <c:v>8.4900000000000003E-2</c:v>
                </c:pt>
                <c:pt idx="850">
                  <c:v>8.5000000000000006E-2</c:v>
                </c:pt>
                <c:pt idx="851">
                  <c:v>8.5099999999999995E-2</c:v>
                </c:pt>
                <c:pt idx="852">
                  <c:v>8.5199999999999998E-2</c:v>
                </c:pt>
                <c:pt idx="853">
                  <c:v>8.5300000000000001E-2</c:v>
                </c:pt>
                <c:pt idx="854">
                  <c:v>8.5400000000000004E-2</c:v>
                </c:pt>
                <c:pt idx="855">
                  <c:v>8.5500000000000007E-2</c:v>
                </c:pt>
                <c:pt idx="856">
                  <c:v>8.5599999999999996E-2</c:v>
                </c:pt>
                <c:pt idx="857">
                  <c:v>8.5699999999999998E-2</c:v>
                </c:pt>
                <c:pt idx="858">
                  <c:v>8.5800000000000001E-2</c:v>
                </c:pt>
                <c:pt idx="859">
                  <c:v>8.5900000000000004E-2</c:v>
                </c:pt>
                <c:pt idx="860">
                  <c:v>8.5999999999999993E-2</c:v>
                </c:pt>
                <c:pt idx="861">
                  <c:v>8.6099999999999996E-2</c:v>
                </c:pt>
                <c:pt idx="862">
                  <c:v>8.6199999999999999E-2</c:v>
                </c:pt>
                <c:pt idx="863">
                  <c:v>8.6300000000000002E-2</c:v>
                </c:pt>
                <c:pt idx="864">
                  <c:v>8.6400000000000005E-2</c:v>
                </c:pt>
                <c:pt idx="865">
                  <c:v>8.6499999999999994E-2</c:v>
                </c:pt>
                <c:pt idx="866">
                  <c:v>8.6599999999999996E-2</c:v>
                </c:pt>
                <c:pt idx="867">
                  <c:v>8.6699999999999999E-2</c:v>
                </c:pt>
                <c:pt idx="868">
                  <c:v>8.6800000000000002E-2</c:v>
                </c:pt>
                <c:pt idx="869">
                  <c:v>8.6900000000000005E-2</c:v>
                </c:pt>
                <c:pt idx="870">
                  <c:v>8.6999999999999994E-2</c:v>
                </c:pt>
                <c:pt idx="871">
                  <c:v>8.7099999999999997E-2</c:v>
                </c:pt>
                <c:pt idx="872">
                  <c:v>8.72E-2</c:v>
                </c:pt>
                <c:pt idx="873">
                  <c:v>8.7300000000000003E-2</c:v>
                </c:pt>
                <c:pt idx="874">
                  <c:v>8.7400000000000005E-2</c:v>
                </c:pt>
                <c:pt idx="875">
                  <c:v>8.7499999999999994E-2</c:v>
                </c:pt>
                <c:pt idx="876">
                  <c:v>8.7599999999999997E-2</c:v>
                </c:pt>
                <c:pt idx="877">
                  <c:v>8.77E-2</c:v>
                </c:pt>
                <c:pt idx="878">
                  <c:v>8.7800000000000003E-2</c:v>
                </c:pt>
                <c:pt idx="879">
                  <c:v>8.7900000000000006E-2</c:v>
                </c:pt>
                <c:pt idx="880">
                  <c:v>8.7999999999999995E-2</c:v>
                </c:pt>
                <c:pt idx="881">
                  <c:v>8.8099999999999998E-2</c:v>
                </c:pt>
                <c:pt idx="882">
                  <c:v>8.8200000000000001E-2</c:v>
                </c:pt>
                <c:pt idx="883">
                  <c:v>8.8300000000000003E-2</c:v>
                </c:pt>
                <c:pt idx="884">
                  <c:v>8.8400000000000006E-2</c:v>
                </c:pt>
                <c:pt idx="885">
                  <c:v>8.8499999999999995E-2</c:v>
                </c:pt>
                <c:pt idx="886">
                  <c:v>8.8599999999999998E-2</c:v>
                </c:pt>
                <c:pt idx="887">
                  <c:v>8.8700000000000001E-2</c:v>
                </c:pt>
                <c:pt idx="888">
                  <c:v>8.8800000000000004E-2</c:v>
                </c:pt>
                <c:pt idx="889">
                  <c:v>8.8900000000000007E-2</c:v>
                </c:pt>
                <c:pt idx="890">
                  <c:v>8.8999999999999996E-2</c:v>
                </c:pt>
                <c:pt idx="891">
                  <c:v>8.9099999999999999E-2</c:v>
                </c:pt>
                <c:pt idx="892">
                  <c:v>8.9200000000000002E-2</c:v>
                </c:pt>
                <c:pt idx="893">
                  <c:v>8.9300000000000004E-2</c:v>
                </c:pt>
                <c:pt idx="894">
                  <c:v>8.9399999999999993E-2</c:v>
                </c:pt>
                <c:pt idx="895">
                  <c:v>8.9499999999999996E-2</c:v>
                </c:pt>
                <c:pt idx="896">
                  <c:v>8.9599999999999999E-2</c:v>
                </c:pt>
                <c:pt idx="897">
                  <c:v>8.9700000000000002E-2</c:v>
                </c:pt>
                <c:pt idx="898">
                  <c:v>8.9800000000000005E-2</c:v>
                </c:pt>
                <c:pt idx="899">
                  <c:v>8.9899999999999994E-2</c:v>
                </c:pt>
                <c:pt idx="900">
                  <c:v>0.09</c:v>
                </c:pt>
                <c:pt idx="901">
                  <c:v>9.01E-2</c:v>
                </c:pt>
                <c:pt idx="902">
                  <c:v>9.0200000000000002E-2</c:v>
                </c:pt>
                <c:pt idx="903">
                  <c:v>9.0300000000000005E-2</c:v>
                </c:pt>
                <c:pt idx="904">
                  <c:v>9.0399999999999994E-2</c:v>
                </c:pt>
                <c:pt idx="905">
                  <c:v>9.0499999999999997E-2</c:v>
                </c:pt>
                <c:pt idx="906">
                  <c:v>9.06E-2</c:v>
                </c:pt>
                <c:pt idx="907">
                  <c:v>9.0700000000000003E-2</c:v>
                </c:pt>
                <c:pt idx="908">
                  <c:v>9.0800000000000006E-2</c:v>
                </c:pt>
                <c:pt idx="909">
                  <c:v>9.0899999999999995E-2</c:v>
                </c:pt>
                <c:pt idx="910">
                  <c:v>9.0999999999999998E-2</c:v>
                </c:pt>
                <c:pt idx="911">
                  <c:v>9.11E-2</c:v>
                </c:pt>
                <c:pt idx="912">
                  <c:v>9.1200000000000003E-2</c:v>
                </c:pt>
                <c:pt idx="913">
                  <c:v>9.1300000000000006E-2</c:v>
                </c:pt>
                <c:pt idx="914">
                  <c:v>9.1399999999999995E-2</c:v>
                </c:pt>
                <c:pt idx="915">
                  <c:v>9.1499999999999998E-2</c:v>
                </c:pt>
                <c:pt idx="916">
                  <c:v>9.1600000000000001E-2</c:v>
                </c:pt>
                <c:pt idx="917">
                  <c:v>9.1700000000000004E-2</c:v>
                </c:pt>
                <c:pt idx="918">
                  <c:v>9.1800000000000007E-2</c:v>
                </c:pt>
                <c:pt idx="919">
                  <c:v>9.1899999999999996E-2</c:v>
                </c:pt>
                <c:pt idx="920">
                  <c:v>9.1999999999999998E-2</c:v>
                </c:pt>
                <c:pt idx="921">
                  <c:v>9.2100000000000001E-2</c:v>
                </c:pt>
                <c:pt idx="922">
                  <c:v>9.2200000000000004E-2</c:v>
                </c:pt>
                <c:pt idx="923">
                  <c:v>9.2299999999999993E-2</c:v>
                </c:pt>
                <c:pt idx="924">
                  <c:v>9.2399999999999996E-2</c:v>
                </c:pt>
                <c:pt idx="925">
                  <c:v>9.2499999999999999E-2</c:v>
                </c:pt>
                <c:pt idx="926">
                  <c:v>9.2600000000000002E-2</c:v>
                </c:pt>
                <c:pt idx="927">
                  <c:v>9.2700000000000005E-2</c:v>
                </c:pt>
                <c:pt idx="928">
                  <c:v>9.2799999999999994E-2</c:v>
                </c:pt>
                <c:pt idx="929">
                  <c:v>9.2899999999999996E-2</c:v>
                </c:pt>
                <c:pt idx="930">
                  <c:v>9.2999999999999999E-2</c:v>
                </c:pt>
                <c:pt idx="931">
                  <c:v>9.3100000000000002E-2</c:v>
                </c:pt>
                <c:pt idx="932">
                  <c:v>9.3200000000000005E-2</c:v>
                </c:pt>
                <c:pt idx="933">
                  <c:v>9.3299999999999994E-2</c:v>
                </c:pt>
                <c:pt idx="934">
                  <c:v>9.3399999999999997E-2</c:v>
                </c:pt>
                <c:pt idx="935">
                  <c:v>9.35E-2</c:v>
                </c:pt>
                <c:pt idx="936">
                  <c:v>9.3600000000000003E-2</c:v>
                </c:pt>
                <c:pt idx="937">
                  <c:v>9.3700000000000006E-2</c:v>
                </c:pt>
                <c:pt idx="938">
                  <c:v>9.3799999999999994E-2</c:v>
                </c:pt>
                <c:pt idx="939">
                  <c:v>9.3899999999999997E-2</c:v>
                </c:pt>
                <c:pt idx="940">
                  <c:v>9.4E-2</c:v>
                </c:pt>
                <c:pt idx="941">
                  <c:v>9.4100000000000003E-2</c:v>
                </c:pt>
                <c:pt idx="942">
                  <c:v>9.4200000000000006E-2</c:v>
                </c:pt>
                <c:pt idx="943">
                  <c:v>9.4299999999999995E-2</c:v>
                </c:pt>
                <c:pt idx="944">
                  <c:v>9.4399999999999998E-2</c:v>
                </c:pt>
                <c:pt idx="945">
                  <c:v>9.4500000000000001E-2</c:v>
                </c:pt>
                <c:pt idx="946">
                  <c:v>9.4600000000000004E-2</c:v>
                </c:pt>
                <c:pt idx="947">
                  <c:v>9.4700000000000006E-2</c:v>
                </c:pt>
                <c:pt idx="948">
                  <c:v>9.4799999999999995E-2</c:v>
                </c:pt>
                <c:pt idx="949">
                  <c:v>9.4899999999999998E-2</c:v>
                </c:pt>
                <c:pt idx="950">
                  <c:v>9.5000000000000001E-2</c:v>
                </c:pt>
                <c:pt idx="951">
                  <c:v>9.5100000000000004E-2</c:v>
                </c:pt>
                <c:pt idx="952">
                  <c:v>9.5200000000000007E-2</c:v>
                </c:pt>
                <c:pt idx="953">
                  <c:v>9.5299999999999996E-2</c:v>
                </c:pt>
                <c:pt idx="954">
                  <c:v>9.5399999999999999E-2</c:v>
                </c:pt>
                <c:pt idx="955">
                  <c:v>9.5500000000000002E-2</c:v>
                </c:pt>
                <c:pt idx="956">
                  <c:v>9.5600000000000004E-2</c:v>
                </c:pt>
                <c:pt idx="957">
                  <c:v>9.5699999999999993E-2</c:v>
                </c:pt>
                <c:pt idx="958">
                  <c:v>9.5799999999999996E-2</c:v>
                </c:pt>
                <c:pt idx="959">
                  <c:v>9.5899999999999999E-2</c:v>
                </c:pt>
                <c:pt idx="960">
                  <c:v>9.6000000000000002E-2</c:v>
                </c:pt>
                <c:pt idx="961">
                  <c:v>9.6100000000000005E-2</c:v>
                </c:pt>
                <c:pt idx="962">
                  <c:v>9.6199999999999994E-2</c:v>
                </c:pt>
                <c:pt idx="963">
                  <c:v>9.6299999999999997E-2</c:v>
                </c:pt>
                <c:pt idx="964">
                  <c:v>9.64E-2</c:v>
                </c:pt>
                <c:pt idx="965">
                  <c:v>9.6500000000000002E-2</c:v>
                </c:pt>
                <c:pt idx="966">
                  <c:v>9.6600000000000005E-2</c:v>
                </c:pt>
                <c:pt idx="967">
                  <c:v>9.6699999999999994E-2</c:v>
                </c:pt>
                <c:pt idx="968">
                  <c:v>9.6799999999999997E-2</c:v>
                </c:pt>
                <c:pt idx="969">
                  <c:v>9.69E-2</c:v>
                </c:pt>
                <c:pt idx="970">
                  <c:v>9.7000000000000003E-2</c:v>
                </c:pt>
                <c:pt idx="971">
                  <c:v>9.7100000000000006E-2</c:v>
                </c:pt>
                <c:pt idx="972">
                  <c:v>9.7199999999999995E-2</c:v>
                </c:pt>
                <c:pt idx="973">
                  <c:v>9.7299999999999998E-2</c:v>
                </c:pt>
                <c:pt idx="974">
                  <c:v>9.74E-2</c:v>
                </c:pt>
                <c:pt idx="975">
                  <c:v>9.7500000000000003E-2</c:v>
                </c:pt>
                <c:pt idx="976">
                  <c:v>9.7600000000000006E-2</c:v>
                </c:pt>
                <c:pt idx="977">
                  <c:v>9.7699999999999995E-2</c:v>
                </c:pt>
                <c:pt idx="978">
                  <c:v>9.7799999999999998E-2</c:v>
                </c:pt>
                <c:pt idx="979">
                  <c:v>9.7900000000000001E-2</c:v>
                </c:pt>
                <c:pt idx="980">
                  <c:v>9.8000000000000004E-2</c:v>
                </c:pt>
                <c:pt idx="981">
                  <c:v>9.8100000000000007E-2</c:v>
                </c:pt>
                <c:pt idx="982">
                  <c:v>9.8199999999999996E-2</c:v>
                </c:pt>
                <c:pt idx="983">
                  <c:v>9.8299999999999998E-2</c:v>
                </c:pt>
                <c:pt idx="984">
                  <c:v>9.8400000000000001E-2</c:v>
                </c:pt>
                <c:pt idx="985">
                  <c:v>9.8500000000000004E-2</c:v>
                </c:pt>
                <c:pt idx="986">
                  <c:v>9.8599999999999993E-2</c:v>
                </c:pt>
                <c:pt idx="987">
                  <c:v>9.8699999999999996E-2</c:v>
                </c:pt>
                <c:pt idx="988">
                  <c:v>9.8799999999999999E-2</c:v>
                </c:pt>
                <c:pt idx="989">
                  <c:v>9.8900000000000002E-2</c:v>
                </c:pt>
                <c:pt idx="990">
                  <c:v>9.9000000000000005E-2</c:v>
                </c:pt>
                <c:pt idx="991">
                  <c:v>9.9099999999999994E-2</c:v>
                </c:pt>
                <c:pt idx="992">
                  <c:v>9.9199999999999997E-2</c:v>
                </c:pt>
                <c:pt idx="993">
                  <c:v>9.9299999999999999E-2</c:v>
                </c:pt>
                <c:pt idx="994">
                  <c:v>9.9400000000000002E-2</c:v>
                </c:pt>
                <c:pt idx="995">
                  <c:v>9.9500000000000005E-2</c:v>
                </c:pt>
                <c:pt idx="996">
                  <c:v>9.9599999999999994E-2</c:v>
                </c:pt>
                <c:pt idx="997">
                  <c:v>9.9699999999999997E-2</c:v>
                </c:pt>
                <c:pt idx="998">
                  <c:v>9.98E-2</c:v>
                </c:pt>
                <c:pt idx="999">
                  <c:v>9.9900000000000003E-2</c:v>
                </c:pt>
                <c:pt idx="1000">
                  <c:v>0.1</c:v>
                </c:pt>
                <c:pt idx="1001">
                  <c:v>0.10009999999999999</c:v>
                </c:pt>
                <c:pt idx="1002">
                  <c:v>0.1002</c:v>
                </c:pt>
                <c:pt idx="1003">
                  <c:v>0.1003</c:v>
                </c:pt>
                <c:pt idx="1004">
                  <c:v>0.1004</c:v>
                </c:pt>
                <c:pt idx="1005">
                  <c:v>0.10050000000000001</c:v>
                </c:pt>
                <c:pt idx="1006">
                  <c:v>0.10059999999999999</c:v>
                </c:pt>
                <c:pt idx="1007">
                  <c:v>0.1007</c:v>
                </c:pt>
                <c:pt idx="1008">
                  <c:v>0.1008</c:v>
                </c:pt>
                <c:pt idx="1009">
                  <c:v>0.1009</c:v>
                </c:pt>
                <c:pt idx="1010">
                  <c:v>0.10100000000000001</c:v>
                </c:pt>
                <c:pt idx="1011">
                  <c:v>0.1011</c:v>
                </c:pt>
                <c:pt idx="1012">
                  <c:v>0.1012</c:v>
                </c:pt>
                <c:pt idx="1013">
                  <c:v>0.1013</c:v>
                </c:pt>
                <c:pt idx="1014">
                  <c:v>0.1014</c:v>
                </c:pt>
                <c:pt idx="1015">
                  <c:v>0.10150000000000001</c:v>
                </c:pt>
                <c:pt idx="1016">
                  <c:v>0.1016</c:v>
                </c:pt>
                <c:pt idx="1017">
                  <c:v>0.1017</c:v>
                </c:pt>
                <c:pt idx="1018">
                  <c:v>0.1018</c:v>
                </c:pt>
                <c:pt idx="1019">
                  <c:v>0.1019</c:v>
                </c:pt>
                <c:pt idx="1020">
                  <c:v>0.10199999999999999</c:v>
                </c:pt>
                <c:pt idx="1021">
                  <c:v>0.1021</c:v>
                </c:pt>
                <c:pt idx="1022">
                  <c:v>0.1022</c:v>
                </c:pt>
                <c:pt idx="1023">
                  <c:v>0.1023</c:v>
                </c:pt>
                <c:pt idx="1024">
                  <c:v>0.1024</c:v>
                </c:pt>
                <c:pt idx="1025">
                  <c:v>0.10249999999999999</c:v>
                </c:pt>
                <c:pt idx="1026">
                  <c:v>0.1026</c:v>
                </c:pt>
                <c:pt idx="1027">
                  <c:v>0.1027</c:v>
                </c:pt>
                <c:pt idx="1028">
                  <c:v>0.1028</c:v>
                </c:pt>
                <c:pt idx="1029">
                  <c:v>0.10290000000000001</c:v>
                </c:pt>
                <c:pt idx="1030">
                  <c:v>0.10299999999999999</c:v>
                </c:pt>
                <c:pt idx="1031">
                  <c:v>0.1031</c:v>
                </c:pt>
                <c:pt idx="1032">
                  <c:v>0.1032</c:v>
                </c:pt>
                <c:pt idx="1033">
                  <c:v>0.1033</c:v>
                </c:pt>
                <c:pt idx="1034">
                  <c:v>0.10340000000000001</c:v>
                </c:pt>
                <c:pt idx="1035">
                  <c:v>0.10349999999999999</c:v>
                </c:pt>
                <c:pt idx="1036">
                  <c:v>0.1036</c:v>
                </c:pt>
                <c:pt idx="1037">
                  <c:v>0.1037</c:v>
                </c:pt>
                <c:pt idx="1038">
                  <c:v>0.1038</c:v>
                </c:pt>
                <c:pt idx="1039">
                  <c:v>0.10390000000000001</c:v>
                </c:pt>
                <c:pt idx="1040">
                  <c:v>0.104</c:v>
                </c:pt>
                <c:pt idx="1041">
                  <c:v>0.1041</c:v>
                </c:pt>
                <c:pt idx="1042">
                  <c:v>0.1042</c:v>
                </c:pt>
                <c:pt idx="1043">
                  <c:v>0.1043</c:v>
                </c:pt>
                <c:pt idx="1044">
                  <c:v>0.10440000000000001</c:v>
                </c:pt>
                <c:pt idx="1045">
                  <c:v>0.1045</c:v>
                </c:pt>
                <c:pt idx="1046">
                  <c:v>0.1046</c:v>
                </c:pt>
                <c:pt idx="1047">
                  <c:v>0.1047</c:v>
                </c:pt>
                <c:pt idx="1048">
                  <c:v>0.1048</c:v>
                </c:pt>
                <c:pt idx="1049">
                  <c:v>0.10489999999999999</c:v>
                </c:pt>
                <c:pt idx="1050">
                  <c:v>0.105</c:v>
                </c:pt>
                <c:pt idx="1051">
                  <c:v>0.1051</c:v>
                </c:pt>
                <c:pt idx="1052">
                  <c:v>0.1052</c:v>
                </c:pt>
                <c:pt idx="1053">
                  <c:v>0.1053</c:v>
                </c:pt>
                <c:pt idx="1054">
                  <c:v>0.10539999999999999</c:v>
                </c:pt>
                <c:pt idx="1055">
                  <c:v>0.1055</c:v>
                </c:pt>
                <c:pt idx="1056">
                  <c:v>0.1056</c:v>
                </c:pt>
                <c:pt idx="1057">
                  <c:v>0.1057</c:v>
                </c:pt>
                <c:pt idx="1058">
                  <c:v>0.10580000000000001</c:v>
                </c:pt>
                <c:pt idx="1059">
                  <c:v>0.10589999999999999</c:v>
                </c:pt>
                <c:pt idx="1060">
                  <c:v>0.106</c:v>
                </c:pt>
                <c:pt idx="1061">
                  <c:v>0.1061</c:v>
                </c:pt>
                <c:pt idx="1062">
                  <c:v>0.1062</c:v>
                </c:pt>
                <c:pt idx="1063">
                  <c:v>0.10630000000000001</c:v>
                </c:pt>
                <c:pt idx="1064">
                  <c:v>0.10639999999999999</c:v>
                </c:pt>
                <c:pt idx="1065">
                  <c:v>0.1065</c:v>
                </c:pt>
                <c:pt idx="1066">
                  <c:v>0.1066</c:v>
                </c:pt>
                <c:pt idx="1067">
                  <c:v>0.1067</c:v>
                </c:pt>
                <c:pt idx="1068">
                  <c:v>0.10680000000000001</c:v>
                </c:pt>
                <c:pt idx="1069">
                  <c:v>0.1069</c:v>
                </c:pt>
                <c:pt idx="1070">
                  <c:v>0.107</c:v>
                </c:pt>
                <c:pt idx="1071">
                  <c:v>0.1071</c:v>
                </c:pt>
                <c:pt idx="1072">
                  <c:v>0.1072</c:v>
                </c:pt>
                <c:pt idx="1073">
                  <c:v>0.10730000000000001</c:v>
                </c:pt>
                <c:pt idx="1074">
                  <c:v>0.1074</c:v>
                </c:pt>
                <c:pt idx="1075">
                  <c:v>0.1075</c:v>
                </c:pt>
                <c:pt idx="1076">
                  <c:v>0.1076</c:v>
                </c:pt>
                <c:pt idx="1077">
                  <c:v>0.1077</c:v>
                </c:pt>
                <c:pt idx="1078">
                  <c:v>0.10780000000000001</c:v>
                </c:pt>
                <c:pt idx="1079">
                  <c:v>0.1079</c:v>
                </c:pt>
                <c:pt idx="1080">
                  <c:v>0.108</c:v>
                </c:pt>
                <c:pt idx="1081">
                  <c:v>0.1081</c:v>
                </c:pt>
                <c:pt idx="1082">
                  <c:v>0.1082</c:v>
                </c:pt>
                <c:pt idx="1083">
                  <c:v>0.10829999999999999</c:v>
                </c:pt>
                <c:pt idx="1084">
                  <c:v>0.1084</c:v>
                </c:pt>
                <c:pt idx="1085">
                  <c:v>0.1085</c:v>
                </c:pt>
                <c:pt idx="1086">
                  <c:v>0.1086</c:v>
                </c:pt>
                <c:pt idx="1087">
                  <c:v>0.1087</c:v>
                </c:pt>
                <c:pt idx="1088">
                  <c:v>0.10879999999999999</c:v>
                </c:pt>
                <c:pt idx="1089">
                  <c:v>0.1089</c:v>
                </c:pt>
                <c:pt idx="1090">
                  <c:v>0.109</c:v>
                </c:pt>
                <c:pt idx="1091">
                  <c:v>0.1091</c:v>
                </c:pt>
                <c:pt idx="1092">
                  <c:v>0.10920000000000001</c:v>
                </c:pt>
                <c:pt idx="1093">
                  <c:v>0.10929999999999999</c:v>
                </c:pt>
                <c:pt idx="1094">
                  <c:v>0.1094</c:v>
                </c:pt>
                <c:pt idx="1095">
                  <c:v>0.1095</c:v>
                </c:pt>
                <c:pt idx="1096">
                  <c:v>0.1096</c:v>
                </c:pt>
                <c:pt idx="1097">
                  <c:v>0.10970000000000001</c:v>
                </c:pt>
                <c:pt idx="1098">
                  <c:v>0.10979999999999999</c:v>
                </c:pt>
                <c:pt idx="1099">
                  <c:v>0.1099</c:v>
                </c:pt>
                <c:pt idx="1100">
                  <c:v>0.11</c:v>
                </c:pt>
                <c:pt idx="1101">
                  <c:v>0.1101</c:v>
                </c:pt>
                <c:pt idx="1102">
                  <c:v>0.11020000000000001</c:v>
                </c:pt>
                <c:pt idx="1103">
                  <c:v>0.1103</c:v>
                </c:pt>
                <c:pt idx="1104">
                  <c:v>0.1104</c:v>
                </c:pt>
                <c:pt idx="1105">
                  <c:v>0.1105</c:v>
                </c:pt>
                <c:pt idx="1106">
                  <c:v>0.1106</c:v>
                </c:pt>
                <c:pt idx="1107">
                  <c:v>0.11070000000000001</c:v>
                </c:pt>
                <c:pt idx="1108">
                  <c:v>0.1108</c:v>
                </c:pt>
                <c:pt idx="1109">
                  <c:v>0.1109</c:v>
                </c:pt>
                <c:pt idx="1110">
                  <c:v>0.111</c:v>
                </c:pt>
                <c:pt idx="1111">
                  <c:v>0.1111</c:v>
                </c:pt>
                <c:pt idx="1112">
                  <c:v>0.11119999999999999</c:v>
                </c:pt>
                <c:pt idx="1113">
                  <c:v>0.1113</c:v>
                </c:pt>
                <c:pt idx="1114">
                  <c:v>0.1114</c:v>
                </c:pt>
                <c:pt idx="1115">
                  <c:v>0.1115</c:v>
                </c:pt>
                <c:pt idx="1116">
                  <c:v>0.1116</c:v>
                </c:pt>
                <c:pt idx="1117">
                  <c:v>0.11169999999999999</c:v>
                </c:pt>
                <c:pt idx="1118">
                  <c:v>0.1118</c:v>
                </c:pt>
                <c:pt idx="1119">
                  <c:v>0.1119</c:v>
                </c:pt>
                <c:pt idx="1120">
                  <c:v>0.112</c:v>
                </c:pt>
                <c:pt idx="1121">
                  <c:v>0.11210000000000001</c:v>
                </c:pt>
                <c:pt idx="1122">
                  <c:v>0.11219999999999999</c:v>
                </c:pt>
                <c:pt idx="1123">
                  <c:v>0.1123</c:v>
                </c:pt>
                <c:pt idx="1124">
                  <c:v>0.1124</c:v>
                </c:pt>
                <c:pt idx="1125">
                  <c:v>0.1125</c:v>
                </c:pt>
                <c:pt idx="1126">
                  <c:v>0.11260000000000001</c:v>
                </c:pt>
                <c:pt idx="1127">
                  <c:v>0.11269999999999999</c:v>
                </c:pt>
                <c:pt idx="1128">
                  <c:v>0.1128</c:v>
                </c:pt>
                <c:pt idx="1129">
                  <c:v>0.1129</c:v>
                </c:pt>
                <c:pt idx="1130">
                  <c:v>0.113</c:v>
                </c:pt>
                <c:pt idx="1131">
                  <c:v>0.11310000000000001</c:v>
                </c:pt>
                <c:pt idx="1132">
                  <c:v>0.1132</c:v>
                </c:pt>
                <c:pt idx="1133">
                  <c:v>0.1133</c:v>
                </c:pt>
                <c:pt idx="1134">
                  <c:v>0.1134</c:v>
                </c:pt>
                <c:pt idx="1135">
                  <c:v>0.1135</c:v>
                </c:pt>
                <c:pt idx="1136">
                  <c:v>0.11360000000000001</c:v>
                </c:pt>
                <c:pt idx="1137">
                  <c:v>0.1137</c:v>
                </c:pt>
                <c:pt idx="1138">
                  <c:v>0.1138</c:v>
                </c:pt>
                <c:pt idx="1139">
                  <c:v>0.1139</c:v>
                </c:pt>
                <c:pt idx="1140">
                  <c:v>0.114</c:v>
                </c:pt>
                <c:pt idx="1141">
                  <c:v>0.11409999999999999</c:v>
                </c:pt>
                <c:pt idx="1142">
                  <c:v>0.1142</c:v>
                </c:pt>
                <c:pt idx="1143">
                  <c:v>0.1143</c:v>
                </c:pt>
                <c:pt idx="1144">
                  <c:v>0.1144</c:v>
                </c:pt>
                <c:pt idx="1145">
                  <c:v>0.1145</c:v>
                </c:pt>
                <c:pt idx="1146">
                  <c:v>0.11459999999999999</c:v>
                </c:pt>
                <c:pt idx="1147">
                  <c:v>0.1147</c:v>
                </c:pt>
                <c:pt idx="1148">
                  <c:v>0.1148</c:v>
                </c:pt>
                <c:pt idx="1149">
                  <c:v>0.1149</c:v>
                </c:pt>
                <c:pt idx="1150">
                  <c:v>0.115</c:v>
                </c:pt>
                <c:pt idx="1151">
                  <c:v>0.11509999999999999</c:v>
                </c:pt>
                <c:pt idx="1152">
                  <c:v>0.1152</c:v>
                </c:pt>
                <c:pt idx="1153">
                  <c:v>0.1153</c:v>
                </c:pt>
                <c:pt idx="1154">
                  <c:v>0.1154</c:v>
                </c:pt>
                <c:pt idx="1155">
                  <c:v>0.11550000000000001</c:v>
                </c:pt>
                <c:pt idx="1156">
                  <c:v>0.11559999999999999</c:v>
                </c:pt>
                <c:pt idx="1157">
                  <c:v>0.1157</c:v>
                </c:pt>
                <c:pt idx="1158">
                  <c:v>0.1158</c:v>
                </c:pt>
                <c:pt idx="1159">
                  <c:v>0.1159</c:v>
                </c:pt>
                <c:pt idx="1160">
                  <c:v>0.11600000000000001</c:v>
                </c:pt>
                <c:pt idx="1161">
                  <c:v>0.11609999999999999</c:v>
                </c:pt>
                <c:pt idx="1162">
                  <c:v>0.1162</c:v>
                </c:pt>
                <c:pt idx="1163">
                  <c:v>0.1163</c:v>
                </c:pt>
                <c:pt idx="1164">
                  <c:v>0.1164</c:v>
                </c:pt>
                <c:pt idx="1165">
                  <c:v>0.11650000000000001</c:v>
                </c:pt>
                <c:pt idx="1166">
                  <c:v>0.1166</c:v>
                </c:pt>
                <c:pt idx="1167">
                  <c:v>0.1167</c:v>
                </c:pt>
                <c:pt idx="1168">
                  <c:v>0.1168</c:v>
                </c:pt>
                <c:pt idx="1169">
                  <c:v>0.1169</c:v>
                </c:pt>
                <c:pt idx="1170">
                  <c:v>0.11700000000000001</c:v>
                </c:pt>
                <c:pt idx="1171">
                  <c:v>0.1171</c:v>
                </c:pt>
                <c:pt idx="1172">
                  <c:v>0.1172</c:v>
                </c:pt>
                <c:pt idx="1173">
                  <c:v>0.1173</c:v>
                </c:pt>
                <c:pt idx="1174">
                  <c:v>0.1174</c:v>
                </c:pt>
                <c:pt idx="1175">
                  <c:v>0.11749999999999999</c:v>
                </c:pt>
                <c:pt idx="1176">
                  <c:v>0.1176</c:v>
                </c:pt>
                <c:pt idx="1177">
                  <c:v>0.1177</c:v>
                </c:pt>
                <c:pt idx="1178">
                  <c:v>0.1178</c:v>
                </c:pt>
                <c:pt idx="1179">
                  <c:v>0.1179</c:v>
                </c:pt>
                <c:pt idx="1180">
                  <c:v>0.11799999999999999</c:v>
                </c:pt>
                <c:pt idx="1181">
                  <c:v>0.1181</c:v>
                </c:pt>
                <c:pt idx="1182">
                  <c:v>0.1182</c:v>
                </c:pt>
                <c:pt idx="1183">
                  <c:v>0.1183</c:v>
                </c:pt>
                <c:pt idx="1184">
                  <c:v>0.11840000000000001</c:v>
                </c:pt>
                <c:pt idx="1185">
                  <c:v>0.11849999999999999</c:v>
                </c:pt>
                <c:pt idx="1186">
                  <c:v>0.1186</c:v>
                </c:pt>
                <c:pt idx="1187">
                  <c:v>0.1187</c:v>
                </c:pt>
                <c:pt idx="1188">
                  <c:v>0.1188</c:v>
                </c:pt>
                <c:pt idx="1189">
                  <c:v>0.11890000000000001</c:v>
                </c:pt>
                <c:pt idx="1190">
                  <c:v>0.11899999999999999</c:v>
                </c:pt>
                <c:pt idx="1191">
                  <c:v>0.1191</c:v>
                </c:pt>
                <c:pt idx="1192">
                  <c:v>0.1192</c:v>
                </c:pt>
                <c:pt idx="1193">
                  <c:v>0.1193</c:v>
                </c:pt>
                <c:pt idx="1194">
                  <c:v>0.11940000000000001</c:v>
                </c:pt>
                <c:pt idx="1195">
                  <c:v>0.1195</c:v>
                </c:pt>
                <c:pt idx="1196">
                  <c:v>0.1196</c:v>
                </c:pt>
                <c:pt idx="1197">
                  <c:v>0.1197</c:v>
                </c:pt>
                <c:pt idx="1198">
                  <c:v>0.1198</c:v>
                </c:pt>
                <c:pt idx="1199">
                  <c:v>0.11990000000000001</c:v>
                </c:pt>
                <c:pt idx="1200">
                  <c:v>0.12</c:v>
                </c:pt>
                <c:pt idx="1201">
                  <c:v>0.1201</c:v>
                </c:pt>
                <c:pt idx="1202">
                  <c:v>0.1202</c:v>
                </c:pt>
                <c:pt idx="1203">
                  <c:v>0.1203</c:v>
                </c:pt>
                <c:pt idx="1204">
                  <c:v>0.12039999999999999</c:v>
                </c:pt>
                <c:pt idx="1205">
                  <c:v>0.1205</c:v>
                </c:pt>
                <c:pt idx="1206">
                  <c:v>0.1206</c:v>
                </c:pt>
                <c:pt idx="1207">
                  <c:v>0.1207</c:v>
                </c:pt>
                <c:pt idx="1208">
                  <c:v>0.1208</c:v>
                </c:pt>
                <c:pt idx="1209">
                  <c:v>0.12089999999999999</c:v>
                </c:pt>
                <c:pt idx="1210">
                  <c:v>0.121</c:v>
                </c:pt>
                <c:pt idx="1211">
                  <c:v>0.1211</c:v>
                </c:pt>
                <c:pt idx="1212">
                  <c:v>0.1212</c:v>
                </c:pt>
                <c:pt idx="1213">
                  <c:v>0.12130000000000001</c:v>
                </c:pt>
                <c:pt idx="1214">
                  <c:v>0.12139999999999999</c:v>
                </c:pt>
                <c:pt idx="1215">
                  <c:v>0.1215</c:v>
                </c:pt>
                <c:pt idx="1216">
                  <c:v>0.1216</c:v>
                </c:pt>
                <c:pt idx="1217">
                  <c:v>0.1217</c:v>
                </c:pt>
                <c:pt idx="1218">
                  <c:v>0.12180000000000001</c:v>
                </c:pt>
                <c:pt idx="1219">
                  <c:v>0.12189999999999999</c:v>
                </c:pt>
                <c:pt idx="1220">
                  <c:v>0.122</c:v>
                </c:pt>
                <c:pt idx="1221">
                  <c:v>0.1221</c:v>
                </c:pt>
                <c:pt idx="1222">
                  <c:v>0.1222</c:v>
                </c:pt>
                <c:pt idx="1223">
                  <c:v>0.12230000000000001</c:v>
                </c:pt>
                <c:pt idx="1224">
                  <c:v>0.12239999999999999</c:v>
                </c:pt>
                <c:pt idx="1225">
                  <c:v>0.1225</c:v>
                </c:pt>
                <c:pt idx="1226">
                  <c:v>0.1226</c:v>
                </c:pt>
                <c:pt idx="1227">
                  <c:v>0.1227</c:v>
                </c:pt>
                <c:pt idx="1228">
                  <c:v>0.12280000000000001</c:v>
                </c:pt>
                <c:pt idx="1229">
                  <c:v>0.1229</c:v>
                </c:pt>
                <c:pt idx="1230">
                  <c:v>0.123</c:v>
                </c:pt>
                <c:pt idx="1231">
                  <c:v>0.1231</c:v>
                </c:pt>
                <c:pt idx="1232">
                  <c:v>0.1232</c:v>
                </c:pt>
                <c:pt idx="1233">
                  <c:v>0.12330000000000001</c:v>
                </c:pt>
                <c:pt idx="1234">
                  <c:v>0.1234</c:v>
                </c:pt>
                <c:pt idx="1235">
                  <c:v>0.1235</c:v>
                </c:pt>
                <c:pt idx="1236">
                  <c:v>0.1236</c:v>
                </c:pt>
                <c:pt idx="1237">
                  <c:v>0.1237</c:v>
                </c:pt>
                <c:pt idx="1238">
                  <c:v>0.12379999999999999</c:v>
                </c:pt>
                <c:pt idx="1239">
                  <c:v>0.1239</c:v>
                </c:pt>
                <c:pt idx="1240">
                  <c:v>0.124</c:v>
                </c:pt>
                <c:pt idx="1241">
                  <c:v>0.1241</c:v>
                </c:pt>
                <c:pt idx="1242">
                  <c:v>0.1242</c:v>
                </c:pt>
                <c:pt idx="1243">
                  <c:v>0.12429999999999999</c:v>
                </c:pt>
                <c:pt idx="1244">
                  <c:v>0.1244</c:v>
                </c:pt>
                <c:pt idx="1245">
                  <c:v>0.1245</c:v>
                </c:pt>
                <c:pt idx="1246">
                  <c:v>0.1246</c:v>
                </c:pt>
                <c:pt idx="1247">
                  <c:v>0.12470000000000001</c:v>
                </c:pt>
                <c:pt idx="1248">
                  <c:v>0.12479999999999999</c:v>
                </c:pt>
                <c:pt idx="1249">
                  <c:v>0.1249</c:v>
                </c:pt>
                <c:pt idx="1250">
                  <c:v>0.125</c:v>
                </c:pt>
                <c:pt idx="1251">
                  <c:v>0.12509999999999999</c:v>
                </c:pt>
                <c:pt idx="1252">
                  <c:v>0.12520000000000001</c:v>
                </c:pt>
                <c:pt idx="1253">
                  <c:v>0.12529999999999999</c:v>
                </c:pt>
                <c:pt idx="1254">
                  <c:v>0.12540000000000001</c:v>
                </c:pt>
                <c:pt idx="1255">
                  <c:v>0.1255</c:v>
                </c:pt>
                <c:pt idx="1256">
                  <c:v>0.12559999999999999</c:v>
                </c:pt>
                <c:pt idx="1257">
                  <c:v>0.12570000000000001</c:v>
                </c:pt>
                <c:pt idx="1258">
                  <c:v>0.1258</c:v>
                </c:pt>
                <c:pt idx="1259">
                  <c:v>0.12590000000000001</c:v>
                </c:pt>
                <c:pt idx="1260">
                  <c:v>0.126</c:v>
                </c:pt>
                <c:pt idx="1261">
                  <c:v>0.12609999999999999</c:v>
                </c:pt>
                <c:pt idx="1262">
                  <c:v>0.12620000000000001</c:v>
                </c:pt>
                <c:pt idx="1263">
                  <c:v>0.1263</c:v>
                </c:pt>
                <c:pt idx="1264">
                  <c:v>0.12640000000000001</c:v>
                </c:pt>
                <c:pt idx="1265">
                  <c:v>0.1265</c:v>
                </c:pt>
                <c:pt idx="1266">
                  <c:v>0.12659999999999999</c:v>
                </c:pt>
                <c:pt idx="1267">
                  <c:v>0.12670000000000001</c:v>
                </c:pt>
                <c:pt idx="1268">
                  <c:v>0.1268</c:v>
                </c:pt>
                <c:pt idx="1269">
                  <c:v>0.12690000000000001</c:v>
                </c:pt>
                <c:pt idx="1270">
                  <c:v>0.127</c:v>
                </c:pt>
                <c:pt idx="1271">
                  <c:v>0.12709999999999999</c:v>
                </c:pt>
                <c:pt idx="1272">
                  <c:v>0.12720000000000001</c:v>
                </c:pt>
                <c:pt idx="1273">
                  <c:v>0.1273</c:v>
                </c:pt>
                <c:pt idx="1274">
                  <c:v>0.12740000000000001</c:v>
                </c:pt>
                <c:pt idx="1275">
                  <c:v>0.1275</c:v>
                </c:pt>
                <c:pt idx="1276">
                  <c:v>0.12759999999999999</c:v>
                </c:pt>
                <c:pt idx="1277">
                  <c:v>0.12770000000000001</c:v>
                </c:pt>
                <c:pt idx="1278">
                  <c:v>0.1278</c:v>
                </c:pt>
                <c:pt idx="1279">
                  <c:v>0.12790000000000001</c:v>
                </c:pt>
                <c:pt idx="1280">
                  <c:v>0.128</c:v>
                </c:pt>
                <c:pt idx="1281">
                  <c:v>0.12809999999999999</c:v>
                </c:pt>
                <c:pt idx="1282">
                  <c:v>0.12820000000000001</c:v>
                </c:pt>
                <c:pt idx="1283">
                  <c:v>0.1283</c:v>
                </c:pt>
                <c:pt idx="1284">
                  <c:v>0.12839999999999999</c:v>
                </c:pt>
                <c:pt idx="1285">
                  <c:v>0.1285</c:v>
                </c:pt>
                <c:pt idx="1286">
                  <c:v>0.12859999999999999</c:v>
                </c:pt>
                <c:pt idx="1287">
                  <c:v>0.12870000000000001</c:v>
                </c:pt>
                <c:pt idx="1288">
                  <c:v>0.1288</c:v>
                </c:pt>
                <c:pt idx="1289">
                  <c:v>0.12889999999999999</c:v>
                </c:pt>
                <c:pt idx="1290">
                  <c:v>0.129</c:v>
                </c:pt>
                <c:pt idx="1291">
                  <c:v>0.12909999999999999</c:v>
                </c:pt>
                <c:pt idx="1292">
                  <c:v>0.12920000000000001</c:v>
                </c:pt>
                <c:pt idx="1293">
                  <c:v>0.1293</c:v>
                </c:pt>
                <c:pt idx="1294">
                  <c:v>0.12939999999999999</c:v>
                </c:pt>
                <c:pt idx="1295">
                  <c:v>0.1295</c:v>
                </c:pt>
                <c:pt idx="1296">
                  <c:v>0.12959999999999999</c:v>
                </c:pt>
                <c:pt idx="1297">
                  <c:v>0.12970000000000001</c:v>
                </c:pt>
                <c:pt idx="1298">
                  <c:v>0.1298</c:v>
                </c:pt>
                <c:pt idx="1299">
                  <c:v>0.12989999999999999</c:v>
                </c:pt>
                <c:pt idx="1300">
                  <c:v>0.13</c:v>
                </c:pt>
                <c:pt idx="1301">
                  <c:v>0.13009999999999999</c:v>
                </c:pt>
                <c:pt idx="1302">
                  <c:v>0.13020000000000001</c:v>
                </c:pt>
                <c:pt idx="1303">
                  <c:v>0.1303</c:v>
                </c:pt>
                <c:pt idx="1304">
                  <c:v>0.13039999999999999</c:v>
                </c:pt>
                <c:pt idx="1305">
                  <c:v>0.1305</c:v>
                </c:pt>
                <c:pt idx="1306">
                  <c:v>0.13059999999999999</c:v>
                </c:pt>
                <c:pt idx="1307">
                  <c:v>0.13070000000000001</c:v>
                </c:pt>
                <c:pt idx="1308">
                  <c:v>0.1308</c:v>
                </c:pt>
                <c:pt idx="1309">
                  <c:v>0.13089999999999999</c:v>
                </c:pt>
                <c:pt idx="1310">
                  <c:v>0.13100000000000001</c:v>
                </c:pt>
                <c:pt idx="1311">
                  <c:v>0.13109999999999999</c:v>
                </c:pt>
                <c:pt idx="1312">
                  <c:v>0.13120000000000001</c:v>
                </c:pt>
                <c:pt idx="1313">
                  <c:v>0.1313</c:v>
                </c:pt>
                <c:pt idx="1314">
                  <c:v>0.13139999999999999</c:v>
                </c:pt>
                <c:pt idx="1315">
                  <c:v>0.13150000000000001</c:v>
                </c:pt>
                <c:pt idx="1316">
                  <c:v>0.13159999999999999</c:v>
                </c:pt>
                <c:pt idx="1317">
                  <c:v>0.13170000000000001</c:v>
                </c:pt>
                <c:pt idx="1318">
                  <c:v>0.1318</c:v>
                </c:pt>
                <c:pt idx="1319">
                  <c:v>0.13189999999999999</c:v>
                </c:pt>
                <c:pt idx="1320">
                  <c:v>0.13200000000000001</c:v>
                </c:pt>
                <c:pt idx="1321">
                  <c:v>0.1321</c:v>
                </c:pt>
                <c:pt idx="1322">
                  <c:v>0.13220000000000001</c:v>
                </c:pt>
                <c:pt idx="1323">
                  <c:v>0.1323</c:v>
                </c:pt>
                <c:pt idx="1324">
                  <c:v>0.13239999999999999</c:v>
                </c:pt>
                <c:pt idx="1325">
                  <c:v>0.13250000000000001</c:v>
                </c:pt>
                <c:pt idx="1326">
                  <c:v>0.1326</c:v>
                </c:pt>
                <c:pt idx="1327">
                  <c:v>0.13270000000000001</c:v>
                </c:pt>
                <c:pt idx="1328">
                  <c:v>0.1328</c:v>
                </c:pt>
                <c:pt idx="1329">
                  <c:v>0.13289999999999999</c:v>
                </c:pt>
                <c:pt idx="1330">
                  <c:v>0.13300000000000001</c:v>
                </c:pt>
                <c:pt idx="1331">
                  <c:v>0.1331</c:v>
                </c:pt>
                <c:pt idx="1332">
                  <c:v>0.13320000000000001</c:v>
                </c:pt>
                <c:pt idx="1333">
                  <c:v>0.1333</c:v>
                </c:pt>
                <c:pt idx="1334">
                  <c:v>0.13339999999999999</c:v>
                </c:pt>
                <c:pt idx="1335">
                  <c:v>0.13350000000000001</c:v>
                </c:pt>
                <c:pt idx="1336">
                  <c:v>0.1336</c:v>
                </c:pt>
                <c:pt idx="1337">
                  <c:v>0.13370000000000001</c:v>
                </c:pt>
                <c:pt idx="1338">
                  <c:v>0.1338</c:v>
                </c:pt>
                <c:pt idx="1339">
                  <c:v>0.13389999999999999</c:v>
                </c:pt>
                <c:pt idx="1340">
                  <c:v>0.13400000000000001</c:v>
                </c:pt>
                <c:pt idx="1341">
                  <c:v>0.1341</c:v>
                </c:pt>
                <c:pt idx="1342">
                  <c:v>0.13420000000000001</c:v>
                </c:pt>
                <c:pt idx="1343">
                  <c:v>0.1343</c:v>
                </c:pt>
                <c:pt idx="1344">
                  <c:v>0.13439999999999999</c:v>
                </c:pt>
                <c:pt idx="1345">
                  <c:v>0.13450000000000001</c:v>
                </c:pt>
                <c:pt idx="1346">
                  <c:v>0.1346</c:v>
                </c:pt>
                <c:pt idx="1347">
                  <c:v>0.13469999999999999</c:v>
                </c:pt>
                <c:pt idx="1348">
                  <c:v>0.1348</c:v>
                </c:pt>
                <c:pt idx="1349">
                  <c:v>0.13489999999999999</c:v>
                </c:pt>
                <c:pt idx="1350">
                  <c:v>0.13500000000000001</c:v>
                </c:pt>
                <c:pt idx="1351">
                  <c:v>0.1351</c:v>
                </c:pt>
                <c:pt idx="1352">
                  <c:v>0.13519999999999999</c:v>
                </c:pt>
                <c:pt idx="1353">
                  <c:v>0.1353</c:v>
                </c:pt>
                <c:pt idx="1354">
                  <c:v>0.13539999999999999</c:v>
                </c:pt>
                <c:pt idx="1355">
                  <c:v>0.13550000000000001</c:v>
                </c:pt>
                <c:pt idx="1356">
                  <c:v>0.1356</c:v>
                </c:pt>
                <c:pt idx="1357">
                  <c:v>0.13569999999999999</c:v>
                </c:pt>
                <c:pt idx="1358">
                  <c:v>0.1358</c:v>
                </c:pt>
                <c:pt idx="1359">
                  <c:v>0.13589999999999999</c:v>
                </c:pt>
                <c:pt idx="1360">
                  <c:v>0.13600000000000001</c:v>
                </c:pt>
                <c:pt idx="1361">
                  <c:v>0.1361</c:v>
                </c:pt>
                <c:pt idx="1362">
                  <c:v>0.13619999999999999</c:v>
                </c:pt>
                <c:pt idx="1363">
                  <c:v>0.1363</c:v>
                </c:pt>
                <c:pt idx="1364">
                  <c:v>0.13639999999999999</c:v>
                </c:pt>
                <c:pt idx="1365">
                  <c:v>0.13650000000000001</c:v>
                </c:pt>
                <c:pt idx="1366">
                  <c:v>0.1366</c:v>
                </c:pt>
                <c:pt idx="1367">
                  <c:v>0.13669999999999999</c:v>
                </c:pt>
                <c:pt idx="1368">
                  <c:v>0.1368</c:v>
                </c:pt>
                <c:pt idx="1369">
                  <c:v>0.13689999999999999</c:v>
                </c:pt>
                <c:pt idx="1370">
                  <c:v>0.13700000000000001</c:v>
                </c:pt>
                <c:pt idx="1371">
                  <c:v>0.1371</c:v>
                </c:pt>
                <c:pt idx="1372">
                  <c:v>0.13719999999999999</c:v>
                </c:pt>
                <c:pt idx="1373">
                  <c:v>0.13730000000000001</c:v>
                </c:pt>
                <c:pt idx="1374">
                  <c:v>0.13739999999999999</c:v>
                </c:pt>
                <c:pt idx="1375">
                  <c:v>0.13750000000000001</c:v>
                </c:pt>
                <c:pt idx="1376">
                  <c:v>0.1376</c:v>
                </c:pt>
                <c:pt idx="1377">
                  <c:v>0.13769999999999999</c:v>
                </c:pt>
                <c:pt idx="1378">
                  <c:v>0.13780000000000001</c:v>
                </c:pt>
                <c:pt idx="1379">
                  <c:v>0.13789999999999999</c:v>
                </c:pt>
                <c:pt idx="1380">
                  <c:v>0.13800000000000001</c:v>
                </c:pt>
                <c:pt idx="1381">
                  <c:v>0.1381</c:v>
                </c:pt>
                <c:pt idx="1382">
                  <c:v>0.13819999999999999</c:v>
                </c:pt>
                <c:pt idx="1383">
                  <c:v>0.13830000000000001</c:v>
                </c:pt>
                <c:pt idx="1384">
                  <c:v>0.1384</c:v>
                </c:pt>
                <c:pt idx="1385">
                  <c:v>0.13850000000000001</c:v>
                </c:pt>
                <c:pt idx="1386">
                  <c:v>0.1386</c:v>
                </c:pt>
                <c:pt idx="1387">
                  <c:v>0.13869999999999999</c:v>
                </c:pt>
                <c:pt idx="1388">
                  <c:v>0.13880000000000001</c:v>
                </c:pt>
                <c:pt idx="1389">
                  <c:v>0.1389</c:v>
                </c:pt>
                <c:pt idx="1390">
                  <c:v>0.13900000000000001</c:v>
                </c:pt>
                <c:pt idx="1391">
                  <c:v>0.1391</c:v>
                </c:pt>
                <c:pt idx="1392">
                  <c:v>0.13919999999999999</c:v>
                </c:pt>
                <c:pt idx="1393">
                  <c:v>0.13930000000000001</c:v>
                </c:pt>
                <c:pt idx="1394">
                  <c:v>0.1394</c:v>
                </c:pt>
                <c:pt idx="1395">
                  <c:v>0.13950000000000001</c:v>
                </c:pt>
                <c:pt idx="1396">
                  <c:v>0.1396</c:v>
                </c:pt>
                <c:pt idx="1397">
                  <c:v>0.13969999999999999</c:v>
                </c:pt>
                <c:pt idx="1398">
                  <c:v>0.13980000000000001</c:v>
                </c:pt>
                <c:pt idx="1399">
                  <c:v>0.1399</c:v>
                </c:pt>
                <c:pt idx="1400">
                  <c:v>0.14000000000000001</c:v>
                </c:pt>
                <c:pt idx="1401">
                  <c:v>0.1401</c:v>
                </c:pt>
                <c:pt idx="1402">
                  <c:v>0.14019999999999999</c:v>
                </c:pt>
                <c:pt idx="1403">
                  <c:v>0.14030000000000001</c:v>
                </c:pt>
                <c:pt idx="1404">
                  <c:v>0.1404</c:v>
                </c:pt>
                <c:pt idx="1405">
                  <c:v>0.14050000000000001</c:v>
                </c:pt>
                <c:pt idx="1406">
                  <c:v>0.1406</c:v>
                </c:pt>
                <c:pt idx="1407">
                  <c:v>0.14069999999999999</c:v>
                </c:pt>
                <c:pt idx="1408">
                  <c:v>0.14080000000000001</c:v>
                </c:pt>
                <c:pt idx="1409">
                  <c:v>0.1409</c:v>
                </c:pt>
                <c:pt idx="1410">
                  <c:v>0.14099999999999999</c:v>
                </c:pt>
                <c:pt idx="1411">
                  <c:v>0.1411</c:v>
                </c:pt>
                <c:pt idx="1412">
                  <c:v>0.14119999999999999</c:v>
                </c:pt>
                <c:pt idx="1413">
                  <c:v>0.14130000000000001</c:v>
                </c:pt>
                <c:pt idx="1414">
                  <c:v>0.1414</c:v>
                </c:pt>
                <c:pt idx="1415">
                  <c:v>0.14149999999999999</c:v>
                </c:pt>
                <c:pt idx="1416">
                  <c:v>0.1416</c:v>
                </c:pt>
                <c:pt idx="1417">
                  <c:v>0.14169999999999999</c:v>
                </c:pt>
                <c:pt idx="1418">
                  <c:v>0.14180000000000001</c:v>
                </c:pt>
                <c:pt idx="1419">
                  <c:v>0.1419</c:v>
                </c:pt>
                <c:pt idx="1420">
                  <c:v>0.14199999999999999</c:v>
                </c:pt>
                <c:pt idx="1421">
                  <c:v>0.1421</c:v>
                </c:pt>
                <c:pt idx="1422">
                  <c:v>0.14219999999999999</c:v>
                </c:pt>
                <c:pt idx="1423">
                  <c:v>0.14230000000000001</c:v>
                </c:pt>
                <c:pt idx="1424">
                  <c:v>0.1424</c:v>
                </c:pt>
                <c:pt idx="1425">
                  <c:v>0.14249999999999999</c:v>
                </c:pt>
                <c:pt idx="1426">
                  <c:v>0.1426</c:v>
                </c:pt>
                <c:pt idx="1427">
                  <c:v>0.14269999999999999</c:v>
                </c:pt>
                <c:pt idx="1428">
                  <c:v>0.14280000000000001</c:v>
                </c:pt>
                <c:pt idx="1429">
                  <c:v>0.1429</c:v>
                </c:pt>
                <c:pt idx="1430">
                  <c:v>0.14299999999999999</c:v>
                </c:pt>
                <c:pt idx="1431">
                  <c:v>0.1431</c:v>
                </c:pt>
                <c:pt idx="1432">
                  <c:v>0.14319999999999999</c:v>
                </c:pt>
                <c:pt idx="1433">
                  <c:v>0.14330000000000001</c:v>
                </c:pt>
                <c:pt idx="1434">
                  <c:v>0.1434</c:v>
                </c:pt>
                <c:pt idx="1435">
                  <c:v>0.14349999999999999</c:v>
                </c:pt>
                <c:pt idx="1436">
                  <c:v>0.14360000000000001</c:v>
                </c:pt>
                <c:pt idx="1437">
                  <c:v>0.14369999999999999</c:v>
                </c:pt>
                <c:pt idx="1438">
                  <c:v>0.14380000000000001</c:v>
                </c:pt>
                <c:pt idx="1439">
                  <c:v>0.1439</c:v>
                </c:pt>
                <c:pt idx="1440">
                  <c:v>0.14399999999999999</c:v>
                </c:pt>
                <c:pt idx="1441">
                  <c:v>0.14410000000000001</c:v>
                </c:pt>
                <c:pt idx="1442">
                  <c:v>0.14419999999999999</c:v>
                </c:pt>
                <c:pt idx="1443">
                  <c:v>0.14430000000000001</c:v>
                </c:pt>
                <c:pt idx="1444">
                  <c:v>0.1444</c:v>
                </c:pt>
                <c:pt idx="1445">
                  <c:v>0.14449999999999999</c:v>
                </c:pt>
                <c:pt idx="1446">
                  <c:v>0.14460000000000001</c:v>
                </c:pt>
                <c:pt idx="1447">
                  <c:v>0.1447</c:v>
                </c:pt>
                <c:pt idx="1448">
                  <c:v>0.14480000000000001</c:v>
                </c:pt>
                <c:pt idx="1449">
                  <c:v>0.1449</c:v>
                </c:pt>
                <c:pt idx="1450">
                  <c:v>0.14499999999999999</c:v>
                </c:pt>
                <c:pt idx="1451">
                  <c:v>0.14510000000000001</c:v>
                </c:pt>
                <c:pt idx="1452">
                  <c:v>0.1452</c:v>
                </c:pt>
                <c:pt idx="1453">
                  <c:v>0.14530000000000001</c:v>
                </c:pt>
                <c:pt idx="1454">
                  <c:v>0.1454</c:v>
                </c:pt>
                <c:pt idx="1455">
                  <c:v>0.14549999999999999</c:v>
                </c:pt>
                <c:pt idx="1456">
                  <c:v>0.14560000000000001</c:v>
                </c:pt>
                <c:pt idx="1457">
                  <c:v>0.1457</c:v>
                </c:pt>
                <c:pt idx="1458">
                  <c:v>0.14580000000000001</c:v>
                </c:pt>
                <c:pt idx="1459">
                  <c:v>0.1459</c:v>
                </c:pt>
                <c:pt idx="1460">
                  <c:v>0.14599999999999999</c:v>
                </c:pt>
                <c:pt idx="1461">
                  <c:v>0.14610000000000001</c:v>
                </c:pt>
                <c:pt idx="1462">
                  <c:v>0.1462</c:v>
                </c:pt>
                <c:pt idx="1463">
                  <c:v>0.14630000000000001</c:v>
                </c:pt>
                <c:pt idx="1464">
                  <c:v>0.1464</c:v>
                </c:pt>
                <c:pt idx="1465">
                  <c:v>0.14649999999999999</c:v>
                </c:pt>
                <c:pt idx="1466">
                  <c:v>0.14660000000000001</c:v>
                </c:pt>
                <c:pt idx="1467">
                  <c:v>0.1467</c:v>
                </c:pt>
                <c:pt idx="1468">
                  <c:v>0.14680000000000001</c:v>
                </c:pt>
                <c:pt idx="1469">
                  <c:v>0.1469</c:v>
                </c:pt>
                <c:pt idx="1470">
                  <c:v>0.14699999999999999</c:v>
                </c:pt>
                <c:pt idx="1471">
                  <c:v>0.14710000000000001</c:v>
                </c:pt>
                <c:pt idx="1472">
                  <c:v>0.1472</c:v>
                </c:pt>
                <c:pt idx="1473">
                  <c:v>0.14729999999999999</c:v>
                </c:pt>
                <c:pt idx="1474">
                  <c:v>0.1474</c:v>
                </c:pt>
                <c:pt idx="1475">
                  <c:v>0.14749999999999999</c:v>
                </c:pt>
                <c:pt idx="1476">
                  <c:v>0.14760000000000001</c:v>
                </c:pt>
                <c:pt idx="1477">
                  <c:v>0.1477</c:v>
                </c:pt>
                <c:pt idx="1478">
                  <c:v>0.14779999999999999</c:v>
                </c:pt>
                <c:pt idx="1479">
                  <c:v>0.1479</c:v>
                </c:pt>
                <c:pt idx="1480">
                  <c:v>0.14799999999999999</c:v>
                </c:pt>
                <c:pt idx="1481">
                  <c:v>0.14810000000000001</c:v>
                </c:pt>
                <c:pt idx="1482">
                  <c:v>0.1482</c:v>
                </c:pt>
                <c:pt idx="1483">
                  <c:v>0.14829999999999999</c:v>
                </c:pt>
                <c:pt idx="1484">
                  <c:v>0.1484</c:v>
                </c:pt>
                <c:pt idx="1485">
                  <c:v>0.14849999999999999</c:v>
                </c:pt>
                <c:pt idx="1486">
                  <c:v>0.14860000000000001</c:v>
                </c:pt>
                <c:pt idx="1487">
                  <c:v>0.1487</c:v>
                </c:pt>
                <c:pt idx="1488">
                  <c:v>0.14879999999999999</c:v>
                </c:pt>
                <c:pt idx="1489">
                  <c:v>0.1489</c:v>
                </c:pt>
                <c:pt idx="1490">
                  <c:v>0.14899999999999999</c:v>
                </c:pt>
                <c:pt idx="1491">
                  <c:v>0.14910000000000001</c:v>
                </c:pt>
                <c:pt idx="1492">
                  <c:v>0.1492</c:v>
                </c:pt>
                <c:pt idx="1493">
                  <c:v>0.14929999999999999</c:v>
                </c:pt>
                <c:pt idx="1494">
                  <c:v>0.14940000000000001</c:v>
                </c:pt>
                <c:pt idx="1495">
                  <c:v>0.14949999999999999</c:v>
                </c:pt>
                <c:pt idx="1496">
                  <c:v>0.14960000000000001</c:v>
                </c:pt>
                <c:pt idx="1497">
                  <c:v>0.1497</c:v>
                </c:pt>
                <c:pt idx="1498">
                  <c:v>0.14979999999999999</c:v>
                </c:pt>
                <c:pt idx="1499">
                  <c:v>0.14990000000000001</c:v>
                </c:pt>
                <c:pt idx="1500">
                  <c:v>0.15</c:v>
                </c:pt>
                <c:pt idx="1501">
                  <c:v>0.15010000000000001</c:v>
                </c:pt>
                <c:pt idx="1502">
                  <c:v>0.1502</c:v>
                </c:pt>
                <c:pt idx="1503">
                  <c:v>0.15029999999999999</c:v>
                </c:pt>
                <c:pt idx="1504">
                  <c:v>0.15040000000000001</c:v>
                </c:pt>
                <c:pt idx="1505">
                  <c:v>0.15049999999999999</c:v>
                </c:pt>
                <c:pt idx="1506">
                  <c:v>0.15060000000000001</c:v>
                </c:pt>
                <c:pt idx="1507">
                  <c:v>0.1507</c:v>
                </c:pt>
                <c:pt idx="1508">
                  <c:v>0.15079999999999999</c:v>
                </c:pt>
                <c:pt idx="1509">
                  <c:v>0.15090000000000001</c:v>
                </c:pt>
                <c:pt idx="1510">
                  <c:v>0.151</c:v>
                </c:pt>
                <c:pt idx="1511">
                  <c:v>0.15110000000000001</c:v>
                </c:pt>
                <c:pt idx="1512">
                  <c:v>0.1512</c:v>
                </c:pt>
                <c:pt idx="1513">
                  <c:v>0.15129999999999999</c:v>
                </c:pt>
                <c:pt idx="1514">
                  <c:v>0.15140000000000001</c:v>
                </c:pt>
                <c:pt idx="1515">
                  <c:v>0.1515</c:v>
                </c:pt>
                <c:pt idx="1516">
                  <c:v>0.15160000000000001</c:v>
                </c:pt>
                <c:pt idx="1517">
                  <c:v>0.1517</c:v>
                </c:pt>
                <c:pt idx="1518">
                  <c:v>0.15179999999999999</c:v>
                </c:pt>
                <c:pt idx="1519">
                  <c:v>0.15190000000000001</c:v>
                </c:pt>
                <c:pt idx="1520">
                  <c:v>0.152</c:v>
                </c:pt>
                <c:pt idx="1521">
                  <c:v>0.15210000000000001</c:v>
                </c:pt>
                <c:pt idx="1522">
                  <c:v>0.1522</c:v>
                </c:pt>
                <c:pt idx="1523">
                  <c:v>0.15229999999999999</c:v>
                </c:pt>
                <c:pt idx="1524">
                  <c:v>0.15240000000000001</c:v>
                </c:pt>
                <c:pt idx="1525">
                  <c:v>0.1525</c:v>
                </c:pt>
                <c:pt idx="1526">
                  <c:v>0.15260000000000001</c:v>
                </c:pt>
                <c:pt idx="1527">
                  <c:v>0.1527</c:v>
                </c:pt>
                <c:pt idx="1528">
                  <c:v>0.15279999999999999</c:v>
                </c:pt>
                <c:pt idx="1529">
                  <c:v>0.15290000000000001</c:v>
                </c:pt>
                <c:pt idx="1530">
                  <c:v>0.153</c:v>
                </c:pt>
                <c:pt idx="1531">
                  <c:v>0.15310000000000001</c:v>
                </c:pt>
                <c:pt idx="1532">
                  <c:v>0.1532</c:v>
                </c:pt>
                <c:pt idx="1533">
                  <c:v>0.15329999999999999</c:v>
                </c:pt>
                <c:pt idx="1534">
                  <c:v>0.15340000000000001</c:v>
                </c:pt>
                <c:pt idx="1535">
                  <c:v>0.1535</c:v>
                </c:pt>
                <c:pt idx="1536">
                  <c:v>0.15359999999999999</c:v>
                </c:pt>
                <c:pt idx="1537">
                  <c:v>0.1537</c:v>
                </c:pt>
                <c:pt idx="1538">
                  <c:v>0.15379999999999999</c:v>
                </c:pt>
                <c:pt idx="1539">
                  <c:v>0.15390000000000001</c:v>
                </c:pt>
                <c:pt idx="1540">
                  <c:v>0.154</c:v>
                </c:pt>
                <c:pt idx="1541">
                  <c:v>0.15409999999999999</c:v>
                </c:pt>
                <c:pt idx="1542">
                  <c:v>0.1542</c:v>
                </c:pt>
                <c:pt idx="1543">
                  <c:v>0.15429999999999999</c:v>
                </c:pt>
                <c:pt idx="1544">
                  <c:v>0.15440000000000001</c:v>
                </c:pt>
                <c:pt idx="1545">
                  <c:v>0.1545</c:v>
                </c:pt>
                <c:pt idx="1546">
                  <c:v>0.15459999999999999</c:v>
                </c:pt>
                <c:pt idx="1547">
                  <c:v>0.1547</c:v>
                </c:pt>
                <c:pt idx="1548">
                  <c:v>0.15479999999999999</c:v>
                </c:pt>
                <c:pt idx="1549">
                  <c:v>0.15490000000000001</c:v>
                </c:pt>
                <c:pt idx="1550">
                  <c:v>0.155</c:v>
                </c:pt>
                <c:pt idx="1551">
                  <c:v>0.15509999999999999</c:v>
                </c:pt>
                <c:pt idx="1552">
                  <c:v>0.1552</c:v>
                </c:pt>
                <c:pt idx="1553">
                  <c:v>0.15529999999999999</c:v>
                </c:pt>
                <c:pt idx="1554">
                  <c:v>0.15540000000000001</c:v>
                </c:pt>
                <c:pt idx="1555">
                  <c:v>0.1555</c:v>
                </c:pt>
                <c:pt idx="1556">
                  <c:v>0.15559999999999999</c:v>
                </c:pt>
                <c:pt idx="1557">
                  <c:v>0.15570000000000001</c:v>
                </c:pt>
                <c:pt idx="1558">
                  <c:v>0.15579999999999999</c:v>
                </c:pt>
                <c:pt idx="1559">
                  <c:v>0.15590000000000001</c:v>
                </c:pt>
                <c:pt idx="1560">
                  <c:v>0.156</c:v>
                </c:pt>
                <c:pt idx="1561">
                  <c:v>0.15609999999999999</c:v>
                </c:pt>
                <c:pt idx="1562">
                  <c:v>0.15620000000000001</c:v>
                </c:pt>
                <c:pt idx="1563">
                  <c:v>0.15629999999999999</c:v>
                </c:pt>
                <c:pt idx="1564">
                  <c:v>0.15640000000000001</c:v>
                </c:pt>
                <c:pt idx="1565">
                  <c:v>0.1565</c:v>
                </c:pt>
                <c:pt idx="1566">
                  <c:v>0.15659999999999999</c:v>
                </c:pt>
                <c:pt idx="1567">
                  <c:v>0.15670000000000001</c:v>
                </c:pt>
                <c:pt idx="1568">
                  <c:v>0.15679999999999999</c:v>
                </c:pt>
                <c:pt idx="1569">
                  <c:v>0.15690000000000001</c:v>
                </c:pt>
                <c:pt idx="1570">
                  <c:v>0.157</c:v>
                </c:pt>
                <c:pt idx="1571">
                  <c:v>0.15709999999999999</c:v>
                </c:pt>
                <c:pt idx="1572">
                  <c:v>0.15720000000000001</c:v>
                </c:pt>
                <c:pt idx="1573">
                  <c:v>0.1573</c:v>
                </c:pt>
                <c:pt idx="1574">
                  <c:v>0.15740000000000001</c:v>
                </c:pt>
                <c:pt idx="1575">
                  <c:v>0.1575</c:v>
                </c:pt>
                <c:pt idx="1576">
                  <c:v>0.15759999999999999</c:v>
                </c:pt>
                <c:pt idx="1577">
                  <c:v>0.15770000000000001</c:v>
                </c:pt>
                <c:pt idx="1578">
                  <c:v>0.1578</c:v>
                </c:pt>
                <c:pt idx="1579">
                  <c:v>0.15790000000000001</c:v>
                </c:pt>
                <c:pt idx="1580">
                  <c:v>0.158</c:v>
                </c:pt>
                <c:pt idx="1581">
                  <c:v>0.15809999999999999</c:v>
                </c:pt>
                <c:pt idx="1582">
                  <c:v>0.15820000000000001</c:v>
                </c:pt>
                <c:pt idx="1583">
                  <c:v>0.1583</c:v>
                </c:pt>
                <c:pt idx="1584">
                  <c:v>0.15840000000000001</c:v>
                </c:pt>
                <c:pt idx="1585">
                  <c:v>0.1585</c:v>
                </c:pt>
                <c:pt idx="1586">
                  <c:v>0.15859999999999999</c:v>
                </c:pt>
                <c:pt idx="1587">
                  <c:v>0.15870000000000001</c:v>
                </c:pt>
                <c:pt idx="1588">
                  <c:v>0.1588</c:v>
                </c:pt>
                <c:pt idx="1589">
                  <c:v>0.15890000000000001</c:v>
                </c:pt>
                <c:pt idx="1590">
                  <c:v>0.159</c:v>
                </c:pt>
                <c:pt idx="1591">
                  <c:v>0.15909999999999999</c:v>
                </c:pt>
                <c:pt idx="1592">
                  <c:v>0.15920000000000001</c:v>
                </c:pt>
                <c:pt idx="1593">
                  <c:v>0.1593</c:v>
                </c:pt>
                <c:pt idx="1594">
                  <c:v>0.15939999999999999</c:v>
                </c:pt>
                <c:pt idx="1595">
                  <c:v>0.1595</c:v>
                </c:pt>
                <c:pt idx="1596">
                  <c:v>0.15959999999999999</c:v>
                </c:pt>
                <c:pt idx="1597">
                  <c:v>0.15970000000000001</c:v>
                </c:pt>
                <c:pt idx="1598">
                  <c:v>0.1598</c:v>
                </c:pt>
                <c:pt idx="1599">
                  <c:v>0.15989999999999999</c:v>
                </c:pt>
                <c:pt idx="1600">
                  <c:v>0.16</c:v>
                </c:pt>
                <c:pt idx="1601">
                  <c:v>0.16009999999999999</c:v>
                </c:pt>
                <c:pt idx="1602">
                  <c:v>0.16020000000000001</c:v>
                </c:pt>
                <c:pt idx="1603">
                  <c:v>0.1603</c:v>
                </c:pt>
                <c:pt idx="1604">
                  <c:v>0.16039999999999999</c:v>
                </c:pt>
                <c:pt idx="1605">
                  <c:v>0.1605</c:v>
                </c:pt>
                <c:pt idx="1606">
                  <c:v>0.16059999999999999</c:v>
                </c:pt>
                <c:pt idx="1607">
                  <c:v>0.16070000000000001</c:v>
                </c:pt>
                <c:pt idx="1608">
                  <c:v>0.1608</c:v>
                </c:pt>
                <c:pt idx="1609">
                  <c:v>0.16089999999999999</c:v>
                </c:pt>
                <c:pt idx="1610">
                  <c:v>0.161</c:v>
                </c:pt>
                <c:pt idx="1611">
                  <c:v>0.16109999999999999</c:v>
                </c:pt>
                <c:pt idx="1612">
                  <c:v>0.16120000000000001</c:v>
                </c:pt>
                <c:pt idx="1613">
                  <c:v>0.1613</c:v>
                </c:pt>
                <c:pt idx="1614">
                  <c:v>0.16139999999999999</c:v>
                </c:pt>
                <c:pt idx="1615">
                  <c:v>0.1615</c:v>
                </c:pt>
                <c:pt idx="1616">
                  <c:v>0.16159999999999999</c:v>
                </c:pt>
                <c:pt idx="1617">
                  <c:v>0.16170000000000001</c:v>
                </c:pt>
                <c:pt idx="1618">
                  <c:v>0.1618</c:v>
                </c:pt>
                <c:pt idx="1619">
                  <c:v>0.16189999999999999</c:v>
                </c:pt>
                <c:pt idx="1620">
                  <c:v>0.16200000000000001</c:v>
                </c:pt>
                <c:pt idx="1621">
                  <c:v>0.16209999999999999</c:v>
                </c:pt>
                <c:pt idx="1622">
                  <c:v>0.16220000000000001</c:v>
                </c:pt>
                <c:pt idx="1623">
                  <c:v>0.1623</c:v>
                </c:pt>
                <c:pt idx="1624">
                  <c:v>0.16239999999999999</c:v>
                </c:pt>
                <c:pt idx="1625">
                  <c:v>0.16250000000000001</c:v>
                </c:pt>
                <c:pt idx="1626">
                  <c:v>0.16259999999999999</c:v>
                </c:pt>
                <c:pt idx="1627">
                  <c:v>0.16270000000000001</c:v>
                </c:pt>
                <c:pt idx="1628">
                  <c:v>0.1628</c:v>
                </c:pt>
                <c:pt idx="1629">
                  <c:v>0.16289999999999999</c:v>
                </c:pt>
                <c:pt idx="1630">
                  <c:v>0.16300000000000001</c:v>
                </c:pt>
                <c:pt idx="1631">
                  <c:v>0.16309999999999999</c:v>
                </c:pt>
                <c:pt idx="1632">
                  <c:v>0.16320000000000001</c:v>
                </c:pt>
                <c:pt idx="1633">
                  <c:v>0.1633</c:v>
                </c:pt>
                <c:pt idx="1634">
                  <c:v>0.16339999999999999</c:v>
                </c:pt>
                <c:pt idx="1635">
                  <c:v>0.16350000000000001</c:v>
                </c:pt>
                <c:pt idx="1636">
                  <c:v>0.1636</c:v>
                </c:pt>
                <c:pt idx="1637">
                  <c:v>0.16370000000000001</c:v>
                </c:pt>
                <c:pt idx="1638">
                  <c:v>0.1638</c:v>
                </c:pt>
                <c:pt idx="1639">
                  <c:v>0.16389999999999999</c:v>
                </c:pt>
                <c:pt idx="1640">
                  <c:v>0.16400000000000001</c:v>
                </c:pt>
                <c:pt idx="1641">
                  <c:v>0.1641</c:v>
                </c:pt>
                <c:pt idx="1642">
                  <c:v>0.16420000000000001</c:v>
                </c:pt>
                <c:pt idx="1643">
                  <c:v>0.1643</c:v>
                </c:pt>
                <c:pt idx="1644">
                  <c:v>0.16439999999999999</c:v>
                </c:pt>
                <c:pt idx="1645">
                  <c:v>0.16450000000000001</c:v>
                </c:pt>
                <c:pt idx="1646">
                  <c:v>0.1646</c:v>
                </c:pt>
                <c:pt idx="1647">
                  <c:v>0.16470000000000001</c:v>
                </c:pt>
                <c:pt idx="1648">
                  <c:v>0.1648</c:v>
                </c:pt>
                <c:pt idx="1649">
                  <c:v>0.16489999999999999</c:v>
                </c:pt>
                <c:pt idx="1650">
                  <c:v>0.16500000000000001</c:v>
                </c:pt>
                <c:pt idx="1651">
                  <c:v>0.1651</c:v>
                </c:pt>
                <c:pt idx="1652">
                  <c:v>0.16520000000000001</c:v>
                </c:pt>
                <c:pt idx="1653">
                  <c:v>0.1653</c:v>
                </c:pt>
                <c:pt idx="1654">
                  <c:v>0.16539999999999999</c:v>
                </c:pt>
                <c:pt idx="1655">
                  <c:v>0.16550000000000001</c:v>
                </c:pt>
                <c:pt idx="1656">
                  <c:v>0.1656</c:v>
                </c:pt>
                <c:pt idx="1657">
                  <c:v>0.16569999999999999</c:v>
                </c:pt>
                <c:pt idx="1658">
                  <c:v>0.1658</c:v>
                </c:pt>
                <c:pt idx="1659">
                  <c:v>0.16589999999999999</c:v>
                </c:pt>
                <c:pt idx="1660">
                  <c:v>0.16600000000000001</c:v>
                </c:pt>
                <c:pt idx="1661">
                  <c:v>0.1661</c:v>
                </c:pt>
                <c:pt idx="1662">
                  <c:v>0.16619999999999999</c:v>
                </c:pt>
                <c:pt idx="1663">
                  <c:v>0.1663</c:v>
                </c:pt>
                <c:pt idx="1664">
                  <c:v>0.16639999999999999</c:v>
                </c:pt>
                <c:pt idx="1665">
                  <c:v>0.16650000000000001</c:v>
                </c:pt>
                <c:pt idx="1666">
                  <c:v>0.1666</c:v>
                </c:pt>
                <c:pt idx="1667">
                  <c:v>0.16669999999999999</c:v>
                </c:pt>
                <c:pt idx="1668">
                  <c:v>0.1668</c:v>
                </c:pt>
                <c:pt idx="1669">
                  <c:v>0.16689999999999999</c:v>
                </c:pt>
                <c:pt idx="1670">
                  <c:v>0.16700000000000001</c:v>
                </c:pt>
                <c:pt idx="1671">
                  <c:v>0.1671</c:v>
                </c:pt>
                <c:pt idx="1672">
                  <c:v>0.16719999999999999</c:v>
                </c:pt>
                <c:pt idx="1673">
                  <c:v>0.1673</c:v>
                </c:pt>
                <c:pt idx="1674">
                  <c:v>0.16739999999999999</c:v>
                </c:pt>
                <c:pt idx="1675">
                  <c:v>0.16750000000000001</c:v>
                </c:pt>
                <c:pt idx="1676">
                  <c:v>0.1676</c:v>
                </c:pt>
                <c:pt idx="1677">
                  <c:v>0.16769999999999999</c:v>
                </c:pt>
                <c:pt idx="1678">
                  <c:v>0.1678</c:v>
                </c:pt>
                <c:pt idx="1679">
                  <c:v>0.16789999999999999</c:v>
                </c:pt>
                <c:pt idx="1680">
                  <c:v>0.16800000000000001</c:v>
                </c:pt>
                <c:pt idx="1681">
                  <c:v>0.1681</c:v>
                </c:pt>
                <c:pt idx="1682">
                  <c:v>0.16819999999999999</c:v>
                </c:pt>
                <c:pt idx="1683">
                  <c:v>0.16830000000000001</c:v>
                </c:pt>
                <c:pt idx="1684">
                  <c:v>0.16839999999999999</c:v>
                </c:pt>
                <c:pt idx="1685">
                  <c:v>0.16850000000000001</c:v>
                </c:pt>
                <c:pt idx="1686">
                  <c:v>0.1686</c:v>
                </c:pt>
                <c:pt idx="1687">
                  <c:v>0.16869999999999999</c:v>
                </c:pt>
                <c:pt idx="1688">
                  <c:v>0.16880000000000001</c:v>
                </c:pt>
                <c:pt idx="1689">
                  <c:v>0.16889999999999999</c:v>
                </c:pt>
                <c:pt idx="1690">
                  <c:v>0.16900000000000001</c:v>
                </c:pt>
                <c:pt idx="1691">
                  <c:v>0.1691</c:v>
                </c:pt>
                <c:pt idx="1692">
                  <c:v>0.16919999999999999</c:v>
                </c:pt>
                <c:pt idx="1693">
                  <c:v>0.16930000000000001</c:v>
                </c:pt>
                <c:pt idx="1694">
                  <c:v>0.1694</c:v>
                </c:pt>
                <c:pt idx="1695">
                  <c:v>0.16950000000000001</c:v>
                </c:pt>
                <c:pt idx="1696">
                  <c:v>0.1696</c:v>
                </c:pt>
                <c:pt idx="1697">
                  <c:v>0.16969999999999999</c:v>
                </c:pt>
                <c:pt idx="1698">
                  <c:v>0.16980000000000001</c:v>
                </c:pt>
                <c:pt idx="1699">
                  <c:v>0.1699</c:v>
                </c:pt>
                <c:pt idx="1700">
                  <c:v>0.17</c:v>
                </c:pt>
                <c:pt idx="1701">
                  <c:v>0.1701</c:v>
                </c:pt>
                <c:pt idx="1702">
                  <c:v>0.17019999999999999</c:v>
                </c:pt>
                <c:pt idx="1703">
                  <c:v>0.17030000000000001</c:v>
                </c:pt>
                <c:pt idx="1704">
                  <c:v>0.1704</c:v>
                </c:pt>
                <c:pt idx="1705">
                  <c:v>0.17050000000000001</c:v>
                </c:pt>
                <c:pt idx="1706">
                  <c:v>0.1706</c:v>
                </c:pt>
                <c:pt idx="1707">
                  <c:v>0.17069999999999999</c:v>
                </c:pt>
                <c:pt idx="1708">
                  <c:v>0.17080000000000001</c:v>
                </c:pt>
                <c:pt idx="1709">
                  <c:v>0.1709</c:v>
                </c:pt>
                <c:pt idx="1710">
                  <c:v>0.17100000000000001</c:v>
                </c:pt>
                <c:pt idx="1711">
                  <c:v>0.1711</c:v>
                </c:pt>
                <c:pt idx="1712">
                  <c:v>0.17119999999999999</c:v>
                </c:pt>
                <c:pt idx="1713">
                  <c:v>0.17130000000000001</c:v>
                </c:pt>
                <c:pt idx="1714">
                  <c:v>0.1714</c:v>
                </c:pt>
                <c:pt idx="1715">
                  <c:v>0.17150000000000001</c:v>
                </c:pt>
                <c:pt idx="1716">
                  <c:v>0.1716</c:v>
                </c:pt>
                <c:pt idx="1717">
                  <c:v>0.17169999999999999</c:v>
                </c:pt>
                <c:pt idx="1718">
                  <c:v>0.17180000000000001</c:v>
                </c:pt>
                <c:pt idx="1719">
                  <c:v>0.1719</c:v>
                </c:pt>
                <c:pt idx="1720">
                  <c:v>0.17199999999999999</c:v>
                </c:pt>
                <c:pt idx="1721">
                  <c:v>0.1721</c:v>
                </c:pt>
                <c:pt idx="1722">
                  <c:v>0.17219999999999999</c:v>
                </c:pt>
                <c:pt idx="1723">
                  <c:v>0.17230000000000001</c:v>
                </c:pt>
                <c:pt idx="1724">
                  <c:v>0.1724</c:v>
                </c:pt>
                <c:pt idx="1725">
                  <c:v>0.17249999999999999</c:v>
                </c:pt>
                <c:pt idx="1726">
                  <c:v>0.1726</c:v>
                </c:pt>
                <c:pt idx="1727">
                  <c:v>0.17269999999999999</c:v>
                </c:pt>
                <c:pt idx="1728">
                  <c:v>0.17280000000000001</c:v>
                </c:pt>
                <c:pt idx="1729">
                  <c:v>0.1729</c:v>
                </c:pt>
                <c:pt idx="1730">
                  <c:v>0.17299999999999999</c:v>
                </c:pt>
                <c:pt idx="1731">
                  <c:v>0.1731</c:v>
                </c:pt>
                <c:pt idx="1732">
                  <c:v>0.17319999999999999</c:v>
                </c:pt>
                <c:pt idx="1733">
                  <c:v>0.17330000000000001</c:v>
                </c:pt>
                <c:pt idx="1734">
                  <c:v>0.1734</c:v>
                </c:pt>
                <c:pt idx="1735">
                  <c:v>0.17349999999999999</c:v>
                </c:pt>
                <c:pt idx="1736">
                  <c:v>0.1736</c:v>
                </c:pt>
                <c:pt idx="1737">
                  <c:v>0.17369999999999999</c:v>
                </c:pt>
                <c:pt idx="1738">
                  <c:v>0.17380000000000001</c:v>
                </c:pt>
                <c:pt idx="1739">
                  <c:v>0.1739</c:v>
                </c:pt>
                <c:pt idx="1740">
                  <c:v>0.17399999999999999</c:v>
                </c:pt>
                <c:pt idx="1741">
                  <c:v>0.1741</c:v>
                </c:pt>
                <c:pt idx="1742">
                  <c:v>0.17419999999999999</c:v>
                </c:pt>
                <c:pt idx="1743">
                  <c:v>0.17430000000000001</c:v>
                </c:pt>
                <c:pt idx="1744">
                  <c:v>0.1744</c:v>
                </c:pt>
                <c:pt idx="1745">
                  <c:v>0.17449999999999999</c:v>
                </c:pt>
                <c:pt idx="1746">
                  <c:v>0.17460000000000001</c:v>
                </c:pt>
                <c:pt idx="1747">
                  <c:v>0.17469999999999999</c:v>
                </c:pt>
                <c:pt idx="1748">
                  <c:v>0.17480000000000001</c:v>
                </c:pt>
                <c:pt idx="1749">
                  <c:v>0.1749</c:v>
                </c:pt>
                <c:pt idx="1750">
                  <c:v>0.17499999999999999</c:v>
                </c:pt>
                <c:pt idx="1751">
                  <c:v>0.17510000000000001</c:v>
                </c:pt>
                <c:pt idx="1752">
                  <c:v>0.17519999999999999</c:v>
                </c:pt>
                <c:pt idx="1753">
                  <c:v>0.17530000000000001</c:v>
                </c:pt>
                <c:pt idx="1754">
                  <c:v>0.1754</c:v>
                </c:pt>
                <c:pt idx="1755">
                  <c:v>0.17549999999999999</c:v>
                </c:pt>
                <c:pt idx="1756">
                  <c:v>0.17560000000000001</c:v>
                </c:pt>
                <c:pt idx="1757">
                  <c:v>0.1757</c:v>
                </c:pt>
                <c:pt idx="1758">
                  <c:v>0.17580000000000001</c:v>
                </c:pt>
                <c:pt idx="1759">
                  <c:v>0.1759</c:v>
                </c:pt>
                <c:pt idx="1760">
                  <c:v>0.17599999999999999</c:v>
                </c:pt>
                <c:pt idx="1761">
                  <c:v>0.17610000000000001</c:v>
                </c:pt>
                <c:pt idx="1762">
                  <c:v>0.1762</c:v>
                </c:pt>
                <c:pt idx="1763">
                  <c:v>0.17630000000000001</c:v>
                </c:pt>
                <c:pt idx="1764">
                  <c:v>0.1764</c:v>
                </c:pt>
                <c:pt idx="1765">
                  <c:v>0.17649999999999999</c:v>
                </c:pt>
                <c:pt idx="1766">
                  <c:v>0.17660000000000001</c:v>
                </c:pt>
                <c:pt idx="1767">
                  <c:v>0.1767</c:v>
                </c:pt>
                <c:pt idx="1768">
                  <c:v>0.17680000000000001</c:v>
                </c:pt>
                <c:pt idx="1769">
                  <c:v>0.1769</c:v>
                </c:pt>
                <c:pt idx="1770">
                  <c:v>0.17699999999999999</c:v>
                </c:pt>
                <c:pt idx="1771">
                  <c:v>0.17710000000000001</c:v>
                </c:pt>
                <c:pt idx="1772">
                  <c:v>0.1772</c:v>
                </c:pt>
                <c:pt idx="1773">
                  <c:v>0.17730000000000001</c:v>
                </c:pt>
                <c:pt idx="1774">
                  <c:v>0.1774</c:v>
                </c:pt>
                <c:pt idx="1775">
                  <c:v>0.17749999999999999</c:v>
                </c:pt>
                <c:pt idx="1776">
                  <c:v>0.17760000000000001</c:v>
                </c:pt>
                <c:pt idx="1777">
                  <c:v>0.1777</c:v>
                </c:pt>
                <c:pt idx="1778">
                  <c:v>0.17780000000000001</c:v>
                </c:pt>
                <c:pt idx="1779">
                  <c:v>0.1779</c:v>
                </c:pt>
                <c:pt idx="1780">
                  <c:v>0.17799999999999999</c:v>
                </c:pt>
                <c:pt idx="1781">
                  <c:v>0.17810000000000001</c:v>
                </c:pt>
                <c:pt idx="1782">
                  <c:v>0.1782</c:v>
                </c:pt>
                <c:pt idx="1783">
                  <c:v>0.17829999999999999</c:v>
                </c:pt>
                <c:pt idx="1784">
                  <c:v>0.1784</c:v>
                </c:pt>
                <c:pt idx="1785">
                  <c:v>0.17849999999999999</c:v>
                </c:pt>
                <c:pt idx="1786">
                  <c:v>0.17860000000000001</c:v>
                </c:pt>
                <c:pt idx="1787">
                  <c:v>0.1787</c:v>
                </c:pt>
                <c:pt idx="1788">
                  <c:v>0.17879999999999999</c:v>
                </c:pt>
                <c:pt idx="1789">
                  <c:v>0.1789</c:v>
                </c:pt>
                <c:pt idx="1790">
                  <c:v>0.17899999999999999</c:v>
                </c:pt>
                <c:pt idx="1791">
                  <c:v>0.17910000000000001</c:v>
                </c:pt>
                <c:pt idx="1792">
                  <c:v>0.1792</c:v>
                </c:pt>
                <c:pt idx="1793">
                  <c:v>0.17929999999999999</c:v>
                </c:pt>
                <c:pt idx="1794">
                  <c:v>0.1794</c:v>
                </c:pt>
                <c:pt idx="1795">
                  <c:v>0.17949999999999999</c:v>
                </c:pt>
                <c:pt idx="1796">
                  <c:v>0.17960000000000001</c:v>
                </c:pt>
                <c:pt idx="1797">
                  <c:v>0.1797</c:v>
                </c:pt>
                <c:pt idx="1798">
                  <c:v>0.17979999999999999</c:v>
                </c:pt>
                <c:pt idx="1799">
                  <c:v>0.1799</c:v>
                </c:pt>
                <c:pt idx="1800">
                  <c:v>0.18</c:v>
                </c:pt>
                <c:pt idx="1801">
                  <c:v>0.18010000000000001</c:v>
                </c:pt>
                <c:pt idx="1802">
                  <c:v>0.1802</c:v>
                </c:pt>
                <c:pt idx="1803">
                  <c:v>0.18029999999999999</c:v>
                </c:pt>
                <c:pt idx="1804">
                  <c:v>0.1804</c:v>
                </c:pt>
                <c:pt idx="1805">
                  <c:v>0.18049999999999999</c:v>
                </c:pt>
                <c:pt idx="1806">
                  <c:v>0.18060000000000001</c:v>
                </c:pt>
                <c:pt idx="1807">
                  <c:v>0.1807</c:v>
                </c:pt>
                <c:pt idx="1808">
                  <c:v>0.18079999999999999</c:v>
                </c:pt>
                <c:pt idx="1809">
                  <c:v>0.18090000000000001</c:v>
                </c:pt>
                <c:pt idx="1810">
                  <c:v>0.18099999999999999</c:v>
                </c:pt>
                <c:pt idx="1811">
                  <c:v>0.18110000000000001</c:v>
                </c:pt>
                <c:pt idx="1812">
                  <c:v>0.1812</c:v>
                </c:pt>
                <c:pt idx="1813">
                  <c:v>0.18129999999999999</c:v>
                </c:pt>
                <c:pt idx="1814">
                  <c:v>0.18140000000000001</c:v>
                </c:pt>
                <c:pt idx="1815">
                  <c:v>0.18149999999999999</c:v>
                </c:pt>
                <c:pt idx="1816">
                  <c:v>0.18160000000000001</c:v>
                </c:pt>
                <c:pt idx="1817">
                  <c:v>0.1817</c:v>
                </c:pt>
                <c:pt idx="1818">
                  <c:v>0.18179999999999999</c:v>
                </c:pt>
                <c:pt idx="1819">
                  <c:v>0.18190000000000001</c:v>
                </c:pt>
                <c:pt idx="1820">
                  <c:v>0.182</c:v>
                </c:pt>
                <c:pt idx="1821">
                  <c:v>0.18210000000000001</c:v>
                </c:pt>
                <c:pt idx="1822">
                  <c:v>0.1822</c:v>
                </c:pt>
                <c:pt idx="1823">
                  <c:v>0.18229999999999999</c:v>
                </c:pt>
                <c:pt idx="1824">
                  <c:v>0.18240000000000001</c:v>
                </c:pt>
                <c:pt idx="1825">
                  <c:v>0.1825</c:v>
                </c:pt>
                <c:pt idx="1826">
                  <c:v>0.18260000000000001</c:v>
                </c:pt>
                <c:pt idx="1827">
                  <c:v>0.1827</c:v>
                </c:pt>
                <c:pt idx="1828">
                  <c:v>0.18279999999999999</c:v>
                </c:pt>
                <c:pt idx="1829">
                  <c:v>0.18290000000000001</c:v>
                </c:pt>
                <c:pt idx="1830">
                  <c:v>0.183</c:v>
                </c:pt>
                <c:pt idx="1831">
                  <c:v>0.18310000000000001</c:v>
                </c:pt>
                <c:pt idx="1832">
                  <c:v>0.1832</c:v>
                </c:pt>
                <c:pt idx="1833">
                  <c:v>0.18329999999999999</c:v>
                </c:pt>
                <c:pt idx="1834">
                  <c:v>0.18340000000000001</c:v>
                </c:pt>
                <c:pt idx="1835">
                  <c:v>0.1835</c:v>
                </c:pt>
                <c:pt idx="1836">
                  <c:v>0.18360000000000001</c:v>
                </c:pt>
                <c:pt idx="1837">
                  <c:v>0.1837</c:v>
                </c:pt>
                <c:pt idx="1838">
                  <c:v>0.18379999999999999</c:v>
                </c:pt>
                <c:pt idx="1839">
                  <c:v>0.18390000000000001</c:v>
                </c:pt>
                <c:pt idx="1840">
                  <c:v>0.184</c:v>
                </c:pt>
                <c:pt idx="1841">
                  <c:v>0.18410000000000001</c:v>
                </c:pt>
                <c:pt idx="1842">
                  <c:v>0.1842</c:v>
                </c:pt>
                <c:pt idx="1843">
                  <c:v>0.18429999999999999</c:v>
                </c:pt>
                <c:pt idx="1844">
                  <c:v>0.18440000000000001</c:v>
                </c:pt>
                <c:pt idx="1845">
                  <c:v>0.1845</c:v>
                </c:pt>
                <c:pt idx="1846">
                  <c:v>0.18459999999999999</c:v>
                </c:pt>
                <c:pt idx="1847">
                  <c:v>0.1847</c:v>
                </c:pt>
                <c:pt idx="1848">
                  <c:v>0.18479999999999999</c:v>
                </c:pt>
                <c:pt idx="1849">
                  <c:v>0.18490000000000001</c:v>
                </c:pt>
                <c:pt idx="1850">
                  <c:v>0.185</c:v>
                </c:pt>
                <c:pt idx="1851">
                  <c:v>0.18509999999999999</c:v>
                </c:pt>
                <c:pt idx="1852">
                  <c:v>0.1852</c:v>
                </c:pt>
                <c:pt idx="1853">
                  <c:v>0.18529999999999999</c:v>
                </c:pt>
                <c:pt idx="1854">
                  <c:v>0.18540000000000001</c:v>
                </c:pt>
                <c:pt idx="1855">
                  <c:v>0.1855</c:v>
                </c:pt>
                <c:pt idx="1856">
                  <c:v>0.18559999999999999</c:v>
                </c:pt>
                <c:pt idx="1857">
                  <c:v>0.1857</c:v>
                </c:pt>
                <c:pt idx="1858">
                  <c:v>0.18579999999999999</c:v>
                </c:pt>
                <c:pt idx="1859">
                  <c:v>0.18590000000000001</c:v>
                </c:pt>
                <c:pt idx="1860">
                  <c:v>0.186</c:v>
                </c:pt>
                <c:pt idx="1861">
                  <c:v>0.18609999999999999</c:v>
                </c:pt>
                <c:pt idx="1862">
                  <c:v>0.1862</c:v>
                </c:pt>
                <c:pt idx="1863">
                  <c:v>0.18629999999999999</c:v>
                </c:pt>
                <c:pt idx="1864">
                  <c:v>0.18640000000000001</c:v>
                </c:pt>
                <c:pt idx="1865">
                  <c:v>0.1865</c:v>
                </c:pt>
                <c:pt idx="1866">
                  <c:v>0.18659999999999999</c:v>
                </c:pt>
                <c:pt idx="1867">
                  <c:v>0.1867</c:v>
                </c:pt>
                <c:pt idx="1868">
                  <c:v>0.18679999999999999</c:v>
                </c:pt>
                <c:pt idx="1869">
                  <c:v>0.18690000000000001</c:v>
                </c:pt>
                <c:pt idx="1870">
                  <c:v>0.187</c:v>
                </c:pt>
                <c:pt idx="1871">
                  <c:v>0.18709999999999999</c:v>
                </c:pt>
                <c:pt idx="1872">
                  <c:v>0.18720000000000001</c:v>
                </c:pt>
                <c:pt idx="1873">
                  <c:v>0.18729999999999999</c:v>
                </c:pt>
                <c:pt idx="1874">
                  <c:v>0.18740000000000001</c:v>
                </c:pt>
                <c:pt idx="1875">
                  <c:v>0.1875</c:v>
                </c:pt>
                <c:pt idx="1876">
                  <c:v>0.18759999999999999</c:v>
                </c:pt>
                <c:pt idx="1877">
                  <c:v>0.18770000000000001</c:v>
                </c:pt>
                <c:pt idx="1878">
                  <c:v>0.18779999999999999</c:v>
                </c:pt>
                <c:pt idx="1879">
                  <c:v>0.18790000000000001</c:v>
                </c:pt>
                <c:pt idx="1880">
                  <c:v>0.188</c:v>
                </c:pt>
                <c:pt idx="1881">
                  <c:v>0.18809999999999999</c:v>
                </c:pt>
                <c:pt idx="1882">
                  <c:v>0.18820000000000001</c:v>
                </c:pt>
                <c:pt idx="1883">
                  <c:v>0.1883</c:v>
                </c:pt>
                <c:pt idx="1884">
                  <c:v>0.18840000000000001</c:v>
                </c:pt>
                <c:pt idx="1885">
                  <c:v>0.1885</c:v>
                </c:pt>
                <c:pt idx="1886">
                  <c:v>0.18859999999999999</c:v>
                </c:pt>
                <c:pt idx="1887">
                  <c:v>0.18870000000000001</c:v>
                </c:pt>
                <c:pt idx="1888">
                  <c:v>0.1888</c:v>
                </c:pt>
                <c:pt idx="1889">
                  <c:v>0.18890000000000001</c:v>
                </c:pt>
                <c:pt idx="1890">
                  <c:v>0.189</c:v>
                </c:pt>
                <c:pt idx="1891">
                  <c:v>0.18909999999999999</c:v>
                </c:pt>
                <c:pt idx="1892">
                  <c:v>0.18920000000000001</c:v>
                </c:pt>
                <c:pt idx="1893">
                  <c:v>0.1893</c:v>
                </c:pt>
                <c:pt idx="1894">
                  <c:v>0.18940000000000001</c:v>
                </c:pt>
                <c:pt idx="1895">
                  <c:v>0.1895</c:v>
                </c:pt>
                <c:pt idx="1896">
                  <c:v>0.18959999999999999</c:v>
                </c:pt>
                <c:pt idx="1897">
                  <c:v>0.18970000000000001</c:v>
                </c:pt>
                <c:pt idx="1898">
                  <c:v>0.1898</c:v>
                </c:pt>
                <c:pt idx="1899">
                  <c:v>0.18990000000000001</c:v>
                </c:pt>
                <c:pt idx="1900">
                  <c:v>0.19</c:v>
                </c:pt>
                <c:pt idx="1901">
                  <c:v>0.19009999999999999</c:v>
                </c:pt>
                <c:pt idx="1902">
                  <c:v>0.19020000000000001</c:v>
                </c:pt>
                <c:pt idx="1903">
                  <c:v>0.1903</c:v>
                </c:pt>
                <c:pt idx="1904">
                  <c:v>0.19040000000000001</c:v>
                </c:pt>
                <c:pt idx="1905">
                  <c:v>0.1905</c:v>
                </c:pt>
                <c:pt idx="1906">
                  <c:v>0.19059999999999999</c:v>
                </c:pt>
                <c:pt idx="1907">
                  <c:v>0.19070000000000001</c:v>
                </c:pt>
                <c:pt idx="1908">
                  <c:v>0.1908</c:v>
                </c:pt>
                <c:pt idx="1909">
                  <c:v>0.19089999999999999</c:v>
                </c:pt>
                <c:pt idx="1910">
                  <c:v>0.191</c:v>
                </c:pt>
                <c:pt idx="1911">
                  <c:v>0.19109999999999999</c:v>
                </c:pt>
                <c:pt idx="1912">
                  <c:v>0.19120000000000001</c:v>
                </c:pt>
                <c:pt idx="1913">
                  <c:v>0.1913</c:v>
                </c:pt>
                <c:pt idx="1914">
                  <c:v>0.19139999999999999</c:v>
                </c:pt>
                <c:pt idx="1915">
                  <c:v>0.1915</c:v>
                </c:pt>
                <c:pt idx="1916">
                  <c:v>0.19159999999999999</c:v>
                </c:pt>
                <c:pt idx="1917">
                  <c:v>0.19170000000000001</c:v>
                </c:pt>
                <c:pt idx="1918">
                  <c:v>0.1918</c:v>
                </c:pt>
                <c:pt idx="1919">
                  <c:v>0.19189999999999999</c:v>
                </c:pt>
                <c:pt idx="1920">
                  <c:v>0.192</c:v>
                </c:pt>
                <c:pt idx="1921">
                  <c:v>0.19209999999999999</c:v>
                </c:pt>
                <c:pt idx="1922">
                  <c:v>0.19220000000000001</c:v>
                </c:pt>
                <c:pt idx="1923">
                  <c:v>0.1923</c:v>
                </c:pt>
                <c:pt idx="1924">
                  <c:v>0.19239999999999999</c:v>
                </c:pt>
                <c:pt idx="1925">
                  <c:v>0.1925</c:v>
                </c:pt>
                <c:pt idx="1926">
                  <c:v>0.19259999999999999</c:v>
                </c:pt>
                <c:pt idx="1927">
                  <c:v>0.19270000000000001</c:v>
                </c:pt>
                <c:pt idx="1928">
                  <c:v>0.1928</c:v>
                </c:pt>
                <c:pt idx="1929">
                  <c:v>0.19289999999999999</c:v>
                </c:pt>
                <c:pt idx="1930">
                  <c:v>0.193</c:v>
                </c:pt>
                <c:pt idx="1931">
                  <c:v>0.19309999999999999</c:v>
                </c:pt>
                <c:pt idx="1932">
                  <c:v>0.19320000000000001</c:v>
                </c:pt>
                <c:pt idx="1933">
                  <c:v>0.1933</c:v>
                </c:pt>
                <c:pt idx="1934">
                  <c:v>0.19339999999999999</c:v>
                </c:pt>
                <c:pt idx="1935">
                  <c:v>0.19350000000000001</c:v>
                </c:pt>
                <c:pt idx="1936">
                  <c:v>0.19359999999999999</c:v>
                </c:pt>
                <c:pt idx="1937">
                  <c:v>0.19370000000000001</c:v>
                </c:pt>
                <c:pt idx="1938">
                  <c:v>0.1938</c:v>
                </c:pt>
                <c:pt idx="1939">
                  <c:v>0.19389999999999999</c:v>
                </c:pt>
                <c:pt idx="1940">
                  <c:v>0.19400000000000001</c:v>
                </c:pt>
                <c:pt idx="1941">
                  <c:v>0.19409999999999999</c:v>
                </c:pt>
                <c:pt idx="1942">
                  <c:v>0.19420000000000001</c:v>
                </c:pt>
                <c:pt idx="1943">
                  <c:v>0.1943</c:v>
                </c:pt>
                <c:pt idx="1944">
                  <c:v>0.19439999999999999</c:v>
                </c:pt>
                <c:pt idx="1945">
                  <c:v>0.19450000000000001</c:v>
                </c:pt>
                <c:pt idx="1946">
                  <c:v>0.1946</c:v>
                </c:pt>
                <c:pt idx="1947">
                  <c:v>0.19470000000000001</c:v>
                </c:pt>
                <c:pt idx="1948">
                  <c:v>0.1948</c:v>
                </c:pt>
                <c:pt idx="1949">
                  <c:v>0.19489999999999999</c:v>
                </c:pt>
                <c:pt idx="1950">
                  <c:v>0.19500000000000001</c:v>
                </c:pt>
                <c:pt idx="1951">
                  <c:v>0.1951</c:v>
                </c:pt>
                <c:pt idx="1952">
                  <c:v>0.19520000000000001</c:v>
                </c:pt>
                <c:pt idx="1953">
                  <c:v>0.1953</c:v>
                </c:pt>
                <c:pt idx="1954">
                  <c:v>0.19539999999999999</c:v>
                </c:pt>
                <c:pt idx="1955">
                  <c:v>0.19550000000000001</c:v>
                </c:pt>
                <c:pt idx="1956">
                  <c:v>0.1956</c:v>
                </c:pt>
                <c:pt idx="1957">
                  <c:v>0.19570000000000001</c:v>
                </c:pt>
                <c:pt idx="1958">
                  <c:v>0.1958</c:v>
                </c:pt>
                <c:pt idx="1959">
                  <c:v>0.19589999999999999</c:v>
                </c:pt>
                <c:pt idx="1960">
                  <c:v>0.19600000000000001</c:v>
                </c:pt>
                <c:pt idx="1961">
                  <c:v>0.1961</c:v>
                </c:pt>
                <c:pt idx="1962">
                  <c:v>0.19620000000000001</c:v>
                </c:pt>
                <c:pt idx="1963">
                  <c:v>0.1963</c:v>
                </c:pt>
                <c:pt idx="1964">
                  <c:v>0.19639999999999999</c:v>
                </c:pt>
                <c:pt idx="1965">
                  <c:v>0.19650000000000001</c:v>
                </c:pt>
                <c:pt idx="1966">
                  <c:v>0.1966</c:v>
                </c:pt>
                <c:pt idx="1967">
                  <c:v>0.19670000000000001</c:v>
                </c:pt>
                <c:pt idx="1968">
                  <c:v>0.1968</c:v>
                </c:pt>
                <c:pt idx="1969">
                  <c:v>0.19689999999999999</c:v>
                </c:pt>
                <c:pt idx="1970">
                  <c:v>0.19700000000000001</c:v>
                </c:pt>
                <c:pt idx="1971">
                  <c:v>0.1971</c:v>
                </c:pt>
                <c:pt idx="1972">
                  <c:v>0.19719999999999999</c:v>
                </c:pt>
                <c:pt idx="1973">
                  <c:v>0.1973</c:v>
                </c:pt>
                <c:pt idx="1974">
                  <c:v>0.19739999999999999</c:v>
                </c:pt>
                <c:pt idx="1975">
                  <c:v>0.19750000000000001</c:v>
                </c:pt>
                <c:pt idx="1976">
                  <c:v>0.1976</c:v>
                </c:pt>
                <c:pt idx="1977">
                  <c:v>0.19769999999999999</c:v>
                </c:pt>
                <c:pt idx="1978">
                  <c:v>0.1978</c:v>
                </c:pt>
                <c:pt idx="1979">
                  <c:v>0.19789999999999999</c:v>
                </c:pt>
                <c:pt idx="1980">
                  <c:v>0.19800000000000001</c:v>
                </c:pt>
                <c:pt idx="1981">
                  <c:v>0.1981</c:v>
                </c:pt>
                <c:pt idx="1982">
                  <c:v>0.19819999999999999</c:v>
                </c:pt>
                <c:pt idx="1983">
                  <c:v>0.1983</c:v>
                </c:pt>
                <c:pt idx="1984">
                  <c:v>0.19839999999999999</c:v>
                </c:pt>
                <c:pt idx="1985">
                  <c:v>0.19850000000000001</c:v>
                </c:pt>
                <c:pt idx="1986">
                  <c:v>0.1986</c:v>
                </c:pt>
                <c:pt idx="1987">
                  <c:v>0.19869999999999999</c:v>
                </c:pt>
                <c:pt idx="1988">
                  <c:v>0.1988</c:v>
                </c:pt>
                <c:pt idx="1989">
                  <c:v>0.19889999999999999</c:v>
                </c:pt>
                <c:pt idx="1990">
                  <c:v>0.19900000000000001</c:v>
                </c:pt>
                <c:pt idx="1991">
                  <c:v>0.1991</c:v>
                </c:pt>
                <c:pt idx="1992">
                  <c:v>0.19919999999999999</c:v>
                </c:pt>
                <c:pt idx="1993">
                  <c:v>0.1993</c:v>
                </c:pt>
                <c:pt idx="1994">
                  <c:v>0.19939999999999999</c:v>
                </c:pt>
                <c:pt idx="1995">
                  <c:v>0.19950000000000001</c:v>
                </c:pt>
                <c:pt idx="1996">
                  <c:v>0.1996</c:v>
                </c:pt>
                <c:pt idx="1997">
                  <c:v>0.19969999999999999</c:v>
                </c:pt>
                <c:pt idx="1998">
                  <c:v>0.19980000000000001</c:v>
                </c:pt>
                <c:pt idx="1999">
                  <c:v>0.19989999999999999</c:v>
                </c:pt>
                <c:pt idx="2000">
                  <c:v>0.2</c:v>
                </c:pt>
                <c:pt idx="2001">
                  <c:v>0.2001</c:v>
                </c:pt>
                <c:pt idx="2002">
                  <c:v>0.20019999999999999</c:v>
                </c:pt>
                <c:pt idx="2003">
                  <c:v>0.20030000000000001</c:v>
                </c:pt>
                <c:pt idx="2004">
                  <c:v>0.20039999999999999</c:v>
                </c:pt>
                <c:pt idx="2005">
                  <c:v>0.20050000000000001</c:v>
                </c:pt>
                <c:pt idx="2006">
                  <c:v>0.2006</c:v>
                </c:pt>
                <c:pt idx="2007">
                  <c:v>0.20069999999999999</c:v>
                </c:pt>
                <c:pt idx="2008">
                  <c:v>0.20080000000000001</c:v>
                </c:pt>
                <c:pt idx="2009">
                  <c:v>0.2009</c:v>
                </c:pt>
                <c:pt idx="2010">
                  <c:v>0.20100000000000001</c:v>
                </c:pt>
                <c:pt idx="2011">
                  <c:v>0.2011</c:v>
                </c:pt>
                <c:pt idx="2012">
                  <c:v>0.20119999999999999</c:v>
                </c:pt>
                <c:pt idx="2013">
                  <c:v>0.20130000000000001</c:v>
                </c:pt>
                <c:pt idx="2014">
                  <c:v>0.2014</c:v>
                </c:pt>
                <c:pt idx="2015">
                  <c:v>0.20150000000000001</c:v>
                </c:pt>
                <c:pt idx="2016">
                  <c:v>0.2016</c:v>
                </c:pt>
                <c:pt idx="2017">
                  <c:v>0.20169999999999999</c:v>
                </c:pt>
                <c:pt idx="2018">
                  <c:v>0.20180000000000001</c:v>
                </c:pt>
                <c:pt idx="2019">
                  <c:v>0.2019</c:v>
                </c:pt>
                <c:pt idx="2020">
                  <c:v>0.20200000000000001</c:v>
                </c:pt>
                <c:pt idx="2021">
                  <c:v>0.2021</c:v>
                </c:pt>
                <c:pt idx="2022">
                  <c:v>0.20219999999999999</c:v>
                </c:pt>
                <c:pt idx="2023">
                  <c:v>0.20230000000000001</c:v>
                </c:pt>
                <c:pt idx="2024">
                  <c:v>0.2024</c:v>
                </c:pt>
                <c:pt idx="2025">
                  <c:v>0.20250000000000001</c:v>
                </c:pt>
                <c:pt idx="2026">
                  <c:v>0.2026</c:v>
                </c:pt>
                <c:pt idx="2027">
                  <c:v>0.20269999999999999</c:v>
                </c:pt>
                <c:pt idx="2028">
                  <c:v>0.20280000000000001</c:v>
                </c:pt>
                <c:pt idx="2029">
                  <c:v>0.2029</c:v>
                </c:pt>
                <c:pt idx="2030">
                  <c:v>0.20300000000000001</c:v>
                </c:pt>
                <c:pt idx="2031">
                  <c:v>0.2031</c:v>
                </c:pt>
                <c:pt idx="2032">
                  <c:v>0.20319999999999999</c:v>
                </c:pt>
                <c:pt idx="2033">
                  <c:v>0.20330000000000001</c:v>
                </c:pt>
                <c:pt idx="2034">
                  <c:v>0.2034</c:v>
                </c:pt>
                <c:pt idx="2035">
                  <c:v>0.20349999999999999</c:v>
                </c:pt>
                <c:pt idx="2036">
                  <c:v>0.2036</c:v>
                </c:pt>
                <c:pt idx="2037">
                  <c:v>0.20369999999999999</c:v>
                </c:pt>
                <c:pt idx="2038">
                  <c:v>0.20380000000000001</c:v>
                </c:pt>
                <c:pt idx="2039">
                  <c:v>0.2039</c:v>
                </c:pt>
                <c:pt idx="2040">
                  <c:v>0.20399999999999999</c:v>
                </c:pt>
                <c:pt idx="2041">
                  <c:v>0.2041</c:v>
                </c:pt>
                <c:pt idx="2042">
                  <c:v>0.20419999999999999</c:v>
                </c:pt>
                <c:pt idx="2043">
                  <c:v>0.20430000000000001</c:v>
                </c:pt>
                <c:pt idx="2044">
                  <c:v>0.2044</c:v>
                </c:pt>
                <c:pt idx="2045">
                  <c:v>0.20449999999999999</c:v>
                </c:pt>
                <c:pt idx="2046">
                  <c:v>0.2046</c:v>
                </c:pt>
                <c:pt idx="2047">
                  <c:v>0.20469999999999999</c:v>
                </c:pt>
                <c:pt idx="2048">
                  <c:v>0.20480000000000001</c:v>
                </c:pt>
                <c:pt idx="2049">
                  <c:v>0.2049</c:v>
                </c:pt>
                <c:pt idx="2050">
                  <c:v>0.20499999999999999</c:v>
                </c:pt>
                <c:pt idx="2051">
                  <c:v>0.2051</c:v>
                </c:pt>
                <c:pt idx="2052">
                  <c:v>0.20519999999999999</c:v>
                </c:pt>
                <c:pt idx="2053">
                  <c:v>0.20530000000000001</c:v>
                </c:pt>
                <c:pt idx="2054">
                  <c:v>0.2054</c:v>
                </c:pt>
                <c:pt idx="2055">
                  <c:v>0.20549999999999999</c:v>
                </c:pt>
                <c:pt idx="2056">
                  <c:v>0.2056</c:v>
                </c:pt>
                <c:pt idx="2057">
                  <c:v>0.20569999999999999</c:v>
                </c:pt>
                <c:pt idx="2058">
                  <c:v>0.20580000000000001</c:v>
                </c:pt>
                <c:pt idx="2059">
                  <c:v>0.2059</c:v>
                </c:pt>
                <c:pt idx="2060">
                  <c:v>0.20599999999999999</c:v>
                </c:pt>
                <c:pt idx="2061">
                  <c:v>0.20610000000000001</c:v>
                </c:pt>
                <c:pt idx="2062">
                  <c:v>0.20619999999999999</c:v>
                </c:pt>
                <c:pt idx="2063">
                  <c:v>0.20630000000000001</c:v>
                </c:pt>
                <c:pt idx="2064">
                  <c:v>0.2064</c:v>
                </c:pt>
                <c:pt idx="2065">
                  <c:v>0.20649999999999999</c:v>
                </c:pt>
                <c:pt idx="2066">
                  <c:v>0.20660000000000001</c:v>
                </c:pt>
                <c:pt idx="2067">
                  <c:v>0.20669999999999999</c:v>
                </c:pt>
                <c:pt idx="2068">
                  <c:v>0.20680000000000001</c:v>
                </c:pt>
                <c:pt idx="2069">
                  <c:v>0.2069</c:v>
                </c:pt>
                <c:pt idx="2070">
                  <c:v>0.20699999999999999</c:v>
                </c:pt>
                <c:pt idx="2071">
                  <c:v>0.20710000000000001</c:v>
                </c:pt>
                <c:pt idx="2072">
                  <c:v>0.2072</c:v>
                </c:pt>
                <c:pt idx="2073">
                  <c:v>0.20730000000000001</c:v>
                </c:pt>
                <c:pt idx="2074">
                  <c:v>0.2074</c:v>
                </c:pt>
                <c:pt idx="2075">
                  <c:v>0.20749999999999999</c:v>
                </c:pt>
                <c:pt idx="2076">
                  <c:v>0.20760000000000001</c:v>
                </c:pt>
                <c:pt idx="2077">
                  <c:v>0.2077</c:v>
                </c:pt>
                <c:pt idx="2078">
                  <c:v>0.20780000000000001</c:v>
                </c:pt>
                <c:pt idx="2079">
                  <c:v>0.2079</c:v>
                </c:pt>
                <c:pt idx="2080">
                  <c:v>0.20799999999999999</c:v>
                </c:pt>
                <c:pt idx="2081">
                  <c:v>0.20810000000000001</c:v>
                </c:pt>
                <c:pt idx="2082">
                  <c:v>0.2082</c:v>
                </c:pt>
                <c:pt idx="2083">
                  <c:v>0.20830000000000001</c:v>
                </c:pt>
                <c:pt idx="2084">
                  <c:v>0.2084</c:v>
                </c:pt>
                <c:pt idx="2085">
                  <c:v>0.20849999999999999</c:v>
                </c:pt>
                <c:pt idx="2086">
                  <c:v>0.20860000000000001</c:v>
                </c:pt>
                <c:pt idx="2087">
                  <c:v>0.2087</c:v>
                </c:pt>
                <c:pt idx="2088">
                  <c:v>0.20880000000000001</c:v>
                </c:pt>
                <c:pt idx="2089">
                  <c:v>0.2089</c:v>
                </c:pt>
                <c:pt idx="2090">
                  <c:v>0.20899999999999999</c:v>
                </c:pt>
                <c:pt idx="2091">
                  <c:v>0.20910000000000001</c:v>
                </c:pt>
                <c:pt idx="2092">
                  <c:v>0.2092</c:v>
                </c:pt>
                <c:pt idx="2093">
                  <c:v>0.20930000000000001</c:v>
                </c:pt>
                <c:pt idx="2094">
                  <c:v>0.2094</c:v>
                </c:pt>
                <c:pt idx="2095">
                  <c:v>0.20949999999999999</c:v>
                </c:pt>
                <c:pt idx="2096">
                  <c:v>0.20960000000000001</c:v>
                </c:pt>
                <c:pt idx="2097">
                  <c:v>0.2097</c:v>
                </c:pt>
                <c:pt idx="2098">
                  <c:v>0.20979999999999999</c:v>
                </c:pt>
                <c:pt idx="2099">
                  <c:v>0.2099</c:v>
                </c:pt>
                <c:pt idx="2100">
                  <c:v>0.21</c:v>
                </c:pt>
                <c:pt idx="2101">
                  <c:v>0.21010000000000001</c:v>
                </c:pt>
                <c:pt idx="2102">
                  <c:v>0.2102</c:v>
                </c:pt>
                <c:pt idx="2103">
                  <c:v>0.21029999999999999</c:v>
                </c:pt>
                <c:pt idx="2104">
                  <c:v>0.2104</c:v>
                </c:pt>
                <c:pt idx="2105">
                  <c:v>0.21049999999999999</c:v>
                </c:pt>
                <c:pt idx="2106">
                  <c:v>0.21060000000000001</c:v>
                </c:pt>
                <c:pt idx="2107">
                  <c:v>0.2107</c:v>
                </c:pt>
                <c:pt idx="2108">
                  <c:v>0.21079999999999999</c:v>
                </c:pt>
                <c:pt idx="2109">
                  <c:v>0.2109</c:v>
                </c:pt>
                <c:pt idx="2110">
                  <c:v>0.21099999999999999</c:v>
                </c:pt>
                <c:pt idx="2111">
                  <c:v>0.21110000000000001</c:v>
                </c:pt>
                <c:pt idx="2112">
                  <c:v>0.2112</c:v>
                </c:pt>
                <c:pt idx="2113">
                  <c:v>0.21129999999999999</c:v>
                </c:pt>
                <c:pt idx="2114">
                  <c:v>0.2114</c:v>
                </c:pt>
                <c:pt idx="2115">
                  <c:v>0.21149999999999999</c:v>
                </c:pt>
                <c:pt idx="2116">
                  <c:v>0.21160000000000001</c:v>
                </c:pt>
                <c:pt idx="2117">
                  <c:v>0.2117</c:v>
                </c:pt>
                <c:pt idx="2118">
                  <c:v>0.21179999999999999</c:v>
                </c:pt>
                <c:pt idx="2119">
                  <c:v>0.21190000000000001</c:v>
                </c:pt>
                <c:pt idx="2120">
                  <c:v>0.21199999999999999</c:v>
                </c:pt>
                <c:pt idx="2121">
                  <c:v>0.21210000000000001</c:v>
                </c:pt>
                <c:pt idx="2122">
                  <c:v>0.2122</c:v>
                </c:pt>
                <c:pt idx="2123">
                  <c:v>0.21229999999999999</c:v>
                </c:pt>
                <c:pt idx="2124">
                  <c:v>0.21240000000000001</c:v>
                </c:pt>
                <c:pt idx="2125">
                  <c:v>0.21249999999999999</c:v>
                </c:pt>
                <c:pt idx="2126">
                  <c:v>0.21260000000000001</c:v>
                </c:pt>
                <c:pt idx="2127">
                  <c:v>0.2127</c:v>
                </c:pt>
                <c:pt idx="2128">
                  <c:v>0.21279999999999999</c:v>
                </c:pt>
                <c:pt idx="2129">
                  <c:v>0.21290000000000001</c:v>
                </c:pt>
                <c:pt idx="2130">
                  <c:v>0.21299999999999999</c:v>
                </c:pt>
                <c:pt idx="2131">
                  <c:v>0.21310000000000001</c:v>
                </c:pt>
                <c:pt idx="2132">
                  <c:v>0.2132</c:v>
                </c:pt>
                <c:pt idx="2133">
                  <c:v>0.21329999999999999</c:v>
                </c:pt>
                <c:pt idx="2134">
                  <c:v>0.21340000000000001</c:v>
                </c:pt>
                <c:pt idx="2135">
                  <c:v>0.2135</c:v>
                </c:pt>
                <c:pt idx="2136">
                  <c:v>0.21360000000000001</c:v>
                </c:pt>
                <c:pt idx="2137">
                  <c:v>0.2137</c:v>
                </c:pt>
                <c:pt idx="2138">
                  <c:v>0.21379999999999999</c:v>
                </c:pt>
                <c:pt idx="2139">
                  <c:v>0.21390000000000001</c:v>
                </c:pt>
                <c:pt idx="2140">
                  <c:v>0.214</c:v>
                </c:pt>
                <c:pt idx="2141">
                  <c:v>0.21410000000000001</c:v>
                </c:pt>
                <c:pt idx="2142">
                  <c:v>0.2142</c:v>
                </c:pt>
                <c:pt idx="2143">
                  <c:v>0.21429999999999999</c:v>
                </c:pt>
                <c:pt idx="2144">
                  <c:v>0.21440000000000001</c:v>
                </c:pt>
                <c:pt idx="2145">
                  <c:v>0.2145</c:v>
                </c:pt>
                <c:pt idx="2146">
                  <c:v>0.21460000000000001</c:v>
                </c:pt>
                <c:pt idx="2147">
                  <c:v>0.2147</c:v>
                </c:pt>
                <c:pt idx="2148">
                  <c:v>0.21479999999999999</c:v>
                </c:pt>
                <c:pt idx="2149">
                  <c:v>0.21490000000000001</c:v>
                </c:pt>
                <c:pt idx="2150">
                  <c:v>0.215</c:v>
                </c:pt>
                <c:pt idx="2151">
                  <c:v>0.21510000000000001</c:v>
                </c:pt>
                <c:pt idx="2152">
                  <c:v>0.2152</c:v>
                </c:pt>
                <c:pt idx="2153">
                  <c:v>0.21529999999999999</c:v>
                </c:pt>
                <c:pt idx="2154">
                  <c:v>0.21540000000000001</c:v>
                </c:pt>
                <c:pt idx="2155">
                  <c:v>0.2155</c:v>
                </c:pt>
                <c:pt idx="2156">
                  <c:v>0.21560000000000001</c:v>
                </c:pt>
                <c:pt idx="2157">
                  <c:v>0.2157</c:v>
                </c:pt>
                <c:pt idx="2158">
                  <c:v>0.21579999999999999</c:v>
                </c:pt>
                <c:pt idx="2159">
                  <c:v>0.21590000000000001</c:v>
                </c:pt>
                <c:pt idx="2160">
                  <c:v>0.216</c:v>
                </c:pt>
                <c:pt idx="2161">
                  <c:v>0.21609999999999999</c:v>
                </c:pt>
                <c:pt idx="2162">
                  <c:v>0.2162</c:v>
                </c:pt>
                <c:pt idx="2163">
                  <c:v>0.21629999999999999</c:v>
                </c:pt>
                <c:pt idx="2164">
                  <c:v>0.21640000000000001</c:v>
                </c:pt>
                <c:pt idx="2165">
                  <c:v>0.2165</c:v>
                </c:pt>
                <c:pt idx="2166">
                  <c:v>0.21659999999999999</c:v>
                </c:pt>
                <c:pt idx="2167">
                  <c:v>0.2167</c:v>
                </c:pt>
                <c:pt idx="2168">
                  <c:v>0.21679999999999999</c:v>
                </c:pt>
                <c:pt idx="2169">
                  <c:v>0.21690000000000001</c:v>
                </c:pt>
                <c:pt idx="2170">
                  <c:v>0.217</c:v>
                </c:pt>
                <c:pt idx="2171">
                  <c:v>0.21709999999999999</c:v>
                </c:pt>
                <c:pt idx="2172">
                  <c:v>0.2172</c:v>
                </c:pt>
                <c:pt idx="2173">
                  <c:v>0.21729999999999999</c:v>
                </c:pt>
                <c:pt idx="2174">
                  <c:v>0.21740000000000001</c:v>
                </c:pt>
                <c:pt idx="2175">
                  <c:v>0.2175</c:v>
                </c:pt>
                <c:pt idx="2176">
                  <c:v>0.21759999999999999</c:v>
                </c:pt>
                <c:pt idx="2177">
                  <c:v>0.2177</c:v>
                </c:pt>
                <c:pt idx="2178">
                  <c:v>0.21779999999999999</c:v>
                </c:pt>
                <c:pt idx="2179">
                  <c:v>0.21790000000000001</c:v>
                </c:pt>
                <c:pt idx="2180">
                  <c:v>0.218</c:v>
                </c:pt>
                <c:pt idx="2181">
                  <c:v>0.21809999999999999</c:v>
                </c:pt>
                <c:pt idx="2182">
                  <c:v>0.21820000000000001</c:v>
                </c:pt>
                <c:pt idx="2183">
                  <c:v>0.21829999999999999</c:v>
                </c:pt>
                <c:pt idx="2184">
                  <c:v>0.21840000000000001</c:v>
                </c:pt>
                <c:pt idx="2185">
                  <c:v>0.2185</c:v>
                </c:pt>
                <c:pt idx="2186">
                  <c:v>0.21859999999999999</c:v>
                </c:pt>
                <c:pt idx="2187">
                  <c:v>0.21870000000000001</c:v>
                </c:pt>
                <c:pt idx="2188">
                  <c:v>0.21879999999999999</c:v>
                </c:pt>
                <c:pt idx="2189">
                  <c:v>0.21890000000000001</c:v>
                </c:pt>
                <c:pt idx="2190">
                  <c:v>0.219</c:v>
                </c:pt>
                <c:pt idx="2191">
                  <c:v>0.21909999999999999</c:v>
                </c:pt>
                <c:pt idx="2192">
                  <c:v>0.21920000000000001</c:v>
                </c:pt>
                <c:pt idx="2193">
                  <c:v>0.21929999999999999</c:v>
                </c:pt>
                <c:pt idx="2194">
                  <c:v>0.21940000000000001</c:v>
                </c:pt>
                <c:pt idx="2195">
                  <c:v>0.2195</c:v>
                </c:pt>
                <c:pt idx="2196">
                  <c:v>0.21959999999999999</c:v>
                </c:pt>
                <c:pt idx="2197">
                  <c:v>0.21970000000000001</c:v>
                </c:pt>
                <c:pt idx="2198">
                  <c:v>0.2198</c:v>
                </c:pt>
                <c:pt idx="2199">
                  <c:v>0.21990000000000001</c:v>
                </c:pt>
                <c:pt idx="2200">
                  <c:v>0.22</c:v>
                </c:pt>
                <c:pt idx="2201">
                  <c:v>0.22009999999999999</c:v>
                </c:pt>
                <c:pt idx="2202">
                  <c:v>0.22020000000000001</c:v>
                </c:pt>
                <c:pt idx="2203">
                  <c:v>0.2203</c:v>
                </c:pt>
                <c:pt idx="2204">
                  <c:v>0.22040000000000001</c:v>
                </c:pt>
                <c:pt idx="2205">
                  <c:v>0.2205</c:v>
                </c:pt>
                <c:pt idx="2206">
                  <c:v>0.22059999999999999</c:v>
                </c:pt>
                <c:pt idx="2207">
                  <c:v>0.22070000000000001</c:v>
                </c:pt>
                <c:pt idx="2208">
                  <c:v>0.2208</c:v>
                </c:pt>
                <c:pt idx="2209">
                  <c:v>0.22090000000000001</c:v>
                </c:pt>
                <c:pt idx="2210">
                  <c:v>0.221</c:v>
                </c:pt>
                <c:pt idx="2211">
                  <c:v>0.22109999999999999</c:v>
                </c:pt>
                <c:pt idx="2212">
                  <c:v>0.22120000000000001</c:v>
                </c:pt>
                <c:pt idx="2213">
                  <c:v>0.2213</c:v>
                </c:pt>
                <c:pt idx="2214">
                  <c:v>0.22140000000000001</c:v>
                </c:pt>
                <c:pt idx="2215">
                  <c:v>0.2215</c:v>
                </c:pt>
                <c:pt idx="2216">
                  <c:v>0.22159999999999999</c:v>
                </c:pt>
                <c:pt idx="2217">
                  <c:v>0.22170000000000001</c:v>
                </c:pt>
                <c:pt idx="2218">
                  <c:v>0.2218</c:v>
                </c:pt>
                <c:pt idx="2219">
                  <c:v>0.22189999999999999</c:v>
                </c:pt>
                <c:pt idx="2220">
                  <c:v>0.222</c:v>
                </c:pt>
                <c:pt idx="2221">
                  <c:v>0.22209999999999999</c:v>
                </c:pt>
                <c:pt idx="2222">
                  <c:v>0.22220000000000001</c:v>
                </c:pt>
                <c:pt idx="2223">
                  <c:v>0.2223</c:v>
                </c:pt>
                <c:pt idx="2224">
                  <c:v>0.22239999999999999</c:v>
                </c:pt>
                <c:pt idx="2225">
                  <c:v>0.2225</c:v>
                </c:pt>
                <c:pt idx="2226">
                  <c:v>0.22259999999999999</c:v>
                </c:pt>
                <c:pt idx="2227">
                  <c:v>0.22270000000000001</c:v>
                </c:pt>
                <c:pt idx="2228">
                  <c:v>0.2228</c:v>
                </c:pt>
                <c:pt idx="2229">
                  <c:v>0.22289999999999999</c:v>
                </c:pt>
                <c:pt idx="2230">
                  <c:v>0.223</c:v>
                </c:pt>
                <c:pt idx="2231">
                  <c:v>0.22309999999999999</c:v>
                </c:pt>
                <c:pt idx="2232">
                  <c:v>0.22320000000000001</c:v>
                </c:pt>
                <c:pt idx="2233">
                  <c:v>0.2233</c:v>
                </c:pt>
                <c:pt idx="2234">
                  <c:v>0.22339999999999999</c:v>
                </c:pt>
                <c:pt idx="2235">
                  <c:v>0.2235</c:v>
                </c:pt>
                <c:pt idx="2236">
                  <c:v>0.22359999999999999</c:v>
                </c:pt>
                <c:pt idx="2237">
                  <c:v>0.22370000000000001</c:v>
                </c:pt>
                <c:pt idx="2238">
                  <c:v>0.2238</c:v>
                </c:pt>
                <c:pt idx="2239">
                  <c:v>0.22389999999999999</c:v>
                </c:pt>
                <c:pt idx="2240">
                  <c:v>0.224</c:v>
                </c:pt>
                <c:pt idx="2241">
                  <c:v>0.22409999999999999</c:v>
                </c:pt>
                <c:pt idx="2242">
                  <c:v>0.22420000000000001</c:v>
                </c:pt>
                <c:pt idx="2243">
                  <c:v>0.2243</c:v>
                </c:pt>
                <c:pt idx="2244">
                  <c:v>0.22439999999999999</c:v>
                </c:pt>
                <c:pt idx="2245">
                  <c:v>0.22450000000000001</c:v>
                </c:pt>
                <c:pt idx="2246">
                  <c:v>0.22459999999999999</c:v>
                </c:pt>
                <c:pt idx="2247">
                  <c:v>0.22470000000000001</c:v>
                </c:pt>
                <c:pt idx="2248">
                  <c:v>0.2248</c:v>
                </c:pt>
                <c:pt idx="2249">
                  <c:v>0.22489999999999999</c:v>
                </c:pt>
                <c:pt idx="2250">
                  <c:v>0.22500000000000001</c:v>
                </c:pt>
                <c:pt idx="2251">
                  <c:v>0.22509999999999999</c:v>
                </c:pt>
                <c:pt idx="2252">
                  <c:v>0.22520000000000001</c:v>
                </c:pt>
                <c:pt idx="2253">
                  <c:v>0.2253</c:v>
                </c:pt>
                <c:pt idx="2254">
                  <c:v>0.22539999999999999</c:v>
                </c:pt>
                <c:pt idx="2255">
                  <c:v>0.22550000000000001</c:v>
                </c:pt>
                <c:pt idx="2256">
                  <c:v>0.22559999999999999</c:v>
                </c:pt>
                <c:pt idx="2257">
                  <c:v>0.22570000000000001</c:v>
                </c:pt>
                <c:pt idx="2258">
                  <c:v>0.2258</c:v>
                </c:pt>
                <c:pt idx="2259">
                  <c:v>0.22589999999999999</c:v>
                </c:pt>
                <c:pt idx="2260">
                  <c:v>0.22600000000000001</c:v>
                </c:pt>
                <c:pt idx="2261">
                  <c:v>0.2261</c:v>
                </c:pt>
                <c:pt idx="2262">
                  <c:v>0.22620000000000001</c:v>
                </c:pt>
                <c:pt idx="2263">
                  <c:v>0.2263</c:v>
                </c:pt>
                <c:pt idx="2264">
                  <c:v>0.22639999999999999</c:v>
                </c:pt>
                <c:pt idx="2265">
                  <c:v>0.22650000000000001</c:v>
                </c:pt>
                <c:pt idx="2266">
                  <c:v>0.2266</c:v>
                </c:pt>
                <c:pt idx="2267">
                  <c:v>0.22670000000000001</c:v>
                </c:pt>
                <c:pt idx="2268">
                  <c:v>0.2268</c:v>
                </c:pt>
                <c:pt idx="2269">
                  <c:v>0.22689999999999999</c:v>
                </c:pt>
                <c:pt idx="2270">
                  <c:v>0.22700000000000001</c:v>
                </c:pt>
                <c:pt idx="2271">
                  <c:v>0.2271</c:v>
                </c:pt>
                <c:pt idx="2272">
                  <c:v>0.22720000000000001</c:v>
                </c:pt>
                <c:pt idx="2273">
                  <c:v>0.2273</c:v>
                </c:pt>
                <c:pt idx="2274">
                  <c:v>0.22739999999999999</c:v>
                </c:pt>
                <c:pt idx="2275">
                  <c:v>0.22750000000000001</c:v>
                </c:pt>
                <c:pt idx="2276">
                  <c:v>0.2276</c:v>
                </c:pt>
                <c:pt idx="2277">
                  <c:v>0.22770000000000001</c:v>
                </c:pt>
                <c:pt idx="2278">
                  <c:v>0.2278</c:v>
                </c:pt>
                <c:pt idx="2279">
                  <c:v>0.22789999999999999</c:v>
                </c:pt>
                <c:pt idx="2280">
                  <c:v>0.22800000000000001</c:v>
                </c:pt>
                <c:pt idx="2281">
                  <c:v>0.2281</c:v>
                </c:pt>
                <c:pt idx="2282">
                  <c:v>0.22819999999999999</c:v>
                </c:pt>
                <c:pt idx="2283">
                  <c:v>0.2283</c:v>
                </c:pt>
                <c:pt idx="2284">
                  <c:v>0.22839999999999999</c:v>
                </c:pt>
                <c:pt idx="2285">
                  <c:v>0.22850000000000001</c:v>
                </c:pt>
                <c:pt idx="2286">
                  <c:v>0.2286</c:v>
                </c:pt>
                <c:pt idx="2287">
                  <c:v>0.22869999999999999</c:v>
                </c:pt>
                <c:pt idx="2288">
                  <c:v>0.2288</c:v>
                </c:pt>
                <c:pt idx="2289">
                  <c:v>0.22889999999999999</c:v>
                </c:pt>
                <c:pt idx="2290">
                  <c:v>0.22900000000000001</c:v>
                </c:pt>
                <c:pt idx="2291">
                  <c:v>0.2291</c:v>
                </c:pt>
                <c:pt idx="2292">
                  <c:v>0.22919999999999999</c:v>
                </c:pt>
                <c:pt idx="2293">
                  <c:v>0.2293</c:v>
                </c:pt>
                <c:pt idx="2294">
                  <c:v>0.22939999999999999</c:v>
                </c:pt>
                <c:pt idx="2295">
                  <c:v>0.22950000000000001</c:v>
                </c:pt>
                <c:pt idx="2296">
                  <c:v>0.2296</c:v>
                </c:pt>
                <c:pt idx="2297">
                  <c:v>0.22969999999999999</c:v>
                </c:pt>
                <c:pt idx="2298">
                  <c:v>0.2298</c:v>
                </c:pt>
                <c:pt idx="2299">
                  <c:v>0.22989999999999999</c:v>
                </c:pt>
                <c:pt idx="2300">
                  <c:v>0.23</c:v>
                </c:pt>
                <c:pt idx="2301">
                  <c:v>0.2301</c:v>
                </c:pt>
                <c:pt idx="2302">
                  <c:v>0.23019999999999999</c:v>
                </c:pt>
                <c:pt idx="2303">
                  <c:v>0.2303</c:v>
                </c:pt>
                <c:pt idx="2304">
                  <c:v>0.23039999999999999</c:v>
                </c:pt>
                <c:pt idx="2305">
                  <c:v>0.23050000000000001</c:v>
                </c:pt>
                <c:pt idx="2306">
                  <c:v>0.2306</c:v>
                </c:pt>
                <c:pt idx="2307">
                  <c:v>0.23069999999999999</c:v>
                </c:pt>
                <c:pt idx="2308">
                  <c:v>0.23080000000000001</c:v>
                </c:pt>
                <c:pt idx="2309">
                  <c:v>0.23089999999999999</c:v>
                </c:pt>
                <c:pt idx="2310">
                  <c:v>0.23100000000000001</c:v>
                </c:pt>
                <c:pt idx="2311">
                  <c:v>0.2311</c:v>
                </c:pt>
                <c:pt idx="2312">
                  <c:v>0.23119999999999999</c:v>
                </c:pt>
                <c:pt idx="2313">
                  <c:v>0.23130000000000001</c:v>
                </c:pt>
                <c:pt idx="2314">
                  <c:v>0.23139999999999999</c:v>
                </c:pt>
                <c:pt idx="2315">
                  <c:v>0.23150000000000001</c:v>
                </c:pt>
                <c:pt idx="2316">
                  <c:v>0.2316</c:v>
                </c:pt>
                <c:pt idx="2317">
                  <c:v>0.23169999999999999</c:v>
                </c:pt>
                <c:pt idx="2318">
                  <c:v>0.23180000000000001</c:v>
                </c:pt>
                <c:pt idx="2319">
                  <c:v>0.2319</c:v>
                </c:pt>
                <c:pt idx="2320">
                  <c:v>0.23200000000000001</c:v>
                </c:pt>
                <c:pt idx="2321">
                  <c:v>0.2321</c:v>
                </c:pt>
                <c:pt idx="2322">
                  <c:v>0.23219999999999999</c:v>
                </c:pt>
                <c:pt idx="2323">
                  <c:v>0.23230000000000001</c:v>
                </c:pt>
                <c:pt idx="2324">
                  <c:v>0.2324</c:v>
                </c:pt>
                <c:pt idx="2325">
                  <c:v>0.23250000000000001</c:v>
                </c:pt>
                <c:pt idx="2326">
                  <c:v>0.2326</c:v>
                </c:pt>
                <c:pt idx="2327">
                  <c:v>0.23269999999999999</c:v>
                </c:pt>
                <c:pt idx="2328">
                  <c:v>0.23280000000000001</c:v>
                </c:pt>
                <c:pt idx="2329">
                  <c:v>0.2329</c:v>
                </c:pt>
                <c:pt idx="2330">
                  <c:v>0.23300000000000001</c:v>
                </c:pt>
                <c:pt idx="2331">
                  <c:v>0.2331</c:v>
                </c:pt>
                <c:pt idx="2332">
                  <c:v>0.23319999999999999</c:v>
                </c:pt>
                <c:pt idx="2333">
                  <c:v>0.23330000000000001</c:v>
                </c:pt>
                <c:pt idx="2334">
                  <c:v>0.2334</c:v>
                </c:pt>
                <c:pt idx="2335">
                  <c:v>0.23350000000000001</c:v>
                </c:pt>
                <c:pt idx="2336">
                  <c:v>0.2336</c:v>
                </c:pt>
                <c:pt idx="2337">
                  <c:v>0.23369999999999999</c:v>
                </c:pt>
                <c:pt idx="2338">
                  <c:v>0.23380000000000001</c:v>
                </c:pt>
                <c:pt idx="2339">
                  <c:v>0.2339</c:v>
                </c:pt>
                <c:pt idx="2340">
                  <c:v>0.23400000000000001</c:v>
                </c:pt>
                <c:pt idx="2341">
                  <c:v>0.2341</c:v>
                </c:pt>
                <c:pt idx="2342">
                  <c:v>0.23419999999999999</c:v>
                </c:pt>
                <c:pt idx="2343">
                  <c:v>0.23430000000000001</c:v>
                </c:pt>
                <c:pt idx="2344">
                  <c:v>0.2344</c:v>
                </c:pt>
                <c:pt idx="2345">
                  <c:v>0.23449999999999999</c:v>
                </c:pt>
                <c:pt idx="2346">
                  <c:v>0.2346</c:v>
                </c:pt>
                <c:pt idx="2347">
                  <c:v>0.23469999999999999</c:v>
                </c:pt>
                <c:pt idx="2348">
                  <c:v>0.23480000000000001</c:v>
                </c:pt>
                <c:pt idx="2349">
                  <c:v>0.2349</c:v>
                </c:pt>
                <c:pt idx="2350">
                  <c:v>0.23499999999999999</c:v>
                </c:pt>
                <c:pt idx="2351">
                  <c:v>0.2351</c:v>
                </c:pt>
                <c:pt idx="2352">
                  <c:v>0.23519999999999999</c:v>
                </c:pt>
                <c:pt idx="2353">
                  <c:v>0.23530000000000001</c:v>
                </c:pt>
                <c:pt idx="2354">
                  <c:v>0.2354</c:v>
                </c:pt>
                <c:pt idx="2355">
                  <c:v>0.23549999999999999</c:v>
                </c:pt>
                <c:pt idx="2356">
                  <c:v>0.2356</c:v>
                </c:pt>
                <c:pt idx="2357">
                  <c:v>0.23569999999999999</c:v>
                </c:pt>
                <c:pt idx="2358">
                  <c:v>0.23580000000000001</c:v>
                </c:pt>
                <c:pt idx="2359">
                  <c:v>0.2359</c:v>
                </c:pt>
                <c:pt idx="2360">
                  <c:v>0.23599999999999999</c:v>
                </c:pt>
                <c:pt idx="2361">
                  <c:v>0.2361</c:v>
                </c:pt>
                <c:pt idx="2362">
                  <c:v>0.23619999999999999</c:v>
                </c:pt>
                <c:pt idx="2363">
                  <c:v>0.23630000000000001</c:v>
                </c:pt>
                <c:pt idx="2364">
                  <c:v>0.2364</c:v>
                </c:pt>
                <c:pt idx="2365">
                  <c:v>0.23649999999999999</c:v>
                </c:pt>
                <c:pt idx="2366">
                  <c:v>0.2366</c:v>
                </c:pt>
                <c:pt idx="2367">
                  <c:v>0.23669999999999999</c:v>
                </c:pt>
                <c:pt idx="2368">
                  <c:v>0.23680000000000001</c:v>
                </c:pt>
                <c:pt idx="2369">
                  <c:v>0.2369</c:v>
                </c:pt>
                <c:pt idx="2370">
                  <c:v>0.23699999999999999</c:v>
                </c:pt>
                <c:pt idx="2371">
                  <c:v>0.23710000000000001</c:v>
                </c:pt>
                <c:pt idx="2372">
                  <c:v>0.23719999999999999</c:v>
                </c:pt>
                <c:pt idx="2373">
                  <c:v>0.23730000000000001</c:v>
                </c:pt>
                <c:pt idx="2374">
                  <c:v>0.2374</c:v>
                </c:pt>
                <c:pt idx="2375">
                  <c:v>0.23749999999999999</c:v>
                </c:pt>
                <c:pt idx="2376">
                  <c:v>0.23760000000000001</c:v>
                </c:pt>
                <c:pt idx="2377">
                  <c:v>0.23769999999999999</c:v>
                </c:pt>
                <c:pt idx="2378">
                  <c:v>0.23780000000000001</c:v>
                </c:pt>
                <c:pt idx="2379">
                  <c:v>0.2379</c:v>
                </c:pt>
                <c:pt idx="2380">
                  <c:v>0.23799999999999999</c:v>
                </c:pt>
                <c:pt idx="2381">
                  <c:v>0.23810000000000001</c:v>
                </c:pt>
                <c:pt idx="2382">
                  <c:v>0.2382</c:v>
                </c:pt>
                <c:pt idx="2383">
                  <c:v>0.23830000000000001</c:v>
                </c:pt>
                <c:pt idx="2384">
                  <c:v>0.2384</c:v>
                </c:pt>
                <c:pt idx="2385">
                  <c:v>0.23849999999999999</c:v>
                </c:pt>
                <c:pt idx="2386">
                  <c:v>0.23860000000000001</c:v>
                </c:pt>
                <c:pt idx="2387">
                  <c:v>0.2387</c:v>
                </c:pt>
                <c:pt idx="2388">
                  <c:v>0.23880000000000001</c:v>
                </c:pt>
                <c:pt idx="2389">
                  <c:v>0.2389</c:v>
                </c:pt>
                <c:pt idx="2390">
                  <c:v>0.23899999999999999</c:v>
                </c:pt>
                <c:pt idx="2391">
                  <c:v>0.23910000000000001</c:v>
                </c:pt>
                <c:pt idx="2392">
                  <c:v>0.2392</c:v>
                </c:pt>
                <c:pt idx="2393">
                  <c:v>0.23930000000000001</c:v>
                </c:pt>
                <c:pt idx="2394">
                  <c:v>0.2394</c:v>
                </c:pt>
                <c:pt idx="2395">
                  <c:v>0.23949999999999999</c:v>
                </c:pt>
                <c:pt idx="2396">
                  <c:v>0.23960000000000001</c:v>
                </c:pt>
                <c:pt idx="2397">
                  <c:v>0.2397</c:v>
                </c:pt>
                <c:pt idx="2398">
                  <c:v>0.23980000000000001</c:v>
                </c:pt>
                <c:pt idx="2399">
                  <c:v>0.2399</c:v>
                </c:pt>
                <c:pt idx="2400">
                  <c:v>0.24</c:v>
                </c:pt>
                <c:pt idx="2401">
                  <c:v>0.24010000000000001</c:v>
                </c:pt>
                <c:pt idx="2402">
                  <c:v>0.2402</c:v>
                </c:pt>
                <c:pt idx="2403">
                  <c:v>0.24030000000000001</c:v>
                </c:pt>
                <c:pt idx="2404">
                  <c:v>0.2404</c:v>
                </c:pt>
                <c:pt idx="2405">
                  <c:v>0.24049999999999999</c:v>
                </c:pt>
                <c:pt idx="2406">
                  <c:v>0.24060000000000001</c:v>
                </c:pt>
                <c:pt idx="2407">
                  <c:v>0.2407</c:v>
                </c:pt>
                <c:pt idx="2408">
                  <c:v>0.24079999999999999</c:v>
                </c:pt>
                <c:pt idx="2409">
                  <c:v>0.2409</c:v>
                </c:pt>
                <c:pt idx="2410">
                  <c:v>0.24099999999999999</c:v>
                </c:pt>
                <c:pt idx="2411">
                  <c:v>0.24110000000000001</c:v>
                </c:pt>
                <c:pt idx="2412">
                  <c:v>0.2412</c:v>
                </c:pt>
                <c:pt idx="2413">
                  <c:v>0.24129999999999999</c:v>
                </c:pt>
                <c:pt idx="2414">
                  <c:v>0.2414</c:v>
                </c:pt>
                <c:pt idx="2415">
                  <c:v>0.24149999999999999</c:v>
                </c:pt>
                <c:pt idx="2416">
                  <c:v>0.24160000000000001</c:v>
                </c:pt>
                <c:pt idx="2417">
                  <c:v>0.2417</c:v>
                </c:pt>
                <c:pt idx="2418">
                  <c:v>0.24179999999999999</c:v>
                </c:pt>
                <c:pt idx="2419">
                  <c:v>0.2419</c:v>
                </c:pt>
                <c:pt idx="2420">
                  <c:v>0.24199999999999999</c:v>
                </c:pt>
                <c:pt idx="2421">
                  <c:v>0.24210000000000001</c:v>
                </c:pt>
                <c:pt idx="2422">
                  <c:v>0.2422</c:v>
                </c:pt>
                <c:pt idx="2423">
                  <c:v>0.24229999999999999</c:v>
                </c:pt>
                <c:pt idx="2424">
                  <c:v>0.2424</c:v>
                </c:pt>
                <c:pt idx="2425">
                  <c:v>0.24249999999999999</c:v>
                </c:pt>
                <c:pt idx="2426">
                  <c:v>0.24260000000000001</c:v>
                </c:pt>
                <c:pt idx="2427">
                  <c:v>0.2427</c:v>
                </c:pt>
                <c:pt idx="2428">
                  <c:v>0.24279999999999999</c:v>
                </c:pt>
                <c:pt idx="2429">
                  <c:v>0.2429</c:v>
                </c:pt>
                <c:pt idx="2430">
                  <c:v>0.24299999999999999</c:v>
                </c:pt>
                <c:pt idx="2431">
                  <c:v>0.24310000000000001</c:v>
                </c:pt>
                <c:pt idx="2432">
                  <c:v>0.2432</c:v>
                </c:pt>
                <c:pt idx="2433">
                  <c:v>0.24329999999999999</c:v>
                </c:pt>
                <c:pt idx="2434">
                  <c:v>0.24340000000000001</c:v>
                </c:pt>
                <c:pt idx="2435">
                  <c:v>0.24349999999999999</c:v>
                </c:pt>
                <c:pt idx="2436">
                  <c:v>0.24360000000000001</c:v>
                </c:pt>
                <c:pt idx="2437">
                  <c:v>0.2437</c:v>
                </c:pt>
                <c:pt idx="2438">
                  <c:v>0.24379999999999999</c:v>
                </c:pt>
                <c:pt idx="2439">
                  <c:v>0.24390000000000001</c:v>
                </c:pt>
                <c:pt idx="2440">
                  <c:v>0.24399999999999999</c:v>
                </c:pt>
                <c:pt idx="2441">
                  <c:v>0.24410000000000001</c:v>
                </c:pt>
                <c:pt idx="2442">
                  <c:v>0.2442</c:v>
                </c:pt>
                <c:pt idx="2443">
                  <c:v>0.24429999999999999</c:v>
                </c:pt>
                <c:pt idx="2444">
                  <c:v>0.24440000000000001</c:v>
                </c:pt>
                <c:pt idx="2445">
                  <c:v>0.2445</c:v>
                </c:pt>
                <c:pt idx="2446">
                  <c:v>0.24460000000000001</c:v>
                </c:pt>
                <c:pt idx="2447">
                  <c:v>0.2447</c:v>
                </c:pt>
                <c:pt idx="2448">
                  <c:v>0.24479999999999999</c:v>
                </c:pt>
                <c:pt idx="2449">
                  <c:v>0.24490000000000001</c:v>
                </c:pt>
                <c:pt idx="2450">
                  <c:v>0.245</c:v>
                </c:pt>
                <c:pt idx="2451">
                  <c:v>0.24510000000000001</c:v>
                </c:pt>
                <c:pt idx="2452">
                  <c:v>0.2452</c:v>
                </c:pt>
                <c:pt idx="2453">
                  <c:v>0.24529999999999999</c:v>
                </c:pt>
                <c:pt idx="2454">
                  <c:v>0.24540000000000001</c:v>
                </c:pt>
                <c:pt idx="2455">
                  <c:v>0.2455</c:v>
                </c:pt>
                <c:pt idx="2456">
                  <c:v>0.24560000000000001</c:v>
                </c:pt>
                <c:pt idx="2457">
                  <c:v>0.2457</c:v>
                </c:pt>
                <c:pt idx="2458">
                  <c:v>0.24579999999999999</c:v>
                </c:pt>
                <c:pt idx="2459">
                  <c:v>0.24590000000000001</c:v>
                </c:pt>
                <c:pt idx="2460">
                  <c:v>0.246</c:v>
                </c:pt>
                <c:pt idx="2461">
                  <c:v>0.24610000000000001</c:v>
                </c:pt>
                <c:pt idx="2462">
                  <c:v>0.2462</c:v>
                </c:pt>
                <c:pt idx="2463">
                  <c:v>0.24629999999999999</c:v>
                </c:pt>
                <c:pt idx="2464">
                  <c:v>0.24640000000000001</c:v>
                </c:pt>
                <c:pt idx="2465">
                  <c:v>0.2465</c:v>
                </c:pt>
                <c:pt idx="2466">
                  <c:v>0.24660000000000001</c:v>
                </c:pt>
                <c:pt idx="2467">
                  <c:v>0.2467</c:v>
                </c:pt>
                <c:pt idx="2468">
                  <c:v>0.24679999999999999</c:v>
                </c:pt>
                <c:pt idx="2469">
                  <c:v>0.24690000000000001</c:v>
                </c:pt>
                <c:pt idx="2470">
                  <c:v>0.247</c:v>
                </c:pt>
                <c:pt idx="2471">
                  <c:v>0.24709999999999999</c:v>
                </c:pt>
                <c:pt idx="2472">
                  <c:v>0.2472</c:v>
                </c:pt>
                <c:pt idx="2473">
                  <c:v>0.24729999999999999</c:v>
                </c:pt>
                <c:pt idx="2474">
                  <c:v>0.24740000000000001</c:v>
                </c:pt>
                <c:pt idx="2475">
                  <c:v>0.2475</c:v>
                </c:pt>
                <c:pt idx="2476">
                  <c:v>0.24759999999999999</c:v>
                </c:pt>
                <c:pt idx="2477">
                  <c:v>0.2477</c:v>
                </c:pt>
                <c:pt idx="2478">
                  <c:v>0.24779999999999999</c:v>
                </c:pt>
                <c:pt idx="2479">
                  <c:v>0.24790000000000001</c:v>
                </c:pt>
                <c:pt idx="2480">
                  <c:v>0.248</c:v>
                </c:pt>
                <c:pt idx="2481">
                  <c:v>0.24809999999999999</c:v>
                </c:pt>
                <c:pt idx="2482">
                  <c:v>0.2482</c:v>
                </c:pt>
                <c:pt idx="2483">
                  <c:v>0.24829999999999999</c:v>
                </c:pt>
                <c:pt idx="2484">
                  <c:v>0.24840000000000001</c:v>
                </c:pt>
                <c:pt idx="2485">
                  <c:v>0.2485</c:v>
                </c:pt>
                <c:pt idx="2486">
                  <c:v>0.24859999999999999</c:v>
                </c:pt>
                <c:pt idx="2487">
                  <c:v>0.2487</c:v>
                </c:pt>
                <c:pt idx="2488">
                  <c:v>0.24879999999999999</c:v>
                </c:pt>
                <c:pt idx="2489">
                  <c:v>0.24890000000000001</c:v>
                </c:pt>
                <c:pt idx="2490">
                  <c:v>0.249</c:v>
                </c:pt>
                <c:pt idx="2491">
                  <c:v>0.24909999999999999</c:v>
                </c:pt>
                <c:pt idx="2492">
                  <c:v>0.2492</c:v>
                </c:pt>
                <c:pt idx="2493">
                  <c:v>0.24929999999999999</c:v>
                </c:pt>
                <c:pt idx="2494">
                  <c:v>0.24940000000000001</c:v>
                </c:pt>
                <c:pt idx="2495">
                  <c:v>0.2495</c:v>
                </c:pt>
                <c:pt idx="2496">
                  <c:v>0.24959999999999999</c:v>
                </c:pt>
                <c:pt idx="2497">
                  <c:v>0.24970000000000001</c:v>
                </c:pt>
                <c:pt idx="2498">
                  <c:v>0.24979999999999999</c:v>
                </c:pt>
                <c:pt idx="2499">
                  <c:v>0.24990000000000001</c:v>
                </c:pt>
                <c:pt idx="2500">
                  <c:v>0.25</c:v>
                </c:pt>
                <c:pt idx="2501">
                  <c:v>0.25009999999999999</c:v>
                </c:pt>
                <c:pt idx="2502">
                  <c:v>0.25019999999999998</c:v>
                </c:pt>
                <c:pt idx="2503">
                  <c:v>0.25030000000000002</c:v>
                </c:pt>
                <c:pt idx="2504">
                  <c:v>0.25040000000000001</c:v>
                </c:pt>
                <c:pt idx="2505">
                  <c:v>0.2505</c:v>
                </c:pt>
                <c:pt idx="2506">
                  <c:v>0.25059999999999999</c:v>
                </c:pt>
                <c:pt idx="2507">
                  <c:v>0.25069999999999998</c:v>
                </c:pt>
                <c:pt idx="2508">
                  <c:v>0.25080000000000002</c:v>
                </c:pt>
                <c:pt idx="2509">
                  <c:v>0.25090000000000001</c:v>
                </c:pt>
                <c:pt idx="2510">
                  <c:v>0.251</c:v>
                </c:pt>
                <c:pt idx="2511">
                  <c:v>0.25109999999999999</c:v>
                </c:pt>
                <c:pt idx="2512">
                  <c:v>0.25119999999999998</c:v>
                </c:pt>
                <c:pt idx="2513">
                  <c:v>0.25130000000000002</c:v>
                </c:pt>
                <c:pt idx="2514">
                  <c:v>0.25140000000000001</c:v>
                </c:pt>
                <c:pt idx="2515">
                  <c:v>0.2515</c:v>
                </c:pt>
                <c:pt idx="2516">
                  <c:v>0.25159999999999999</c:v>
                </c:pt>
                <c:pt idx="2517">
                  <c:v>0.25169999999999998</c:v>
                </c:pt>
                <c:pt idx="2518">
                  <c:v>0.25180000000000002</c:v>
                </c:pt>
                <c:pt idx="2519">
                  <c:v>0.25190000000000001</c:v>
                </c:pt>
                <c:pt idx="2520">
                  <c:v>0.252</c:v>
                </c:pt>
                <c:pt idx="2521">
                  <c:v>0.25209999999999999</c:v>
                </c:pt>
                <c:pt idx="2522">
                  <c:v>0.25219999999999998</c:v>
                </c:pt>
                <c:pt idx="2523">
                  <c:v>0.25230000000000002</c:v>
                </c:pt>
                <c:pt idx="2524">
                  <c:v>0.25240000000000001</c:v>
                </c:pt>
                <c:pt idx="2525">
                  <c:v>0.2525</c:v>
                </c:pt>
                <c:pt idx="2526">
                  <c:v>0.25259999999999999</c:v>
                </c:pt>
                <c:pt idx="2527">
                  <c:v>0.25269999999999998</c:v>
                </c:pt>
                <c:pt idx="2528">
                  <c:v>0.25280000000000002</c:v>
                </c:pt>
                <c:pt idx="2529">
                  <c:v>0.25290000000000001</c:v>
                </c:pt>
                <c:pt idx="2530">
                  <c:v>0.253</c:v>
                </c:pt>
                <c:pt idx="2531">
                  <c:v>0.25309999999999999</c:v>
                </c:pt>
                <c:pt idx="2532">
                  <c:v>0.25319999999999998</c:v>
                </c:pt>
                <c:pt idx="2533">
                  <c:v>0.25330000000000003</c:v>
                </c:pt>
                <c:pt idx="2534">
                  <c:v>0.25340000000000001</c:v>
                </c:pt>
                <c:pt idx="2535">
                  <c:v>0.2535</c:v>
                </c:pt>
                <c:pt idx="2536">
                  <c:v>0.25359999999999999</c:v>
                </c:pt>
                <c:pt idx="2537">
                  <c:v>0.25369999999999998</c:v>
                </c:pt>
                <c:pt idx="2538">
                  <c:v>0.25380000000000003</c:v>
                </c:pt>
                <c:pt idx="2539">
                  <c:v>0.25390000000000001</c:v>
                </c:pt>
                <c:pt idx="2540">
                  <c:v>0.254</c:v>
                </c:pt>
                <c:pt idx="2541">
                  <c:v>0.25409999999999999</c:v>
                </c:pt>
                <c:pt idx="2542">
                  <c:v>0.25419999999999998</c:v>
                </c:pt>
                <c:pt idx="2543">
                  <c:v>0.25430000000000003</c:v>
                </c:pt>
                <c:pt idx="2544">
                  <c:v>0.25440000000000002</c:v>
                </c:pt>
                <c:pt idx="2545">
                  <c:v>0.2545</c:v>
                </c:pt>
                <c:pt idx="2546">
                  <c:v>0.25459999999999999</c:v>
                </c:pt>
                <c:pt idx="2547">
                  <c:v>0.25469999999999998</c:v>
                </c:pt>
                <c:pt idx="2548">
                  <c:v>0.25480000000000003</c:v>
                </c:pt>
                <c:pt idx="2549">
                  <c:v>0.25490000000000002</c:v>
                </c:pt>
                <c:pt idx="2550">
                  <c:v>0.255</c:v>
                </c:pt>
                <c:pt idx="2551">
                  <c:v>0.25509999999999999</c:v>
                </c:pt>
                <c:pt idx="2552">
                  <c:v>0.25519999999999998</c:v>
                </c:pt>
                <c:pt idx="2553">
                  <c:v>0.25530000000000003</c:v>
                </c:pt>
                <c:pt idx="2554">
                  <c:v>0.25540000000000002</c:v>
                </c:pt>
                <c:pt idx="2555">
                  <c:v>0.2555</c:v>
                </c:pt>
                <c:pt idx="2556">
                  <c:v>0.25559999999999999</c:v>
                </c:pt>
                <c:pt idx="2557">
                  <c:v>0.25569999999999998</c:v>
                </c:pt>
                <c:pt idx="2558">
                  <c:v>0.25580000000000003</c:v>
                </c:pt>
                <c:pt idx="2559">
                  <c:v>0.25590000000000002</c:v>
                </c:pt>
                <c:pt idx="2560">
                  <c:v>0.25600000000000001</c:v>
                </c:pt>
                <c:pt idx="2561">
                  <c:v>0.25609999999999999</c:v>
                </c:pt>
                <c:pt idx="2562">
                  <c:v>0.25619999999999998</c:v>
                </c:pt>
                <c:pt idx="2563">
                  <c:v>0.25629999999999997</c:v>
                </c:pt>
                <c:pt idx="2564">
                  <c:v>0.25640000000000002</c:v>
                </c:pt>
                <c:pt idx="2565">
                  <c:v>0.25650000000000001</c:v>
                </c:pt>
                <c:pt idx="2566">
                  <c:v>0.25659999999999999</c:v>
                </c:pt>
                <c:pt idx="2567">
                  <c:v>0.25669999999999998</c:v>
                </c:pt>
                <c:pt idx="2568">
                  <c:v>0.25679999999999997</c:v>
                </c:pt>
                <c:pt idx="2569">
                  <c:v>0.25690000000000002</c:v>
                </c:pt>
                <c:pt idx="2570">
                  <c:v>0.25700000000000001</c:v>
                </c:pt>
                <c:pt idx="2571">
                  <c:v>0.2571</c:v>
                </c:pt>
                <c:pt idx="2572">
                  <c:v>0.25719999999999998</c:v>
                </c:pt>
                <c:pt idx="2573">
                  <c:v>0.25729999999999997</c:v>
                </c:pt>
                <c:pt idx="2574">
                  <c:v>0.25740000000000002</c:v>
                </c:pt>
                <c:pt idx="2575">
                  <c:v>0.25750000000000001</c:v>
                </c:pt>
                <c:pt idx="2576">
                  <c:v>0.2576</c:v>
                </c:pt>
                <c:pt idx="2577">
                  <c:v>0.25769999999999998</c:v>
                </c:pt>
                <c:pt idx="2578">
                  <c:v>0.25779999999999997</c:v>
                </c:pt>
                <c:pt idx="2579">
                  <c:v>0.25790000000000002</c:v>
                </c:pt>
                <c:pt idx="2580">
                  <c:v>0.25800000000000001</c:v>
                </c:pt>
                <c:pt idx="2581">
                  <c:v>0.2581</c:v>
                </c:pt>
                <c:pt idx="2582">
                  <c:v>0.25819999999999999</c:v>
                </c:pt>
                <c:pt idx="2583">
                  <c:v>0.25829999999999997</c:v>
                </c:pt>
                <c:pt idx="2584">
                  <c:v>0.25840000000000002</c:v>
                </c:pt>
                <c:pt idx="2585">
                  <c:v>0.25850000000000001</c:v>
                </c:pt>
                <c:pt idx="2586">
                  <c:v>0.2586</c:v>
                </c:pt>
                <c:pt idx="2587">
                  <c:v>0.25869999999999999</c:v>
                </c:pt>
                <c:pt idx="2588">
                  <c:v>0.25879999999999997</c:v>
                </c:pt>
                <c:pt idx="2589">
                  <c:v>0.25890000000000002</c:v>
                </c:pt>
                <c:pt idx="2590">
                  <c:v>0.25900000000000001</c:v>
                </c:pt>
                <c:pt idx="2591">
                  <c:v>0.2591</c:v>
                </c:pt>
                <c:pt idx="2592">
                  <c:v>0.25919999999999999</c:v>
                </c:pt>
                <c:pt idx="2593">
                  <c:v>0.25929999999999997</c:v>
                </c:pt>
                <c:pt idx="2594">
                  <c:v>0.25940000000000002</c:v>
                </c:pt>
                <c:pt idx="2595">
                  <c:v>0.25950000000000001</c:v>
                </c:pt>
                <c:pt idx="2596">
                  <c:v>0.2596</c:v>
                </c:pt>
                <c:pt idx="2597">
                  <c:v>0.25969999999999999</c:v>
                </c:pt>
                <c:pt idx="2598">
                  <c:v>0.25979999999999998</c:v>
                </c:pt>
                <c:pt idx="2599">
                  <c:v>0.25990000000000002</c:v>
                </c:pt>
                <c:pt idx="2600">
                  <c:v>0.26</c:v>
                </c:pt>
                <c:pt idx="2601">
                  <c:v>0.2601</c:v>
                </c:pt>
                <c:pt idx="2602">
                  <c:v>0.26019999999999999</c:v>
                </c:pt>
                <c:pt idx="2603">
                  <c:v>0.26029999999999998</c:v>
                </c:pt>
                <c:pt idx="2604">
                  <c:v>0.26040000000000002</c:v>
                </c:pt>
                <c:pt idx="2605">
                  <c:v>0.26050000000000001</c:v>
                </c:pt>
                <c:pt idx="2606">
                  <c:v>0.2606</c:v>
                </c:pt>
                <c:pt idx="2607">
                  <c:v>0.26069999999999999</c:v>
                </c:pt>
                <c:pt idx="2608">
                  <c:v>0.26079999999999998</c:v>
                </c:pt>
                <c:pt idx="2609">
                  <c:v>0.26090000000000002</c:v>
                </c:pt>
                <c:pt idx="2610">
                  <c:v>0.26100000000000001</c:v>
                </c:pt>
                <c:pt idx="2611">
                  <c:v>0.2611</c:v>
                </c:pt>
                <c:pt idx="2612">
                  <c:v>0.26119999999999999</c:v>
                </c:pt>
                <c:pt idx="2613">
                  <c:v>0.26129999999999998</c:v>
                </c:pt>
                <c:pt idx="2614">
                  <c:v>0.26140000000000002</c:v>
                </c:pt>
                <c:pt idx="2615">
                  <c:v>0.26150000000000001</c:v>
                </c:pt>
                <c:pt idx="2616">
                  <c:v>0.2616</c:v>
                </c:pt>
                <c:pt idx="2617">
                  <c:v>0.26169999999999999</c:v>
                </c:pt>
                <c:pt idx="2618">
                  <c:v>0.26179999999999998</c:v>
                </c:pt>
                <c:pt idx="2619">
                  <c:v>0.26190000000000002</c:v>
                </c:pt>
                <c:pt idx="2620">
                  <c:v>0.26200000000000001</c:v>
                </c:pt>
                <c:pt idx="2621">
                  <c:v>0.2621</c:v>
                </c:pt>
                <c:pt idx="2622">
                  <c:v>0.26219999999999999</c:v>
                </c:pt>
                <c:pt idx="2623">
                  <c:v>0.26229999999999998</c:v>
                </c:pt>
                <c:pt idx="2624">
                  <c:v>0.26240000000000002</c:v>
                </c:pt>
                <c:pt idx="2625">
                  <c:v>0.26250000000000001</c:v>
                </c:pt>
                <c:pt idx="2626">
                  <c:v>0.2626</c:v>
                </c:pt>
                <c:pt idx="2627">
                  <c:v>0.26269999999999999</c:v>
                </c:pt>
                <c:pt idx="2628">
                  <c:v>0.26279999999999998</c:v>
                </c:pt>
                <c:pt idx="2629">
                  <c:v>0.26290000000000002</c:v>
                </c:pt>
                <c:pt idx="2630">
                  <c:v>0.26300000000000001</c:v>
                </c:pt>
                <c:pt idx="2631">
                  <c:v>0.2631</c:v>
                </c:pt>
                <c:pt idx="2632">
                  <c:v>0.26319999999999999</c:v>
                </c:pt>
                <c:pt idx="2633">
                  <c:v>0.26329999999999998</c:v>
                </c:pt>
                <c:pt idx="2634">
                  <c:v>0.26340000000000002</c:v>
                </c:pt>
                <c:pt idx="2635">
                  <c:v>0.26350000000000001</c:v>
                </c:pt>
                <c:pt idx="2636">
                  <c:v>0.2636</c:v>
                </c:pt>
                <c:pt idx="2637">
                  <c:v>0.26369999999999999</c:v>
                </c:pt>
                <c:pt idx="2638">
                  <c:v>0.26379999999999998</c:v>
                </c:pt>
                <c:pt idx="2639">
                  <c:v>0.26390000000000002</c:v>
                </c:pt>
                <c:pt idx="2640">
                  <c:v>0.26400000000000001</c:v>
                </c:pt>
                <c:pt idx="2641">
                  <c:v>0.2641</c:v>
                </c:pt>
                <c:pt idx="2642">
                  <c:v>0.26419999999999999</c:v>
                </c:pt>
                <c:pt idx="2643">
                  <c:v>0.26429999999999998</c:v>
                </c:pt>
                <c:pt idx="2644">
                  <c:v>0.26440000000000002</c:v>
                </c:pt>
                <c:pt idx="2645">
                  <c:v>0.26450000000000001</c:v>
                </c:pt>
                <c:pt idx="2646">
                  <c:v>0.2646</c:v>
                </c:pt>
                <c:pt idx="2647">
                  <c:v>0.26469999999999999</c:v>
                </c:pt>
                <c:pt idx="2648">
                  <c:v>0.26479999999999998</c:v>
                </c:pt>
                <c:pt idx="2649">
                  <c:v>0.26490000000000002</c:v>
                </c:pt>
                <c:pt idx="2650">
                  <c:v>0.26500000000000001</c:v>
                </c:pt>
                <c:pt idx="2651">
                  <c:v>0.2651</c:v>
                </c:pt>
                <c:pt idx="2652">
                  <c:v>0.26519999999999999</c:v>
                </c:pt>
                <c:pt idx="2653">
                  <c:v>0.26529999999999998</c:v>
                </c:pt>
                <c:pt idx="2654">
                  <c:v>0.26540000000000002</c:v>
                </c:pt>
                <c:pt idx="2655">
                  <c:v>0.26550000000000001</c:v>
                </c:pt>
                <c:pt idx="2656">
                  <c:v>0.2656</c:v>
                </c:pt>
                <c:pt idx="2657">
                  <c:v>0.26569999999999999</c:v>
                </c:pt>
                <c:pt idx="2658">
                  <c:v>0.26579999999999998</c:v>
                </c:pt>
                <c:pt idx="2659">
                  <c:v>0.26590000000000003</c:v>
                </c:pt>
                <c:pt idx="2660">
                  <c:v>0.26600000000000001</c:v>
                </c:pt>
                <c:pt idx="2661">
                  <c:v>0.2661</c:v>
                </c:pt>
                <c:pt idx="2662">
                  <c:v>0.26619999999999999</c:v>
                </c:pt>
                <c:pt idx="2663">
                  <c:v>0.26629999999999998</c:v>
                </c:pt>
                <c:pt idx="2664">
                  <c:v>0.26640000000000003</c:v>
                </c:pt>
                <c:pt idx="2665">
                  <c:v>0.26650000000000001</c:v>
                </c:pt>
                <c:pt idx="2666">
                  <c:v>0.2666</c:v>
                </c:pt>
                <c:pt idx="2667">
                  <c:v>0.26669999999999999</c:v>
                </c:pt>
                <c:pt idx="2668">
                  <c:v>0.26679999999999998</c:v>
                </c:pt>
                <c:pt idx="2669">
                  <c:v>0.26690000000000003</c:v>
                </c:pt>
                <c:pt idx="2670">
                  <c:v>0.26700000000000002</c:v>
                </c:pt>
                <c:pt idx="2671">
                  <c:v>0.2671</c:v>
                </c:pt>
                <c:pt idx="2672">
                  <c:v>0.26719999999999999</c:v>
                </c:pt>
                <c:pt idx="2673">
                  <c:v>0.26729999999999998</c:v>
                </c:pt>
                <c:pt idx="2674">
                  <c:v>0.26740000000000003</c:v>
                </c:pt>
                <c:pt idx="2675">
                  <c:v>0.26750000000000002</c:v>
                </c:pt>
                <c:pt idx="2676">
                  <c:v>0.2676</c:v>
                </c:pt>
                <c:pt idx="2677">
                  <c:v>0.26769999999999999</c:v>
                </c:pt>
                <c:pt idx="2678">
                  <c:v>0.26779999999999998</c:v>
                </c:pt>
                <c:pt idx="2679">
                  <c:v>0.26790000000000003</c:v>
                </c:pt>
                <c:pt idx="2680">
                  <c:v>0.26800000000000002</c:v>
                </c:pt>
                <c:pt idx="2681">
                  <c:v>0.2681</c:v>
                </c:pt>
                <c:pt idx="2682">
                  <c:v>0.26819999999999999</c:v>
                </c:pt>
                <c:pt idx="2683">
                  <c:v>0.26829999999999998</c:v>
                </c:pt>
                <c:pt idx="2684">
                  <c:v>0.26840000000000003</c:v>
                </c:pt>
                <c:pt idx="2685">
                  <c:v>0.26850000000000002</c:v>
                </c:pt>
                <c:pt idx="2686">
                  <c:v>0.26860000000000001</c:v>
                </c:pt>
                <c:pt idx="2687">
                  <c:v>0.26869999999999999</c:v>
                </c:pt>
                <c:pt idx="2688">
                  <c:v>0.26879999999999998</c:v>
                </c:pt>
                <c:pt idx="2689">
                  <c:v>0.26889999999999997</c:v>
                </c:pt>
                <c:pt idx="2690">
                  <c:v>0.26900000000000002</c:v>
                </c:pt>
                <c:pt idx="2691">
                  <c:v>0.26910000000000001</c:v>
                </c:pt>
                <c:pt idx="2692">
                  <c:v>0.26919999999999999</c:v>
                </c:pt>
                <c:pt idx="2693">
                  <c:v>0.26929999999999998</c:v>
                </c:pt>
                <c:pt idx="2694">
                  <c:v>0.26939999999999997</c:v>
                </c:pt>
                <c:pt idx="2695">
                  <c:v>0.26950000000000002</c:v>
                </c:pt>
                <c:pt idx="2696">
                  <c:v>0.26960000000000001</c:v>
                </c:pt>
                <c:pt idx="2697">
                  <c:v>0.2697</c:v>
                </c:pt>
                <c:pt idx="2698">
                  <c:v>0.26979999999999998</c:v>
                </c:pt>
                <c:pt idx="2699">
                  <c:v>0.26989999999999997</c:v>
                </c:pt>
                <c:pt idx="2700">
                  <c:v>0.27</c:v>
                </c:pt>
                <c:pt idx="2701">
                  <c:v>0.27010000000000001</c:v>
                </c:pt>
                <c:pt idx="2702">
                  <c:v>0.2702</c:v>
                </c:pt>
                <c:pt idx="2703">
                  <c:v>0.27029999999999998</c:v>
                </c:pt>
                <c:pt idx="2704">
                  <c:v>0.27039999999999997</c:v>
                </c:pt>
                <c:pt idx="2705">
                  <c:v>0.27050000000000002</c:v>
                </c:pt>
                <c:pt idx="2706">
                  <c:v>0.27060000000000001</c:v>
                </c:pt>
                <c:pt idx="2707">
                  <c:v>0.2707</c:v>
                </c:pt>
                <c:pt idx="2708">
                  <c:v>0.27079999999999999</c:v>
                </c:pt>
                <c:pt idx="2709">
                  <c:v>0.27089999999999997</c:v>
                </c:pt>
                <c:pt idx="2710">
                  <c:v>0.27100000000000002</c:v>
                </c:pt>
                <c:pt idx="2711">
                  <c:v>0.27110000000000001</c:v>
                </c:pt>
                <c:pt idx="2712">
                  <c:v>0.2712</c:v>
                </c:pt>
                <c:pt idx="2713">
                  <c:v>0.27129999999999999</c:v>
                </c:pt>
                <c:pt idx="2714">
                  <c:v>0.27139999999999997</c:v>
                </c:pt>
                <c:pt idx="2715">
                  <c:v>0.27150000000000002</c:v>
                </c:pt>
                <c:pt idx="2716">
                  <c:v>0.27160000000000001</c:v>
                </c:pt>
                <c:pt idx="2717">
                  <c:v>0.2717</c:v>
                </c:pt>
                <c:pt idx="2718">
                  <c:v>0.27179999999999999</c:v>
                </c:pt>
                <c:pt idx="2719">
                  <c:v>0.27189999999999998</c:v>
                </c:pt>
                <c:pt idx="2720">
                  <c:v>0.27200000000000002</c:v>
                </c:pt>
                <c:pt idx="2721">
                  <c:v>0.27210000000000001</c:v>
                </c:pt>
                <c:pt idx="2722">
                  <c:v>0.2722</c:v>
                </c:pt>
                <c:pt idx="2723">
                  <c:v>0.27229999999999999</c:v>
                </c:pt>
                <c:pt idx="2724">
                  <c:v>0.27239999999999998</c:v>
                </c:pt>
                <c:pt idx="2725">
                  <c:v>0.27250000000000002</c:v>
                </c:pt>
                <c:pt idx="2726">
                  <c:v>0.27260000000000001</c:v>
                </c:pt>
                <c:pt idx="2727">
                  <c:v>0.2727</c:v>
                </c:pt>
                <c:pt idx="2728">
                  <c:v>0.27279999999999999</c:v>
                </c:pt>
                <c:pt idx="2729">
                  <c:v>0.27289999999999998</c:v>
                </c:pt>
                <c:pt idx="2730">
                  <c:v>0.27300000000000002</c:v>
                </c:pt>
                <c:pt idx="2731">
                  <c:v>0.27310000000000001</c:v>
                </c:pt>
                <c:pt idx="2732">
                  <c:v>0.2732</c:v>
                </c:pt>
                <c:pt idx="2733">
                  <c:v>0.27329999999999999</c:v>
                </c:pt>
                <c:pt idx="2734">
                  <c:v>0.27339999999999998</c:v>
                </c:pt>
                <c:pt idx="2735">
                  <c:v>0.27350000000000002</c:v>
                </c:pt>
                <c:pt idx="2736">
                  <c:v>0.27360000000000001</c:v>
                </c:pt>
                <c:pt idx="2737">
                  <c:v>0.2737</c:v>
                </c:pt>
                <c:pt idx="2738">
                  <c:v>0.27379999999999999</c:v>
                </c:pt>
                <c:pt idx="2739">
                  <c:v>0.27389999999999998</c:v>
                </c:pt>
                <c:pt idx="2740">
                  <c:v>0.27400000000000002</c:v>
                </c:pt>
                <c:pt idx="2741">
                  <c:v>0.27410000000000001</c:v>
                </c:pt>
                <c:pt idx="2742">
                  <c:v>0.2742</c:v>
                </c:pt>
                <c:pt idx="2743">
                  <c:v>0.27429999999999999</c:v>
                </c:pt>
                <c:pt idx="2744">
                  <c:v>0.27439999999999998</c:v>
                </c:pt>
                <c:pt idx="2745">
                  <c:v>0.27450000000000002</c:v>
                </c:pt>
                <c:pt idx="2746">
                  <c:v>0.27460000000000001</c:v>
                </c:pt>
                <c:pt idx="2747">
                  <c:v>0.2747</c:v>
                </c:pt>
                <c:pt idx="2748">
                  <c:v>0.27479999999999999</c:v>
                </c:pt>
                <c:pt idx="2749">
                  <c:v>0.27489999999999998</c:v>
                </c:pt>
                <c:pt idx="2750">
                  <c:v>0.27500000000000002</c:v>
                </c:pt>
                <c:pt idx="2751">
                  <c:v>0.27510000000000001</c:v>
                </c:pt>
                <c:pt idx="2752">
                  <c:v>0.2752</c:v>
                </c:pt>
                <c:pt idx="2753">
                  <c:v>0.27529999999999999</c:v>
                </c:pt>
                <c:pt idx="2754">
                  <c:v>0.27539999999999998</c:v>
                </c:pt>
                <c:pt idx="2755">
                  <c:v>0.27550000000000002</c:v>
                </c:pt>
                <c:pt idx="2756">
                  <c:v>0.27560000000000001</c:v>
                </c:pt>
                <c:pt idx="2757">
                  <c:v>0.2757</c:v>
                </c:pt>
                <c:pt idx="2758">
                  <c:v>0.27579999999999999</c:v>
                </c:pt>
                <c:pt idx="2759">
                  <c:v>0.27589999999999998</c:v>
                </c:pt>
                <c:pt idx="2760">
                  <c:v>0.27600000000000002</c:v>
                </c:pt>
                <c:pt idx="2761">
                  <c:v>0.27610000000000001</c:v>
                </c:pt>
                <c:pt idx="2762">
                  <c:v>0.2762</c:v>
                </c:pt>
                <c:pt idx="2763">
                  <c:v>0.27629999999999999</c:v>
                </c:pt>
                <c:pt idx="2764">
                  <c:v>0.27639999999999998</c:v>
                </c:pt>
                <c:pt idx="2765">
                  <c:v>0.27650000000000002</c:v>
                </c:pt>
                <c:pt idx="2766">
                  <c:v>0.27660000000000001</c:v>
                </c:pt>
                <c:pt idx="2767">
                  <c:v>0.2767</c:v>
                </c:pt>
                <c:pt idx="2768">
                  <c:v>0.27679999999999999</c:v>
                </c:pt>
                <c:pt idx="2769">
                  <c:v>0.27689999999999998</c:v>
                </c:pt>
                <c:pt idx="2770">
                  <c:v>0.27700000000000002</c:v>
                </c:pt>
                <c:pt idx="2771">
                  <c:v>0.27710000000000001</c:v>
                </c:pt>
                <c:pt idx="2772">
                  <c:v>0.2772</c:v>
                </c:pt>
                <c:pt idx="2773">
                  <c:v>0.27729999999999999</c:v>
                </c:pt>
                <c:pt idx="2774">
                  <c:v>0.27739999999999998</c:v>
                </c:pt>
                <c:pt idx="2775">
                  <c:v>0.27750000000000002</c:v>
                </c:pt>
                <c:pt idx="2776">
                  <c:v>0.27760000000000001</c:v>
                </c:pt>
                <c:pt idx="2777">
                  <c:v>0.2777</c:v>
                </c:pt>
                <c:pt idx="2778">
                  <c:v>0.27779999999999999</c:v>
                </c:pt>
                <c:pt idx="2779">
                  <c:v>0.27789999999999998</c:v>
                </c:pt>
                <c:pt idx="2780">
                  <c:v>0.27800000000000002</c:v>
                </c:pt>
                <c:pt idx="2781">
                  <c:v>0.27810000000000001</c:v>
                </c:pt>
                <c:pt idx="2782">
                  <c:v>0.2782</c:v>
                </c:pt>
                <c:pt idx="2783">
                  <c:v>0.27829999999999999</c:v>
                </c:pt>
                <c:pt idx="2784">
                  <c:v>0.27839999999999998</c:v>
                </c:pt>
                <c:pt idx="2785">
                  <c:v>0.27850000000000003</c:v>
                </c:pt>
                <c:pt idx="2786">
                  <c:v>0.27860000000000001</c:v>
                </c:pt>
                <c:pt idx="2787">
                  <c:v>0.2787</c:v>
                </c:pt>
                <c:pt idx="2788">
                  <c:v>0.27879999999999999</c:v>
                </c:pt>
                <c:pt idx="2789">
                  <c:v>0.27889999999999998</c:v>
                </c:pt>
                <c:pt idx="2790">
                  <c:v>0.27900000000000003</c:v>
                </c:pt>
                <c:pt idx="2791">
                  <c:v>0.27910000000000001</c:v>
                </c:pt>
                <c:pt idx="2792">
                  <c:v>0.2792</c:v>
                </c:pt>
                <c:pt idx="2793">
                  <c:v>0.27929999999999999</c:v>
                </c:pt>
                <c:pt idx="2794">
                  <c:v>0.27939999999999998</c:v>
                </c:pt>
                <c:pt idx="2795">
                  <c:v>0.27950000000000003</c:v>
                </c:pt>
                <c:pt idx="2796">
                  <c:v>0.27960000000000002</c:v>
                </c:pt>
                <c:pt idx="2797">
                  <c:v>0.2797</c:v>
                </c:pt>
                <c:pt idx="2798">
                  <c:v>0.27979999999999999</c:v>
                </c:pt>
                <c:pt idx="2799">
                  <c:v>0.27989999999999998</c:v>
                </c:pt>
                <c:pt idx="2800">
                  <c:v>0.28000000000000003</c:v>
                </c:pt>
                <c:pt idx="2801">
                  <c:v>0.28010000000000002</c:v>
                </c:pt>
                <c:pt idx="2802">
                  <c:v>0.2802</c:v>
                </c:pt>
                <c:pt idx="2803">
                  <c:v>0.28029999999999999</c:v>
                </c:pt>
                <c:pt idx="2804">
                  <c:v>0.28039999999999998</c:v>
                </c:pt>
                <c:pt idx="2805">
                  <c:v>0.28050000000000003</c:v>
                </c:pt>
                <c:pt idx="2806">
                  <c:v>0.28060000000000002</c:v>
                </c:pt>
                <c:pt idx="2807">
                  <c:v>0.28070000000000001</c:v>
                </c:pt>
                <c:pt idx="2808">
                  <c:v>0.28079999999999999</c:v>
                </c:pt>
                <c:pt idx="2809">
                  <c:v>0.28089999999999998</c:v>
                </c:pt>
                <c:pt idx="2810">
                  <c:v>0.28100000000000003</c:v>
                </c:pt>
                <c:pt idx="2811">
                  <c:v>0.28110000000000002</c:v>
                </c:pt>
                <c:pt idx="2812">
                  <c:v>0.28120000000000001</c:v>
                </c:pt>
                <c:pt idx="2813">
                  <c:v>0.28129999999999999</c:v>
                </c:pt>
                <c:pt idx="2814">
                  <c:v>0.28139999999999998</c:v>
                </c:pt>
                <c:pt idx="2815">
                  <c:v>0.28149999999999997</c:v>
                </c:pt>
                <c:pt idx="2816">
                  <c:v>0.28160000000000002</c:v>
                </c:pt>
                <c:pt idx="2817">
                  <c:v>0.28170000000000001</c:v>
                </c:pt>
                <c:pt idx="2818">
                  <c:v>0.28179999999999999</c:v>
                </c:pt>
                <c:pt idx="2819">
                  <c:v>0.28189999999999998</c:v>
                </c:pt>
                <c:pt idx="2820">
                  <c:v>0.28199999999999997</c:v>
                </c:pt>
                <c:pt idx="2821">
                  <c:v>0.28210000000000002</c:v>
                </c:pt>
                <c:pt idx="2822">
                  <c:v>0.28220000000000001</c:v>
                </c:pt>
                <c:pt idx="2823">
                  <c:v>0.2823</c:v>
                </c:pt>
                <c:pt idx="2824">
                  <c:v>0.28239999999999998</c:v>
                </c:pt>
                <c:pt idx="2825">
                  <c:v>0.28249999999999997</c:v>
                </c:pt>
                <c:pt idx="2826">
                  <c:v>0.28260000000000002</c:v>
                </c:pt>
                <c:pt idx="2827">
                  <c:v>0.28270000000000001</c:v>
                </c:pt>
                <c:pt idx="2828">
                  <c:v>0.2828</c:v>
                </c:pt>
                <c:pt idx="2829">
                  <c:v>0.28289999999999998</c:v>
                </c:pt>
                <c:pt idx="2830">
                  <c:v>0.28299999999999997</c:v>
                </c:pt>
                <c:pt idx="2831">
                  <c:v>0.28310000000000002</c:v>
                </c:pt>
                <c:pt idx="2832">
                  <c:v>0.28320000000000001</c:v>
                </c:pt>
                <c:pt idx="2833">
                  <c:v>0.2833</c:v>
                </c:pt>
                <c:pt idx="2834">
                  <c:v>0.28339999999999999</c:v>
                </c:pt>
                <c:pt idx="2835">
                  <c:v>0.28349999999999997</c:v>
                </c:pt>
                <c:pt idx="2836">
                  <c:v>0.28360000000000002</c:v>
                </c:pt>
                <c:pt idx="2837">
                  <c:v>0.28370000000000001</c:v>
                </c:pt>
                <c:pt idx="2838">
                  <c:v>0.2838</c:v>
                </c:pt>
                <c:pt idx="2839">
                  <c:v>0.28389999999999999</c:v>
                </c:pt>
                <c:pt idx="2840">
                  <c:v>0.28399999999999997</c:v>
                </c:pt>
                <c:pt idx="2841">
                  <c:v>0.28410000000000002</c:v>
                </c:pt>
                <c:pt idx="2842">
                  <c:v>0.28420000000000001</c:v>
                </c:pt>
                <c:pt idx="2843">
                  <c:v>0.2843</c:v>
                </c:pt>
                <c:pt idx="2844">
                  <c:v>0.28439999999999999</c:v>
                </c:pt>
                <c:pt idx="2845">
                  <c:v>0.28449999999999998</c:v>
                </c:pt>
                <c:pt idx="2846">
                  <c:v>0.28460000000000002</c:v>
                </c:pt>
                <c:pt idx="2847">
                  <c:v>0.28470000000000001</c:v>
                </c:pt>
                <c:pt idx="2848">
                  <c:v>0.2848</c:v>
                </c:pt>
                <c:pt idx="2849">
                  <c:v>0.28489999999999999</c:v>
                </c:pt>
                <c:pt idx="2850">
                  <c:v>0.28499999999999998</c:v>
                </c:pt>
                <c:pt idx="2851">
                  <c:v>0.28510000000000002</c:v>
                </c:pt>
                <c:pt idx="2852">
                  <c:v>0.28520000000000001</c:v>
                </c:pt>
                <c:pt idx="2853">
                  <c:v>0.2853</c:v>
                </c:pt>
                <c:pt idx="2854">
                  <c:v>0.28539999999999999</c:v>
                </c:pt>
                <c:pt idx="2855">
                  <c:v>0.28549999999999998</c:v>
                </c:pt>
                <c:pt idx="2856">
                  <c:v>0.28560000000000002</c:v>
                </c:pt>
                <c:pt idx="2857">
                  <c:v>0.28570000000000001</c:v>
                </c:pt>
                <c:pt idx="2858">
                  <c:v>0.2858</c:v>
                </c:pt>
                <c:pt idx="2859">
                  <c:v>0.28589999999999999</c:v>
                </c:pt>
                <c:pt idx="2860">
                  <c:v>0.28599999999999998</c:v>
                </c:pt>
                <c:pt idx="2861">
                  <c:v>0.28610000000000002</c:v>
                </c:pt>
                <c:pt idx="2862">
                  <c:v>0.28620000000000001</c:v>
                </c:pt>
                <c:pt idx="2863">
                  <c:v>0.2863</c:v>
                </c:pt>
                <c:pt idx="2864">
                  <c:v>0.28639999999999999</c:v>
                </c:pt>
                <c:pt idx="2865">
                  <c:v>0.28649999999999998</c:v>
                </c:pt>
                <c:pt idx="2866">
                  <c:v>0.28660000000000002</c:v>
                </c:pt>
                <c:pt idx="2867">
                  <c:v>0.28670000000000001</c:v>
                </c:pt>
                <c:pt idx="2868">
                  <c:v>0.2868</c:v>
                </c:pt>
                <c:pt idx="2869">
                  <c:v>0.28689999999999999</c:v>
                </c:pt>
                <c:pt idx="2870">
                  <c:v>0.28699999999999998</c:v>
                </c:pt>
                <c:pt idx="2871">
                  <c:v>0.28710000000000002</c:v>
                </c:pt>
                <c:pt idx="2872">
                  <c:v>0.28720000000000001</c:v>
                </c:pt>
                <c:pt idx="2873">
                  <c:v>0.2873</c:v>
                </c:pt>
                <c:pt idx="2874">
                  <c:v>0.28739999999999999</c:v>
                </c:pt>
                <c:pt idx="2875">
                  <c:v>0.28749999999999998</c:v>
                </c:pt>
                <c:pt idx="2876">
                  <c:v>0.28760000000000002</c:v>
                </c:pt>
                <c:pt idx="2877">
                  <c:v>0.28770000000000001</c:v>
                </c:pt>
                <c:pt idx="2878">
                  <c:v>0.2878</c:v>
                </c:pt>
                <c:pt idx="2879">
                  <c:v>0.28789999999999999</c:v>
                </c:pt>
                <c:pt idx="2880">
                  <c:v>0.28799999999999998</c:v>
                </c:pt>
                <c:pt idx="2881">
                  <c:v>0.28810000000000002</c:v>
                </c:pt>
                <c:pt idx="2882">
                  <c:v>0.28820000000000001</c:v>
                </c:pt>
                <c:pt idx="2883">
                  <c:v>0.2883</c:v>
                </c:pt>
                <c:pt idx="2884">
                  <c:v>0.28839999999999999</c:v>
                </c:pt>
                <c:pt idx="2885">
                  <c:v>0.28849999999999998</c:v>
                </c:pt>
                <c:pt idx="2886">
                  <c:v>0.28860000000000002</c:v>
                </c:pt>
                <c:pt idx="2887">
                  <c:v>0.28870000000000001</c:v>
                </c:pt>
                <c:pt idx="2888">
                  <c:v>0.2888</c:v>
                </c:pt>
                <c:pt idx="2889">
                  <c:v>0.28889999999999999</c:v>
                </c:pt>
                <c:pt idx="2890">
                  <c:v>0.28899999999999998</c:v>
                </c:pt>
                <c:pt idx="2891">
                  <c:v>0.28910000000000002</c:v>
                </c:pt>
                <c:pt idx="2892">
                  <c:v>0.28920000000000001</c:v>
                </c:pt>
                <c:pt idx="2893">
                  <c:v>0.2893</c:v>
                </c:pt>
                <c:pt idx="2894">
                  <c:v>0.28939999999999999</c:v>
                </c:pt>
                <c:pt idx="2895">
                  <c:v>0.28949999999999998</c:v>
                </c:pt>
                <c:pt idx="2896">
                  <c:v>0.28960000000000002</c:v>
                </c:pt>
                <c:pt idx="2897">
                  <c:v>0.28970000000000001</c:v>
                </c:pt>
                <c:pt idx="2898">
                  <c:v>0.2898</c:v>
                </c:pt>
                <c:pt idx="2899">
                  <c:v>0.28989999999999999</c:v>
                </c:pt>
                <c:pt idx="2900">
                  <c:v>0.28999999999999998</c:v>
                </c:pt>
                <c:pt idx="2901">
                  <c:v>0.29010000000000002</c:v>
                </c:pt>
                <c:pt idx="2902">
                  <c:v>0.29020000000000001</c:v>
                </c:pt>
                <c:pt idx="2903">
                  <c:v>0.2903</c:v>
                </c:pt>
                <c:pt idx="2904">
                  <c:v>0.29039999999999999</c:v>
                </c:pt>
                <c:pt idx="2905">
                  <c:v>0.29049999999999998</c:v>
                </c:pt>
                <c:pt idx="2906">
                  <c:v>0.29060000000000002</c:v>
                </c:pt>
                <c:pt idx="2907">
                  <c:v>0.29070000000000001</c:v>
                </c:pt>
                <c:pt idx="2908">
                  <c:v>0.2908</c:v>
                </c:pt>
                <c:pt idx="2909">
                  <c:v>0.29089999999999999</c:v>
                </c:pt>
                <c:pt idx="2910">
                  <c:v>0.29099999999999998</c:v>
                </c:pt>
                <c:pt idx="2911">
                  <c:v>0.29110000000000003</c:v>
                </c:pt>
                <c:pt idx="2912">
                  <c:v>0.29120000000000001</c:v>
                </c:pt>
                <c:pt idx="2913">
                  <c:v>0.2913</c:v>
                </c:pt>
                <c:pt idx="2914">
                  <c:v>0.29139999999999999</c:v>
                </c:pt>
                <c:pt idx="2915">
                  <c:v>0.29149999999999998</c:v>
                </c:pt>
                <c:pt idx="2916">
                  <c:v>0.29160000000000003</c:v>
                </c:pt>
                <c:pt idx="2917">
                  <c:v>0.29170000000000001</c:v>
                </c:pt>
                <c:pt idx="2918">
                  <c:v>0.2918</c:v>
                </c:pt>
                <c:pt idx="2919">
                  <c:v>0.29189999999999999</c:v>
                </c:pt>
                <c:pt idx="2920">
                  <c:v>0.29199999999999998</c:v>
                </c:pt>
                <c:pt idx="2921">
                  <c:v>0.29210000000000003</c:v>
                </c:pt>
                <c:pt idx="2922">
                  <c:v>0.29220000000000002</c:v>
                </c:pt>
                <c:pt idx="2923">
                  <c:v>0.2923</c:v>
                </c:pt>
                <c:pt idx="2924">
                  <c:v>0.29239999999999999</c:v>
                </c:pt>
                <c:pt idx="2925">
                  <c:v>0.29249999999999998</c:v>
                </c:pt>
                <c:pt idx="2926">
                  <c:v>0.29260000000000003</c:v>
                </c:pt>
                <c:pt idx="2927">
                  <c:v>0.29270000000000002</c:v>
                </c:pt>
                <c:pt idx="2928">
                  <c:v>0.2928</c:v>
                </c:pt>
                <c:pt idx="2929">
                  <c:v>0.29289999999999999</c:v>
                </c:pt>
                <c:pt idx="2930">
                  <c:v>0.29299999999999998</c:v>
                </c:pt>
                <c:pt idx="2931">
                  <c:v>0.29310000000000003</c:v>
                </c:pt>
                <c:pt idx="2932">
                  <c:v>0.29320000000000002</c:v>
                </c:pt>
                <c:pt idx="2933">
                  <c:v>0.29330000000000001</c:v>
                </c:pt>
                <c:pt idx="2934">
                  <c:v>0.29339999999999999</c:v>
                </c:pt>
                <c:pt idx="2935">
                  <c:v>0.29349999999999998</c:v>
                </c:pt>
                <c:pt idx="2936">
                  <c:v>0.29360000000000003</c:v>
                </c:pt>
                <c:pt idx="2937">
                  <c:v>0.29370000000000002</c:v>
                </c:pt>
                <c:pt idx="2938">
                  <c:v>0.29380000000000001</c:v>
                </c:pt>
                <c:pt idx="2939">
                  <c:v>0.29389999999999999</c:v>
                </c:pt>
                <c:pt idx="2940">
                  <c:v>0.29399999999999998</c:v>
                </c:pt>
                <c:pt idx="2941">
                  <c:v>0.29409999999999997</c:v>
                </c:pt>
                <c:pt idx="2942">
                  <c:v>0.29420000000000002</c:v>
                </c:pt>
                <c:pt idx="2943">
                  <c:v>0.29430000000000001</c:v>
                </c:pt>
                <c:pt idx="2944">
                  <c:v>0.2944</c:v>
                </c:pt>
                <c:pt idx="2945">
                  <c:v>0.29449999999999998</c:v>
                </c:pt>
                <c:pt idx="2946">
                  <c:v>0.29459999999999997</c:v>
                </c:pt>
                <c:pt idx="2947">
                  <c:v>0.29470000000000002</c:v>
                </c:pt>
                <c:pt idx="2948">
                  <c:v>0.29480000000000001</c:v>
                </c:pt>
                <c:pt idx="2949">
                  <c:v>0.2949</c:v>
                </c:pt>
                <c:pt idx="2950">
                  <c:v>0.29499999999999998</c:v>
                </c:pt>
                <c:pt idx="2951">
                  <c:v>0.29509999999999997</c:v>
                </c:pt>
                <c:pt idx="2952">
                  <c:v>0.29520000000000002</c:v>
                </c:pt>
                <c:pt idx="2953">
                  <c:v>0.29530000000000001</c:v>
                </c:pt>
                <c:pt idx="2954">
                  <c:v>0.2954</c:v>
                </c:pt>
                <c:pt idx="2955">
                  <c:v>0.29549999999999998</c:v>
                </c:pt>
                <c:pt idx="2956">
                  <c:v>0.29559999999999997</c:v>
                </c:pt>
                <c:pt idx="2957">
                  <c:v>0.29570000000000002</c:v>
                </c:pt>
                <c:pt idx="2958">
                  <c:v>0.29580000000000001</c:v>
                </c:pt>
                <c:pt idx="2959">
                  <c:v>0.2959</c:v>
                </c:pt>
                <c:pt idx="2960">
                  <c:v>0.29599999999999999</c:v>
                </c:pt>
                <c:pt idx="2961">
                  <c:v>0.29609999999999997</c:v>
                </c:pt>
                <c:pt idx="2962">
                  <c:v>0.29620000000000002</c:v>
                </c:pt>
                <c:pt idx="2963">
                  <c:v>0.29630000000000001</c:v>
                </c:pt>
                <c:pt idx="2964">
                  <c:v>0.2964</c:v>
                </c:pt>
                <c:pt idx="2965">
                  <c:v>0.29649999999999999</c:v>
                </c:pt>
                <c:pt idx="2966">
                  <c:v>0.29659999999999997</c:v>
                </c:pt>
                <c:pt idx="2967">
                  <c:v>0.29670000000000002</c:v>
                </c:pt>
                <c:pt idx="2968">
                  <c:v>0.29680000000000001</c:v>
                </c:pt>
                <c:pt idx="2969">
                  <c:v>0.2969</c:v>
                </c:pt>
                <c:pt idx="2970">
                  <c:v>0.29699999999999999</c:v>
                </c:pt>
                <c:pt idx="2971">
                  <c:v>0.29709999999999998</c:v>
                </c:pt>
                <c:pt idx="2972">
                  <c:v>0.29720000000000002</c:v>
                </c:pt>
                <c:pt idx="2973">
                  <c:v>0.29730000000000001</c:v>
                </c:pt>
                <c:pt idx="2974">
                  <c:v>0.2974</c:v>
                </c:pt>
                <c:pt idx="2975">
                  <c:v>0.29749999999999999</c:v>
                </c:pt>
                <c:pt idx="2976">
                  <c:v>0.29759999999999998</c:v>
                </c:pt>
                <c:pt idx="2977">
                  <c:v>0.29770000000000002</c:v>
                </c:pt>
                <c:pt idx="2978">
                  <c:v>0.29780000000000001</c:v>
                </c:pt>
                <c:pt idx="2979">
                  <c:v>0.2979</c:v>
                </c:pt>
                <c:pt idx="2980">
                  <c:v>0.29799999999999999</c:v>
                </c:pt>
                <c:pt idx="2981">
                  <c:v>0.29809999999999998</c:v>
                </c:pt>
                <c:pt idx="2982">
                  <c:v>0.29820000000000002</c:v>
                </c:pt>
                <c:pt idx="2983">
                  <c:v>0.29830000000000001</c:v>
                </c:pt>
                <c:pt idx="2984">
                  <c:v>0.2984</c:v>
                </c:pt>
                <c:pt idx="2985">
                  <c:v>0.29849999999999999</c:v>
                </c:pt>
                <c:pt idx="2986">
                  <c:v>0.29859999999999998</c:v>
                </c:pt>
                <c:pt idx="2987">
                  <c:v>0.29870000000000002</c:v>
                </c:pt>
                <c:pt idx="2988">
                  <c:v>0.29880000000000001</c:v>
                </c:pt>
                <c:pt idx="2989">
                  <c:v>0.2989</c:v>
                </c:pt>
                <c:pt idx="2990">
                  <c:v>0.29899999999999999</c:v>
                </c:pt>
                <c:pt idx="2991">
                  <c:v>0.29909999999999998</c:v>
                </c:pt>
                <c:pt idx="2992">
                  <c:v>0.29920000000000002</c:v>
                </c:pt>
                <c:pt idx="2993">
                  <c:v>0.29930000000000001</c:v>
                </c:pt>
                <c:pt idx="2994">
                  <c:v>0.2994</c:v>
                </c:pt>
                <c:pt idx="2995">
                  <c:v>0.29949999999999999</c:v>
                </c:pt>
                <c:pt idx="2996">
                  <c:v>0.29959999999999998</c:v>
                </c:pt>
                <c:pt idx="2997">
                  <c:v>0.29970000000000002</c:v>
                </c:pt>
                <c:pt idx="2998">
                  <c:v>0.29980000000000001</c:v>
                </c:pt>
                <c:pt idx="2999">
                  <c:v>0.2999</c:v>
                </c:pt>
                <c:pt idx="3000">
                  <c:v>0.3</c:v>
                </c:pt>
                <c:pt idx="3001">
                  <c:v>0.30009999999999998</c:v>
                </c:pt>
                <c:pt idx="3002">
                  <c:v>0.30020000000000002</c:v>
                </c:pt>
                <c:pt idx="3003">
                  <c:v>0.30030000000000001</c:v>
                </c:pt>
                <c:pt idx="3004">
                  <c:v>0.3004</c:v>
                </c:pt>
                <c:pt idx="3005">
                  <c:v>0.30049999999999999</c:v>
                </c:pt>
                <c:pt idx="3006">
                  <c:v>0.30059999999999998</c:v>
                </c:pt>
                <c:pt idx="3007">
                  <c:v>0.30070000000000002</c:v>
                </c:pt>
                <c:pt idx="3008">
                  <c:v>0.30080000000000001</c:v>
                </c:pt>
                <c:pt idx="3009">
                  <c:v>0.3009</c:v>
                </c:pt>
                <c:pt idx="3010">
                  <c:v>0.30099999999999999</c:v>
                </c:pt>
                <c:pt idx="3011">
                  <c:v>0.30109999999999998</c:v>
                </c:pt>
                <c:pt idx="3012">
                  <c:v>0.30120000000000002</c:v>
                </c:pt>
                <c:pt idx="3013">
                  <c:v>0.30130000000000001</c:v>
                </c:pt>
                <c:pt idx="3014">
                  <c:v>0.3014</c:v>
                </c:pt>
                <c:pt idx="3015">
                  <c:v>0.30149999999999999</c:v>
                </c:pt>
                <c:pt idx="3016">
                  <c:v>0.30159999999999998</c:v>
                </c:pt>
                <c:pt idx="3017">
                  <c:v>0.30170000000000002</c:v>
                </c:pt>
                <c:pt idx="3018">
                  <c:v>0.30180000000000001</c:v>
                </c:pt>
                <c:pt idx="3019">
                  <c:v>0.3019</c:v>
                </c:pt>
                <c:pt idx="3020">
                  <c:v>0.30199999999999999</c:v>
                </c:pt>
                <c:pt idx="3021">
                  <c:v>0.30209999999999998</c:v>
                </c:pt>
                <c:pt idx="3022">
                  <c:v>0.30220000000000002</c:v>
                </c:pt>
                <c:pt idx="3023">
                  <c:v>0.30230000000000001</c:v>
                </c:pt>
                <c:pt idx="3024">
                  <c:v>0.3024</c:v>
                </c:pt>
                <c:pt idx="3025">
                  <c:v>0.30249999999999999</c:v>
                </c:pt>
                <c:pt idx="3026">
                  <c:v>0.30259999999999998</c:v>
                </c:pt>
                <c:pt idx="3027">
                  <c:v>0.30270000000000002</c:v>
                </c:pt>
                <c:pt idx="3028">
                  <c:v>0.30280000000000001</c:v>
                </c:pt>
                <c:pt idx="3029">
                  <c:v>0.3029</c:v>
                </c:pt>
                <c:pt idx="3030">
                  <c:v>0.30299999999999999</c:v>
                </c:pt>
                <c:pt idx="3031">
                  <c:v>0.30309999999999998</c:v>
                </c:pt>
                <c:pt idx="3032">
                  <c:v>0.30320000000000003</c:v>
                </c:pt>
                <c:pt idx="3033">
                  <c:v>0.30330000000000001</c:v>
                </c:pt>
                <c:pt idx="3034">
                  <c:v>0.3034</c:v>
                </c:pt>
                <c:pt idx="3035">
                  <c:v>0.30349999999999999</c:v>
                </c:pt>
                <c:pt idx="3036">
                  <c:v>0.30359999999999998</c:v>
                </c:pt>
                <c:pt idx="3037">
                  <c:v>0.30370000000000003</c:v>
                </c:pt>
                <c:pt idx="3038">
                  <c:v>0.30380000000000001</c:v>
                </c:pt>
                <c:pt idx="3039">
                  <c:v>0.3039</c:v>
                </c:pt>
                <c:pt idx="3040">
                  <c:v>0.30399999999999999</c:v>
                </c:pt>
                <c:pt idx="3041">
                  <c:v>0.30409999999999998</c:v>
                </c:pt>
                <c:pt idx="3042">
                  <c:v>0.30420000000000003</c:v>
                </c:pt>
                <c:pt idx="3043">
                  <c:v>0.30430000000000001</c:v>
                </c:pt>
                <c:pt idx="3044">
                  <c:v>0.3044</c:v>
                </c:pt>
                <c:pt idx="3045">
                  <c:v>0.30449999999999999</c:v>
                </c:pt>
                <c:pt idx="3046">
                  <c:v>0.30459999999999998</c:v>
                </c:pt>
                <c:pt idx="3047">
                  <c:v>0.30470000000000003</c:v>
                </c:pt>
                <c:pt idx="3048">
                  <c:v>0.30480000000000002</c:v>
                </c:pt>
                <c:pt idx="3049">
                  <c:v>0.3049</c:v>
                </c:pt>
                <c:pt idx="3050">
                  <c:v>0.30499999999999999</c:v>
                </c:pt>
                <c:pt idx="3051">
                  <c:v>0.30509999999999998</c:v>
                </c:pt>
                <c:pt idx="3052">
                  <c:v>0.30520000000000003</c:v>
                </c:pt>
                <c:pt idx="3053">
                  <c:v>0.30530000000000002</c:v>
                </c:pt>
                <c:pt idx="3054">
                  <c:v>0.3054</c:v>
                </c:pt>
                <c:pt idx="3055">
                  <c:v>0.30549999999999999</c:v>
                </c:pt>
                <c:pt idx="3056">
                  <c:v>0.30559999999999998</c:v>
                </c:pt>
                <c:pt idx="3057">
                  <c:v>0.30570000000000003</c:v>
                </c:pt>
                <c:pt idx="3058">
                  <c:v>0.30580000000000002</c:v>
                </c:pt>
                <c:pt idx="3059">
                  <c:v>0.30590000000000001</c:v>
                </c:pt>
                <c:pt idx="3060">
                  <c:v>0.30599999999999999</c:v>
                </c:pt>
                <c:pt idx="3061">
                  <c:v>0.30609999999999998</c:v>
                </c:pt>
                <c:pt idx="3062">
                  <c:v>0.30620000000000003</c:v>
                </c:pt>
                <c:pt idx="3063">
                  <c:v>0.30630000000000002</c:v>
                </c:pt>
                <c:pt idx="3064">
                  <c:v>0.30640000000000001</c:v>
                </c:pt>
                <c:pt idx="3065">
                  <c:v>0.30649999999999999</c:v>
                </c:pt>
                <c:pt idx="3066">
                  <c:v>0.30659999999999998</c:v>
                </c:pt>
                <c:pt idx="3067">
                  <c:v>0.30669999999999997</c:v>
                </c:pt>
                <c:pt idx="3068">
                  <c:v>0.30680000000000002</c:v>
                </c:pt>
                <c:pt idx="3069">
                  <c:v>0.30690000000000001</c:v>
                </c:pt>
                <c:pt idx="3070">
                  <c:v>0.307</c:v>
                </c:pt>
                <c:pt idx="3071">
                  <c:v>0.30709999999999998</c:v>
                </c:pt>
                <c:pt idx="3072">
                  <c:v>0.30719999999999997</c:v>
                </c:pt>
                <c:pt idx="3073">
                  <c:v>0.30730000000000002</c:v>
                </c:pt>
                <c:pt idx="3074">
                  <c:v>0.30740000000000001</c:v>
                </c:pt>
                <c:pt idx="3075">
                  <c:v>0.3075</c:v>
                </c:pt>
                <c:pt idx="3076">
                  <c:v>0.30759999999999998</c:v>
                </c:pt>
                <c:pt idx="3077">
                  <c:v>0.30769999999999997</c:v>
                </c:pt>
                <c:pt idx="3078">
                  <c:v>0.30780000000000002</c:v>
                </c:pt>
                <c:pt idx="3079">
                  <c:v>0.30790000000000001</c:v>
                </c:pt>
                <c:pt idx="3080">
                  <c:v>0.308</c:v>
                </c:pt>
                <c:pt idx="3081">
                  <c:v>0.30809999999999998</c:v>
                </c:pt>
                <c:pt idx="3082">
                  <c:v>0.30819999999999997</c:v>
                </c:pt>
                <c:pt idx="3083">
                  <c:v>0.30830000000000002</c:v>
                </c:pt>
                <c:pt idx="3084">
                  <c:v>0.30840000000000001</c:v>
                </c:pt>
                <c:pt idx="3085">
                  <c:v>0.3085</c:v>
                </c:pt>
                <c:pt idx="3086">
                  <c:v>0.30859999999999999</c:v>
                </c:pt>
                <c:pt idx="3087">
                  <c:v>0.30869999999999997</c:v>
                </c:pt>
                <c:pt idx="3088">
                  <c:v>0.30880000000000002</c:v>
                </c:pt>
                <c:pt idx="3089">
                  <c:v>0.30890000000000001</c:v>
                </c:pt>
                <c:pt idx="3090">
                  <c:v>0.309</c:v>
                </c:pt>
                <c:pt idx="3091">
                  <c:v>0.30909999999999999</c:v>
                </c:pt>
                <c:pt idx="3092">
                  <c:v>0.30919999999999997</c:v>
                </c:pt>
                <c:pt idx="3093">
                  <c:v>0.30930000000000002</c:v>
                </c:pt>
                <c:pt idx="3094">
                  <c:v>0.30940000000000001</c:v>
                </c:pt>
                <c:pt idx="3095">
                  <c:v>0.3095</c:v>
                </c:pt>
                <c:pt idx="3096">
                  <c:v>0.30959999999999999</c:v>
                </c:pt>
                <c:pt idx="3097">
                  <c:v>0.30969999999999998</c:v>
                </c:pt>
                <c:pt idx="3098">
                  <c:v>0.30980000000000002</c:v>
                </c:pt>
                <c:pt idx="3099">
                  <c:v>0.30990000000000001</c:v>
                </c:pt>
                <c:pt idx="3100">
                  <c:v>0.31</c:v>
                </c:pt>
                <c:pt idx="3101">
                  <c:v>0.31009999999999999</c:v>
                </c:pt>
                <c:pt idx="3102">
                  <c:v>0.31019999999999998</c:v>
                </c:pt>
                <c:pt idx="3103">
                  <c:v>0.31030000000000002</c:v>
                </c:pt>
                <c:pt idx="3104">
                  <c:v>0.31040000000000001</c:v>
                </c:pt>
                <c:pt idx="3105">
                  <c:v>0.3105</c:v>
                </c:pt>
                <c:pt idx="3106">
                  <c:v>0.31059999999999999</c:v>
                </c:pt>
                <c:pt idx="3107">
                  <c:v>0.31069999999999998</c:v>
                </c:pt>
                <c:pt idx="3108">
                  <c:v>0.31080000000000002</c:v>
                </c:pt>
                <c:pt idx="3109">
                  <c:v>0.31090000000000001</c:v>
                </c:pt>
                <c:pt idx="3110">
                  <c:v>0.311</c:v>
                </c:pt>
                <c:pt idx="3111">
                  <c:v>0.31109999999999999</c:v>
                </c:pt>
                <c:pt idx="3112">
                  <c:v>0.31119999999999998</c:v>
                </c:pt>
                <c:pt idx="3113">
                  <c:v>0.31130000000000002</c:v>
                </c:pt>
                <c:pt idx="3114">
                  <c:v>0.31140000000000001</c:v>
                </c:pt>
                <c:pt idx="3115">
                  <c:v>0.3115</c:v>
                </c:pt>
                <c:pt idx="3116">
                  <c:v>0.31159999999999999</c:v>
                </c:pt>
                <c:pt idx="3117">
                  <c:v>0.31169999999999998</c:v>
                </c:pt>
                <c:pt idx="3118">
                  <c:v>0.31180000000000002</c:v>
                </c:pt>
                <c:pt idx="3119">
                  <c:v>0.31190000000000001</c:v>
                </c:pt>
                <c:pt idx="3120">
                  <c:v>0.312</c:v>
                </c:pt>
                <c:pt idx="3121">
                  <c:v>0.31209999999999999</c:v>
                </c:pt>
                <c:pt idx="3122">
                  <c:v>0.31219999999999998</c:v>
                </c:pt>
                <c:pt idx="3123">
                  <c:v>0.31230000000000002</c:v>
                </c:pt>
                <c:pt idx="3124">
                  <c:v>0.31240000000000001</c:v>
                </c:pt>
                <c:pt idx="3125">
                  <c:v>0.3125</c:v>
                </c:pt>
                <c:pt idx="3126">
                  <c:v>0.31259999999999999</c:v>
                </c:pt>
                <c:pt idx="3127">
                  <c:v>0.31269999999999998</c:v>
                </c:pt>
                <c:pt idx="3128">
                  <c:v>0.31280000000000002</c:v>
                </c:pt>
                <c:pt idx="3129">
                  <c:v>0.31290000000000001</c:v>
                </c:pt>
                <c:pt idx="3130">
                  <c:v>0.313</c:v>
                </c:pt>
                <c:pt idx="3131">
                  <c:v>0.31309999999999999</c:v>
                </c:pt>
                <c:pt idx="3132">
                  <c:v>0.31319999999999998</c:v>
                </c:pt>
                <c:pt idx="3133">
                  <c:v>0.31330000000000002</c:v>
                </c:pt>
                <c:pt idx="3134">
                  <c:v>0.31340000000000001</c:v>
                </c:pt>
                <c:pt idx="3135">
                  <c:v>0.3135</c:v>
                </c:pt>
                <c:pt idx="3136">
                  <c:v>0.31359999999999999</c:v>
                </c:pt>
                <c:pt idx="3137">
                  <c:v>0.31369999999999998</c:v>
                </c:pt>
                <c:pt idx="3138">
                  <c:v>0.31380000000000002</c:v>
                </c:pt>
                <c:pt idx="3139">
                  <c:v>0.31390000000000001</c:v>
                </c:pt>
                <c:pt idx="3140">
                  <c:v>0.314</c:v>
                </c:pt>
                <c:pt idx="3141">
                  <c:v>0.31409999999999999</c:v>
                </c:pt>
                <c:pt idx="3142">
                  <c:v>0.31419999999999998</c:v>
                </c:pt>
                <c:pt idx="3143">
                  <c:v>0.31430000000000002</c:v>
                </c:pt>
                <c:pt idx="3144">
                  <c:v>0.31440000000000001</c:v>
                </c:pt>
                <c:pt idx="3145">
                  <c:v>0.3145</c:v>
                </c:pt>
                <c:pt idx="3146">
                  <c:v>0.31459999999999999</c:v>
                </c:pt>
                <c:pt idx="3147">
                  <c:v>0.31469999999999998</c:v>
                </c:pt>
                <c:pt idx="3148">
                  <c:v>0.31480000000000002</c:v>
                </c:pt>
                <c:pt idx="3149">
                  <c:v>0.31490000000000001</c:v>
                </c:pt>
                <c:pt idx="3150">
                  <c:v>0.315</c:v>
                </c:pt>
                <c:pt idx="3151">
                  <c:v>0.31509999999999999</c:v>
                </c:pt>
                <c:pt idx="3152">
                  <c:v>0.31519999999999998</c:v>
                </c:pt>
                <c:pt idx="3153">
                  <c:v>0.31530000000000002</c:v>
                </c:pt>
                <c:pt idx="3154">
                  <c:v>0.31540000000000001</c:v>
                </c:pt>
                <c:pt idx="3155">
                  <c:v>0.3155</c:v>
                </c:pt>
                <c:pt idx="3156">
                  <c:v>0.31559999999999999</c:v>
                </c:pt>
                <c:pt idx="3157">
                  <c:v>0.31569999999999998</c:v>
                </c:pt>
                <c:pt idx="3158">
                  <c:v>0.31580000000000003</c:v>
                </c:pt>
                <c:pt idx="3159">
                  <c:v>0.31590000000000001</c:v>
                </c:pt>
                <c:pt idx="3160">
                  <c:v>0.316</c:v>
                </c:pt>
                <c:pt idx="3161">
                  <c:v>0.31609999999999999</c:v>
                </c:pt>
                <c:pt idx="3162">
                  <c:v>0.31619999999999998</c:v>
                </c:pt>
                <c:pt idx="3163">
                  <c:v>0.31630000000000003</c:v>
                </c:pt>
                <c:pt idx="3164">
                  <c:v>0.31640000000000001</c:v>
                </c:pt>
                <c:pt idx="3165">
                  <c:v>0.3165</c:v>
                </c:pt>
                <c:pt idx="3166">
                  <c:v>0.31659999999999999</c:v>
                </c:pt>
                <c:pt idx="3167">
                  <c:v>0.31669999999999998</c:v>
                </c:pt>
                <c:pt idx="3168">
                  <c:v>0.31680000000000003</c:v>
                </c:pt>
                <c:pt idx="3169">
                  <c:v>0.31690000000000002</c:v>
                </c:pt>
                <c:pt idx="3170">
                  <c:v>0.317</c:v>
                </c:pt>
                <c:pt idx="3171">
                  <c:v>0.31709999999999999</c:v>
                </c:pt>
                <c:pt idx="3172">
                  <c:v>0.31719999999999998</c:v>
                </c:pt>
                <c:pt idx="3173">
                  <c:v>0.31730000000000003</c:v>
                </c:pt>
                <c:pt idx="3174">
                  <c:v>0.31740000000000002</c:v>
                </c:pt>
                <c:pt idx="3175">
                  <c:v>0.3175</c:v>
                </c:pt>
                <c:pt idx="3176">
                  <c:v>0.31759999999999999</c:v>
                </c:pt>
                <c:pt idx="3177">
                  <c:v>0.31769999999999998</c:v>
                </c:pt>
                <c:pt idx="3178">
                  <c:v>0.31780000000000003</c:v>
                </c:pt>
                <c:pt idx="3179">
                  <c:v>0.31790000000000002</c:v>
                </c:pt>
                <c:pt idx="3180">
                  <c:v>0.318</c:v>
                </c:pt>
                <c:pt idx="3181">
                  <c:v>0.31809999999999999</c:v>
                </c:pt>
                <c:pt idx="3182">
                  <c:v>0.31819999999999998</c:v>
                </c:pt>
                <c:pt idx="3183">
                  <c:v>0.31830000000000003</c:v>
                </c:pt>
                <c:pt idx="3184">
                  <c:v>0.31840000000000002</c:v>
                </c:pt>
                <c:pt idx="3185">
                  <c:v>0.31850000000000001</c:v>
                </c:pt>
                <c:pt idx="3186">
                  <c:v>0.31859999999999999</c:v>
                </c:pt>
                <c:pt idx="3187">
                  <c:v>0.31869999999999998</c:v>
                </c:pt>
                <c:pt idx="3188">
                  <c:v>0.31879999999999997</c:v>
                </c:pt>
                <c:pt idx="3189">
                  <c:v>0.31890000000000002</c:v>
                </c:pt>
                <c:pt idx="3190">
                  <c:v>0.31900000000000001</c:v>
                </c:pt>
                <c:pt idx="3191">
                  <c:v>0.31909999999999999</c:v>
                </c:pt>
                <c:pt idx="3192">
                  <c:v>0.31919999999999998</c:v>
                </c:pt>
                <c:pt idx="3193">
                  <c:v>0.31929999999999997</c:v>
                </c:pt>
                <c:pt idx="3194">
                  <c:v>0.31940000000000002</c:v>
                </c:pt>
                <c:pt idx="3195">
                  <c:v>0.31950000000000001</c:v>
                </c:pt>
                <c:pt idx="3196">
                  <c:v>0.3196</c:v>
                </c:pt>
                <c:pt idx="3197">
                  <c:v>0.31969999999999998</c:v>
                </c:pt>
                <c:pt idx="3198">
                  <c:v>0.31979999999999997</c:v>
                </c:pt>
                <c:pt idx="3199">
                  <c:v>0.31990000000000002</c:v>
                </c:pt>
                <c:pt idx="3200">
                  <c:v>0.32</c:v>
                </c:pt>
                <c:pt idx="3201">
                  <c:v>0.3201</c:v>
                </c:pt>
                <c:pt idx="3202">
                  <c:v>0.32019999999999998</c:v>
                </c:pt>
                <c:pt idx="3203">
                  <c:v>0.32029999999999997</c:v>
                </c:pt>
                <c:pt idx="3204">
                  <c:v>0.32040000000000002</c:v>
                </c:pt>
                <c:pt idx="3205">
                  <c:v>0.32050000000000001</c:v>
                </c:pt>
                <c:pt idx="3206">
                  <c:v>0.3206</c:v>
                </c:pt>
                <c:pt idx="3207">
                  <c:v>0.32069999999999999</c:v>
                </c:pt>
                <c:pt idx="3208">
                  <c:v>0.32079999999999997</c:v>
                </c:pt>
                <c:pt idx="3209">
                  <c:v>0.32090000000000002</c:v>
                </c:pt>
                <c:pt idx="3210">
                  <c:v>0.32100000000000001</c:v>
                </c:pt>
                <c:pt idx="3211">
                  <c:v>0.3211</c:v>
                </c:pt>
                <c:pt idx="3212">
                  <c:v>0.32119999999999999</c:v>
                </c:pt>
                <c:pt idx="3213">
                  <c:v>0.32129999999999997</c:v>
                </c:pt>
                <c:pt idx="3214">
                  <c:v>0.32140000000000002</c:v>
                </c:pt>
                <c:pt idx="3215">
                  <c:v>0.32150000000000001</c:v>
                </c:pt>
                <c:pt idx="3216">
                  <c:v>0.3216</c:v>
                </c:pt>
                <c:pt idx="3217">
                  <c:v>0.32169999999999999</c:v>
                </c:pt>
                <c:pt idx="3218">
                  <c:v>0.32179999999999997</c:v>
                </c:pt>
                <c:pt idx="3219">
                  <c:v>0.32190000000000002</c:v>
                </c:pt>
                <c:pt idx="3220">
                  <c:v>0.32200000000000001</c:v>
                </c:pt>
                <c:pt idx="3221">
                  <c:v>0.3221</c:v>
                </c:pt>
                <c:pt idx="3222">
                  <c:v>0.32219999999999999</c:v>
                </c:pt>
                <c:pt idx="3223">
                  <c:v>0.32229999999999998</c:v>
                </c:pt>
                <c:pt idx="3224">
                  <c:v>0.32240000000000002</c:v>
                </c:pt>
                <c:pt idx="3225">
                  <c:v>0.32250000000000001</c:v>
                </c:pt>
                <c:pt idx="3226">
                  <c:v>0.3226</c:v>
                </c:pt>
                <c:pt idx="3227">
                  <c:v>0.32269999999999999</c:v>
                </c:pt>
                <c:pt idx="3228">
                  <c:v>0.32279999999999998</c:v>
                </c:pt>
                <c:pt idx="3229">
                  <c:v>0.32290000000000002</c:v>
                </c:pt>
                <c:pt idx="3230">
                  <c:v>0.32300000000000001</c:v>
                </c:pt>
                <c:pt idx="3231">
                  <c:v>0.3231</c:v>
                </c:pt>
                <c:pt idx="3232">
                  <c:v>0.32319999999999999</c:v>
                </c:pt>
                <c:pt idx="3233">
                  <c:v>0.32329999999999998</c:v>
                </c:pt>
                <c:pt idx="3234">
                  <c:v>0.32340000000000002</c:v>
                </c:pt>
                <c:pt idx="3235">
                  <c:v>0.32350000000000001</c:v>
                </c:pt>
                <c:pt idx="3236">
                  <c:v>0.3236</c:v>
                </c:pt>
                <c:pt idx="3237">
                  <c:v>0.32369999999999999</c:v>
                </c:pt>
                <c:pt idx="3238">
                  <c:v>0.32379999999999998</c:v>
                </c:pt>
                <c:pt idx="3239">
                  <c:v>0.32390000000000002</c:v>
                </c:pt>
                <c:pt idx="3240">
                  <c:v>0.32400000000000001</c:v>
                </c:pt>
                <c:pt idx="3241">
                  <c:v>0.3241</c:v>
                </c:pt>
                <c:pt idx="3242">
                  <c:v>0.32419999999999999</c:v>
                </c:pt>
                <c:pt idx="3243">
                  <c:v>0.32429999999999998</c:v>
                </c:pt>
                <c:pt idx="3244">
                  <c:v>0.32440000000000002</c:v>
                </c:pt>
                <c:pt idx="3245">
                  <c:v>0.32450000000000001</c:v>
                </c:pt>
                <c:pt idx="3246">
                  <c:v>0.3246</c:v>
                </c:pt>
                <c:pt idx="3247">
                  <c:v>0.32469999999999999</c:v>
                </c:pt>
                <c:pt idx="3248">
                  <c:v>0.32479999999999998</c:v>
                </c:pt>
                <c:pt idx="3249">
                  <c:v>0.32490000000000002</c:v>
                </c:pt>
                <c:pt idx="3250">
                  <c:v>0.32500000000000001</c:v>
                </c:pt>
                <c:pt idx="3251">
                  <c:v>0.3251</c:v>
                </c:pt>
                <c:pt idx="3252">
                  <c:v>0.32519999999999999</c:v>
                </c:pt>
                <c:pt idx="3253">
                  <c:v>0.32529999999999998</c:v>
                </c:pt>
                <c:pt idx="3254">
                  <c:v>0.32540000000000002</c:v>
                </c:pt>
                <c:pt idx="3255">
                  <c:v>0.32550000000000001</c:v>
                </c:pt>
                <c:pt idx="3256">
                  <c:v>0.3256</c:v>
                </c:pt>
                <c:pt idx="3257">
                  <c:v>0.32569999999999999</c:v>
                </c:pt>
                <c:pt idx="3258">
                  <c:v>0.32579999999999998</c:v>
                </c:pt>
                <c:pt idx="3259">
                  <c:v>0.32590000000000002</c:v>
                </c:pt>
                <c:pt idx="3260">
                  <c:v>0.32600000000000001</c:v>
                </c:pt>
                <c:pt idx="3261">
                  <c:v>0.3261</c:v>
                </c:pt>
                <c:pt idx="3262">
                  <c:v>0.32619999999999999</c:v>
                </c:pt>
                <c:pt idx="3263">
                  <c:v>0.32629999999999998</c:v>
                </c:pt>
                <c:pt idx="3264">
                  <c:v>0.32640000000000002</c:v>
                </c:pt>
                <c:pt idx="3265">
                  <c:v>0.32650000000000001</c:v>
                </c:pt>
                <c:pt idx="3266">
                  <c:v>0.3266</c:v>
                </c:pt>
                <c:pt idx="3267">
                  <c:v>0.32669999999999999</c:v>
                </c:pt>
                <c:pt idx="3268">
                  <c:v>0.32679999999999998</c:v>
                </c:pt>
                <c:pt idx="3269">
                  <c:v>0.32690000000000002</c:v>
                </c:pt>
                <c:pt idx="3270">
                  <c:v>0.32700000000000001</c:v>
                </c:pt>
                <c:pt idx="3271">
                  <c:v>0.3271</c:v>
                </c:pt>
                <c:pt idx="3272">
                  <c:v>0.32719999999999999</c:v>
                </c:pt>
                <c:pt idx="3273">
                  <c:v>0.32729999999999998</c:v>
                </c:pt>
                <c:pt idx="3274">
                  <c:v>0.32740000000000002</c:v>
                </c:pt>
                <c:pt idx="3275">
                  <c:v>0.32750000000000001</c:v>
                </c:pt>
                <c:pt idx="3276">
                  <c:v>0.3276</c:v>
                </c:pt>
                <c:pt idx="3277">
                  <c:v>0.32769999999999999</c:v>
                </c:pt>
                <c:pt idx="3278">
                  <c:v>0.32779999999999998</c:v>
                </c:pt>
                <c:pt idx="3279">
                  <c:v>0.32790000000000002</c:v>
                </c:pt>
                <c:pt idx="3280">
                  <c:v>0.32800000000000001</c:v>
                </c:pt>
                <c:pt idx="3281">
                  <c:v>0.3281</c:v>
                </c:pt>
                <c:pt idx="3282">
                  <c:v>0.32819999999999999</c:v>
                </c:pt>
                <c:pt idx="3283">
                  <c:v>0.32829999999999998</c:v>
                </c:pt>
                <c:pt idx="3284">
                  <c:v>0.32840000000000003</c:v>
                </c:pt>
                <c:pt idx="3285">
                  <c:v>0.32850000000000001</c:v>
                </c:pt>
                <c:pt idx="3286">
                  <c:v>0.3286</c:v>
                </c:pt>
                <c:pt idx="3287">
                  <c:v>0.32869999999999999</c:v>
                </c:pt>
                <c:pt idx="3288">
                  <c:v>0.32879999999999998</c:v>
                </c:pt>
                <c:pt idx="3289">
                  <c:v>0.32890000000000003</c:v>
                </c:pt>
                <c:pt idx="3290">
                  <c:v>0.32900000000000001</c:v>
                </c:pt>
                <c:pt idx="3291">
                  <c:v>0.3291</c:v>
                </c:pt>
                <c:pt idx="3292">
                  <c:v>0.32919999999999999</c:v>
                </c:pt>
                <c:pt idx="3293">
                  <c:v>0.32929999999999998</c:v>
                </c:pt>
                <c:pt idx="3294">
                  <c:v>0.32940000000000003</c:v>
                </c:pt>
                <c:pt idx="3295">
                  <c:v>0.32950000000000002</c:v>
                </c:pt>
                <c:pt idx="3296">
                  <c:v>0.3296</c:v>
                </c:pt>
                <c:pt idx="3297">
                  <c:v>0.32969999999999999</c:v>
                </c:pt>
                <c:pt idx="3298">
                  <c:v>0.32979999999999998</c:v>
                </c:pt>
                <c:pt idx="3299">
                  <c:v>0.32990000000000003</c:v>
                </c:pt>
                <c:pt idx="3300">
                  <c:v>0.33</c:v>
                </c:pt>
                <c:pt idx="3301">
                  <c:v>0.3301</c:v>
                </c:pt>
                <c:pt idx="3302">
                  <c:v>0.33019999999999999</c:v>
                </c:pt>
                <c:pt idx="3303">
                  <c:v>0.33029999999999998</c:v>
                </c:pt>
                <c:pt idx="3304">
                  <c:v>0.33040000000000003</c:v>
                </c:pt>
                <c:pt idx="3305">
                  <c:v>0.33050000000000002</c:v>
                </c:pt>
                <c:pt idx="3306">
                  <c:v>0.3306</c:v>
                </c:pt>
                <c:pt idx="3307">
                  <c:v>0.33069999999999999</c:v>
                </c:pt>
                <c:pt idx="3308">
                  <c:v>0.33079999999999998</c:v>
                </c:pt>
                <c:pt idx="3309">
                  <c:v>0.33090000000000003</c:v>
                </c:pt>
                <c:pt idx="3310">
                  <c:v>0.33100000000000002</c:v>
                </c:pt>
                <c:pt idx="3311">
                  <c:v>0.33110000000000001</c:v>
                </c:pt>
                <c:pt idx="3312">
                  <c:v>0.33119999999999999</c:v>
                </c:pt>
                <c:pt idx="3313">
                  <c:v>0.33129999999999998</c:v>
                </c:pt>
                <c:pt idx="3314">
                  <c:v>0.33139999999999997</c:v>
                </c:pt>
                <c:pt idx="3315">
                  <c:v>0.33150000000000002</c:v>
                </c:pt>
                <c:pt idx="3316">
                  <c:v>0.33160000000000001</c:v>
                </c:pt>
                <c:pt idx="3317">
                  <c:v>0.33169999999999999</c:v>
                </c:pt>
                <c:pt idx="3318">
                  <c:v>0.33179999999999998</c:v>
                </c:pt>
                <c:pt idx="3319">
                  <c:v>0.33189999999999997</c:v>
                </c:pt>
                <c:pt idx="3320">
                  <c:v>0.33200000000000002</c:v>
                </c:pt>
                <c:pt idx="3321">
                  <c:v>0.33210000000000001</c:v>
                </c:pt>
                <c:pt idx="3322">
                  <c:v>0.3322</c:v>
                </c:pt>
                <c:pt idx="3323">
                  <c:v>0.33229999999999998</c:v>
                </c:pt>
                <c:pt idx="3324">
                  <c:v>0.33239999999999997</c:v>
                </c:pt>
                <c:pt idx="3325">
                  <c:v>0.33250000000000002</c:v>
                </c:pt>
                <c:pt idx="3326">
                  <c:v>0.33260000000000001</c:v>
                </c:pt>
                <c:pt idx="3327">
                  <c:v>0.3327</c:v>
                </c:pt>
                <c:pt idx="3328">
                  <c:v>0.33279999999999998</c:v>
                </c:pt>
                <c:pt idx="3329">
                  <c:v>0.33289999999999997</c:v>
                </c:pt>
                <c:pt idx="3330">
                  <c:v>0.33300000000000002</c:v>
                </c:pt>
                <c:pt idx="3331">
                  <c:v>0.33310000000000001</c:v>
                </c:pt>
                <c:pt idx="3332">
                  <c:v>0.3332</c:v>
                </c:pt>
                <c:pt idx="3333">
                  <c:v>0.33329999999999999</c:v>
                </c:pt>
                <c:pt idx="3334">
                  <c:v>0.33339999999999997</c:v>
                </c:pt>
                <c:pt idx="3335">
                  <c:v>0.33350000000000002</c:v>
                </c:pt>
                <c:pt idx="3336">
                  <c:v>0.33360000000000001</c:v>
                </c:pt>
                <c:pt idx="3337">
                  <c:v>0.3337</c:v>
                </c:pt>
                <c:pt idx="3338">
                  <c:v>0.33379999999999999</c:v>
                </c:pt>
                <c:pt idx="3339">
                  <c:v>0.33389999999999997</c:v>
                </c:pt>
                <c:pt idx="3340">
                  <c:v>0.33400000000000002</c:v>
                </c:pt>
                <c:pt idx="3341">
                  <c:v>0.33410000000000001</c:v>
                </c:pt>
                <c:pt idx="3342">
                  <c:v>0.3342</c:v>
                </c:pt>
                <c:pt idx="3343">
                  <c:v>0.33429999999999999</c:v>
                </c:pt>
                <c:pt idx="3344">
                  <c:v>0.33439999999999998</c:v>
                </c:pt>
                <c:pt idx="3345">
                  <c:v>0.33450000000000002</c:v>
                </c:pt>
                <c:pt idx="3346">
                  <c:v>0.33460000000000001</c:v>
                </c:pt>
                <c:pt idx="3347">
                  <c:v>0.3347</c:v>
                </c:pt>
                <c:pt idx="3348">
                  <c:v>0.33479999999999999</c:v>
                </c:pt>
                <c:pt idx="3349">
                  <c:v>0.33489999999999998</c:v>
                </c:pt>
                <c:pt idx="3350">
                  <c:v>0.33500000000000002</c:v>
                </c:pt>
                <c:pt idx="3351">
                  <c:v>0.33510000000000001</c:v>
                </c:pt>
                <c:pt idx="3352">
                  <c:v>0.3352</c:v>
                </c:pt>
                <c:pt idx="3353">
                  <c:v>0.33529999999999999</c:v>
                </c:pt>
                <c:pt idx="3354">
                  <c:v>0.33539999999999998</c:v>
                </c:pt>
                <c:pt idx="3355">
                  <c:v>0.33550000000000002</c:v>
                </c:pt>
                <c:pt idx="3356">
                  <c:v>0.33560000000000001</c:v>
                </c:pt>
                <c:pt idx="3357">
                  <c:v>0.3357</c:v>
                </c:pt>
                <c:pt idx="3358">
                  <c:v>0.33579999999999999</c:v>
                </c:pt>
                <c:pt idx="3359">
                  <c:v>0.33589999999999998</c:v>
                </c:pt>
                <c:pt idx="3360">
                  <c:v>0.33600000000000002</c:v>
                </c:pt>
                <c:pt idx="3361">
                  <c:v>0.33610000000000001</c:v>
                </c:pt>
                <c:pt idx="3362">
                  <c:v>0.3362</c:v>
                </c:pt>
                <c:pt idx="3363">
                  <c:v>0.33629999999999999</c:v>
                </c:pt>
                <c:pt idx="3364">
                  <c:v>0.33639999999999998</c:v>
                </c:pt>
                <c:pt idx="3365">
                  <c:v>0.33650000000000002</c:v>
                </c:pt>
                <c:pt idx="3366">
                  <c:v>0.33660000000000001</c:v>
                </c:pt>
                <c:pt idx="3367">
                  <c:v>0.3367</c:v>
                </c:pt>
                <c:pt idx="3368">
                  <c:v>0.33679999999999999</c:v>
                </c:pt>
                <c:pt idx="3369">
                  <c:v>0.33689999999999998</c:v>
                </c:pt>
                <c:pt idx="3370">
                  <c:v>0.33700000000000002</c:v>
                </c:pt>
                <c:pt idx="3371">
                  <c:v>0.33710000000000001</c:v>
                </c:pt>
                <c:pt idx="3372">
                  <c:v>0.3372</c:v>
                </c:pt>
                <c:pt idx="3373">
                  <c:v>0.33729999999999999</c:v>
                </c:pt>
                <c:pt idx="3374">
                  <c:v>0.33739999999999998</c:v>
                </c:pt>
                <c:pt idx="3375">
                  <c:v>0.33750000000000002</c:v>
                </c:pt>
                <c:pt idx="3376">
                  <c:v>0.33760000000000001</c:v>
                </c:pt>
                <c:pt idx="3377">
                  <c:v>0.3377</c:v>
                </c:pt>
                <c:pt idx="3378">
                  <c:v>0.33779999999999999</c:v>
                </c:pt>
                <c:pt idx="3379">
                  <c:v>0.33789999999999998</c:v>
                </c:pt>
                <c:pt idx="3380">
                  <c:v>0.33800000000000002</c:v>
                </c:pt>
                <c:pt idx="3381">
                  <c:v>0.33810000000000001</c:v>
                </c:pt>
                <c:pt idx="3382">
                  <c:v>0.3382</c:v>
                </c:pt>
                <c:pt idx="3383">
                  <c:v>0.33829999999999999</c:v>
                </c:pt>
                <c:pt idx="3384">
                  <c:v>0.33839999999999998</c:v>
                </c:pt>
                <c:pt idx="3385">
                  <c:v>0.33850000000000002</c:v>
                </c:pt>
                <c:pt idx="3386">
                  <c:v>0.33860000000000001</c:v>
                </c:pt>
                <c:pt idx="3387">
                  <c:v>0.3387</c:v>
                </c:pt>
                <c:pt idx="3388">
                  <c:v>0.33879999999999999</c:v>
                </c:pt>
                <c:pt idx="3389">
                  <c:v>0.33889999999999998</c:v>
                </c:pt>
                <c:pt idx="3390">
                  <c:v>0.33900000000000002</c:v>
                </c:pt>
                <c:pt idx="3391">
                  <c:v>0.33910000000000001</c:v>
                </c:pt>
                <c:pt idx="3392">
                  <c:v>0.3392</c:v>
                </c:pt>
                <c:pt idx="3393">
                  <c:v>0.33929999999999999</c:v>
                </c:pt>
                <c:pt idx="3394">
                  <c:v>0.33939999999999998</c:v>
                </c:pt>
                <c:pt idx="3395">
                  <c:v>0.33950000000000002</c:v>
                </c:pt>
                <c:pt idx="3396">
                  <c:v>0.33960000000000001</c:v>
                </c:pt>
                <c:pt idx="3397">
                  <c:v>0.3397</c:v>
                </c:pt>
                <c:pt idx="3398">
                  <c:v>0.33979999999999999</c:v>
                </c:pt>
                <c:pt idx="3399">
                  <c:v>0.33989999999999998</c:v>
                </c:pt>
                <c:pt idx="3400">
                  <c:v>0.34</c:v>
                </c:pt>
                <c:pt idx="3401">
                  <c:v>0.34010000000000001</c:v>
                </c:pt>
                <c:pt idx="3402">
                  <c:v>0.3402</c:v>
                </c:pt>
                <c:pt idx="3403">
                  <c:v>0.34029999999999999</c:v>
                </c:pt>
                <c:pt idx="3404">
                  <c:v>0.34039999999999998</c:v>
                </c:pt>
                <c:pt idx="3405">
                  <c:v>0.34050000000000002</c:v>
                </c:pt>
                <c:pt idx="3406">
                  <c:v>0.34060000000000001</c:v>
                </c:pt>
                <c:pt idx="3407">
                  <c:v>0.3407</c:v>
                </c:pt>
                <c:pt idx="3408">
                  <c:v>0.34079999999999999</c:v>
                </c:pt>
                <c:pt idx="3409">
                  <c:v>0.34089999999999998</c:v>
                </c:pt>
                <c:pt idx="3410">
                  <c:v>0.34100000000000003</c:v>
                </c:pt>
                <c:pt idx="3411">
                  <c:v>0.34110000000000001</c:v>
                </c:pt>
                <c:pt idx="3412">
                  <c:v>0.3412</c:v>
                </c:pt>
                <c:pt idx="3413">
                  <c:v>0.34129999999999999</c:v>
                </c:pt>
                <c:pt idx="3414">
                  <c:v>0.34139999999999998</c:v>
                </c:pt>
                <c:pt idx="3415">
                  <c:v>0.34150000000000003</c:v>
                </c:pt>
                <c:pt idx="3416">
                  <c:v>0.34160000000000001</c:v>
                </c:pt>
                <c:pt idx="3417">
                  <c:v>0.3417</c:v>
                </c:pt>
                <c:pt idx="3418">
                  <c:v>0.34179999999999999</c:v>
                </c:pt>
                <c:pt idx="3419">
                  <c:v>0.34189999999999998</c:v>
                </c:pt>
                <c:pt idx="3420">
                  <c:v>0.34200000000000003</c:v>
                </c:pt>
                <c:pt idx="3421">
                  <c:v>0.34210000000000002</c:v>
                </c:pt>
                <c:pt idx="3422">
                  <c:v>0.3422</c:v>
                </c:pt>
                <c:pt idx="3423">
                  <c:v>0.34229999999999999</c:v>
                </c:pt>
                <c:pt idx="3424">
                  <c:v>0.34239999999999998</c:v>
                </c:pt>
                <c:pt idx="3425">
                  <c:v>0.34250000000000003</c:v>
                </c:pt>
                <c:pt idx="3426">
                  <c:v>0.34260000000000002</c:v>
                </c:pt>
                <c:pt idx="3427">
                  <c:v>0.3427</c:v>
                </c:pt>
                <c:pt idx="3428">
                  <c:v>0.34279999999999999</c:v>
                </c:pt>
                <c:pt idx="3429">
                  <c:v>0.34289999999999998</c:v>
                </c:pt>
                <c:pt idx="3430">
                  <c:v>0.34300000000000003</c:v>
                </c:pt>
                <c:pt idx="3431">
                  <c:v>0.34310000000000002</c:v>
                </c:pt>
                <c:pt idx="3432">
                  <c:v>0.34320000000000001</c:v>
                </c:pt>
                <c:pt idx="3433">
                  <c:v>0.34329999999999999</c:v>
                </c:pt>
                <c:pt idx="3434">
                  <c:v>0.34339999999999998</c:v>
                </c:pt>
                <c:pt idx="3435">
                  <c:v>0.34350000000000003</c:v>
                </c:pt>
                <c:pt idx="3436">
                  <c:v>0.34360000000000002</c:v>
                </c:pt>
                <c:pt idx="3437">
                  <c:v>0.34370000000000001</c:v>
                </c:pt>
                <c:pt idx="3438">
                  <c:v>0.34379999999999999</c:v>
                </c:pt>
                <c:pt idx="3439">
                  <c:v>0.34389999999999998</c:v>
                </c:pt>
                <c:pt idx="3440">
                  <c:v>0.34399999999999997</c:v>
                </c:pt>
                <c:pt idx="3441">
                  <c:v>0.34410000000000002</c:v>
                </c:pt>
                <c:pt idx="3442">
                  <c:v>0.34420000000000001</c:v>
                </c:pt>
                <c:pt idx="3443">
                  <c:v>0.34429999999999999</c:v>
                </c:pt>
                <c:pt idx="3444">
                  <c:v>0.34439999999999998</c:v>
                </c:pt>
                <c:pt idx="3445">
                  <c:v>0.34449999999999997</c:v>
                </c:pt>
                <c:pt idx="3446">
                  <c:v>0.34460000000000002</c:v>
                </c:pt>
                <c:pt idx="3447">
                  <c:v>0.34470000000000001</c:v>
                </c:pt>
                <c:pt idx="3448">
                  <c:v>0.3448</c:v>
                </c:pt>
                <c:pt idx="3449">
                  <c:v>0.34489999999999998</c:v>
                </c:pt>
                <c:pt idx="3450">
                  <c:v>0.34499999999999997</c:v>
                </c:pt>
                <c:pt idx="3451">
                  <c:v>0.34510000000000002</c:v>
                </c:pt>
                <c:pt idx="3452">
                  <c:v>0.34520000000000001</c:v>
                </c:pt>
                <c:pt idx="3453">
                  <c:v>0.3453</c:v>
                </c:pt>
                <c:pt idx="3454">
                  <c:v>0.34539999999999998</c:v>
                </c:pt>
                <c:pt idx="3455">
                  <c:v>0.34549999999999997</c:v>
                </c:pt>
                <c:pt idx="3456">
                  <c:v>0.34560000000000002</c:v>
                </c:pt>
                <c:pt idx="3457">
                  <c:v>0.34570000000000001</c:v>
                </c:pt>
                <c:pt idx="3458">
                  <c:v>0.3458</c:v>
                </c:pt>
                <c:pt idx="3459">
                  <c:v>0.34589999999999999</c:v>
                </c:pt>
                <c:pt idx="3460">
                  <c:v>0.34599999999999997</c:v>
                </c:pt>
                <c:pt idx="3461">
                  <c:v>0.34610000000000002</c:v>
                </c:pt>
                <c:pt idx="3462">
                  <c:v>0.34620000000000001</c:v>
                </c:pt>
                <c:pt idx="3463">
                  <c:v>0.3463</c:v>
                </c:pt>
                <c:pt idx="3464">
                  <c:v>0.34639999999999999</c:v>
                </c:pt>
                <c:pt idx="3465">
                  <c:v>0.34649999999999997</c:v>
                </c:pt>
                <c:pt idx="3466">
                  <c:v>0.34660000000000002</c:v>
                </c:pt>
                <c:pt idx="3467">
                  <c:v>0.34670000000000001</c:v>
                </c:pt>
                <c:pt idx="3468">
                  <c:v>0.3468</c:v>
                </c:pt>
                <c:pt idx="3469">
                  <c:v>0.34689999999999999</c:v>
                </c:pt>
                <c:pt idx="3470">
                  <c:v>0.34699999999999998</c:v>
                </c:pt>
                <c:pt idx="3471">
                  <c:v>0.34710000000000002</c:v>
                </c:pt>
                <c:pt idx="3472">
                  <c:v>0.34720000000000001</c:v>
                </c:pt>
                <c:pt idx="3473">
                  <c:v>0.3473</c:v>
                </c:pt>
                <c:pt idx="3474">
                  <c:v>0.34739999999999999</c:v>
                </c:pt>
                <c:pt idx="3475">
                  <c:v>0.34749999999999998</c:v>
                </c:pt>
                <c:pt idx="3476">
                  <c:v>0.34760000000000002</c:v>
                </c:pt>
                <c:pt idx="3477">
                  <c:v>0.34770000000000001</c:v>
                </c:pt>
                <c:pt idx="3478">
                  <c:v>0.3478</c:v>
                </c:pt>
                <c:pt idx="3479">
                  <c:v>0.34789999999999999</c:v>
                </c:pt>
                <c:pt idx="3480">
                  <c:v>0.34799999999999998</c:v>
                </c:pt>
                <c:pt idx="3481">
                  <c:v>0.34810000000000002</c:v>
                </c:pt>
                <c:pt idx="3482">
                  <c:v>0.34820000000000001</c:v>
                </c:pt>
                <c:pt idx="3483">
                  <c:v>0.3483</c:v>
                </c:pt>
                <c:pt idx="3484">
                  <c:v>0.34839999999999999</c:v>
                </c:pt>
                <c:pt idx="3485">
                  <c:v>0.34849999999999998</c:v>
                </c:pt>
                <c:pt idx="3486">
                  <c:v>0.34860000000000002</c:v>
                </c:pt>
                <c:pt idx="3487">
                  <c:v>0.34870000000000001</c:v>
                </c:pt>
                <c:pt idx="3488">
                  <c:v>0.3488</c:v>
                </c:pt>
                <c:pt idx="3489">
                  <c:v>0.34889999999999999</c:v>
                </c:pt>
                <c:pt idx="3490">
                  <c:v>0.34899999999999998</c:v>
                </c:pt>
                <c:pt idx="3491">
                  <c:v>0.34910000000000002</c:v>
                </c:pt>
                <c:pt idx="3492">
                  <c:v>0.34920000000000001</c:v>
                </c:pt>
                <c:pt idx="3493">
                  <c:v>0.3493</c:v>
                </c:pt>
                <c:pt idx="3494">
                  <c:v>0.34939999999999999</c:v>
                </c:pt>
                <c:pt idx="3495">
                  <c:v>0.34949999999999998</c:v>
                </c:pt>
                <c:pt idx="3496">
                  <c:v>0.34960000000000002</c:v>
                </c:pt>
                <c:pt idx="3497">
                  <c:v>0.34970000000000001</c:v>
                </c:pt>
                <c:pt idx="3498">
                  <c:v>0.3498</c:v>
                </c:pt>
                <c:pt idx="3499">
                  <c:v>0.34989999999999999</c:v>
                </c:pt>
                <c:pt idx="3500">
                  <c:v>0.35</c:v>
                </c:pt>
                <c:pt idx="3501">
                  <c:v>0.35010000000000002</c:v>
                </c:pt>
                <c:pt idx="3502">
                  <c:v>0.35020000000000001</c:v>
                </c:pt>
                <c:pt idx="3503">
                  <c:v>0.3503</c:v>
                </c:pt>
                <c:pt idx="3504">
                  <c:v>0.35039999999999999</c:v>
                </c:pt>
                <c:pt idx="3505">
                  <c:v>0.35049999999999998</c:v>
                </c:pt>
                <c:pt idx="3506">
                  <c:v>0.35060000000000002</c:v>
                </c:pt>
                <c:pt idx="3507">
                  <c:v>0.35070000000000001</c:v>
                </c:pt>
                <c:pt idx="3508">
                  <c:v>0.3508</c:v>
                </c:pt>
                <c:pt idx="3509">
                  <c:v>0.35089999999999999</c:v>
                </c:pt>
                <c:pt idx="3510">
                  <c:v>0.35099999999999998</c:v>
                </c:pt>
                <c:pt idx="3511">
                  <c:v>0.35110000000000002</c:v>
                </c:pt>
                <c:pt idx="3512">
                  <c:v>0.35120000000000001</c:v>
                </c:pt>
                <c:pt idx="3513">
                  <c:v>0.3513</c:v>
                </c:pt>
                <c:pt idx="3514">
                  <c:v>0.35139999999999999</c:v>
                </c:pt>
                <c:pt idx="3515">
                  <c:v>0.35149999999999998</c:v>
                </c:pt>
                <c:pt idx="3516">
                  <c:v>0.35160000000000002</c:v>
                </c:pt>
                <c:pt idx="3517">
                  <c:v>0.35170000000000001</c:v>
                </c:pt>
                <c:pt idx="3518">
                  <c:v>0.3518</c:v>
                </c:pt>
                <c:pt idx="3519">
                  <c:v>0.35189999999999999</c:v>
                </c:pt>
                <c:pt idx="3520">
                  <c:v>0.35199999999999998</c:v>
                </c:pt>
                <c:pt idx="3521">
                  <c:v>0.35210000000000002</c:v>
                </c:pt>
                <c:pt idx="3522">
                  <c:v>0.35220000000000001</c:v>
                </c:pt>
                <c:pt idx="3523">
                  <c:v>0.3523</c:v>
                </c:pt>
                <c:pt idx="3524">
                  <c:v>0.35239999999999999</c:v>
                </c:pt>
                <c:pt idx="3525">
                  <c:v>0.35249999999999998</c:v>
                </c:pt>
                <c:pt idx="3526">
                  <c:v>0.35260000000000002</c:v>
                </c:pt>
                <c:pt idx="3527">
                  <c:v>0.35270000000000001</c:v>
                </c:pt>
                <c:pt idx="3528">
                  <c:v>0.3528</c:v>
                </c:pt>
                <c:pt idx="3529">
                  <c:v>0.35289999999999999</c:v>
                </c:pt>
                <c:pt idx="3530">
                  <c:v>0.35299999999999998</c:v>
                </c:pt>
                <c:pt idx="3531">
                  <c:v>0.35310000000000002</c:v>
                </c:pt>
                <c:pt idx="3532">
                  <c:v>0.35320000000000001</c:v>
                </c:pt>
                <c:pt idx="3533">
                  <c:v>0.3533</c:v>
                </c:pt>
                <c:pt idx="3534">
                  <c:v>0.35339999999999999</c:v>
                </c:pt>
                <c:pt idx="3535">
                  <c:v>0.35349999999999998</c:v>
                </c:pt>
                <c:pt idx="3536">
                  <c:v>0.35360000000000003</c:v>
                </c:pt>
                <c:pt idx="3537">
                  <c:v>0.35370000000000001</c:v>
                </c:pt>
                <c:pt idx="3538">
                  <c:v>0.3538</c:v>
                </c:pt>
                <c:pt idx="3539">
                  <c:v>0.35389999999999999</c:v>
                </c:pt>
                <c:pt idx="3540">
                  <c:v>0.35399999999999998</c:v>
                </c:pt>
                <c:pt idx="3541">
                  <c:v>0.35410000000000003</c:v>
                </c:pt>
                <c:pt idx="3542">
                  <c:v>0.35420000000000001</c:v>
                </c:pt>
                <c:pt idx="3543">
                  <c:v>0.3543</c:v>
                </c:pt>
                <c:pt idx="3544">
                  <c:v>0.35439999999999999</c:v>
                </c:pt>
                <c:pt idx="3545">
                  <c:v>0.35449999999999998</c:v>
                </c:pt>
                <c:pt idx="3546">
                  <c:v>0.35460000000000003</c:v>
                </c:pt>
                <c:pt idx="3547">
                  <c:v>0.35470000000000002</c:v>
                </c:pt>
                <c:pt idx="3548">
                  <c:v>0.3548</c:v>
                </c:pt>
                <c:pt idx="3549">
                  <c:v>0.35489999999999999</c:v>
                </c:pt>
                <c:pt idx="3550">
                  <c:v>0.35499999999999998</c:v>
                </c:pt>
                <c:pt idx="3551">
                  <c:v>0.35510000000000003</c:v>
                </c:pt>
                <c:pt idx="3552">
                  <c:v>0.35520000000000002</c:v>
                </c:pt>
                <c:pt idx="3553">
                  <c:v>0.3553</c:v>
                </c:pt>
                <c:pt idx="3554">
                  <c:v>0.35539999999999999</c:v>
                </c:pt>
                <c:pt idx="3555">
                  <c:v>0.35549999999999998</c:v>
                </c:pt>
                <c:pt idx="3556">
                  <c:v>0.35560000000000003</c:v>
                </c:pt>
                <c:pt idx="3557">
                  <c:v>0.35570000000000002</c:v>
                </c:pt>
                <c:pt idx="3558">
                  <c:v>0.35580000000000001</c:v>
                </c:pt>
                <c:pt idx="3559">
                  <c:v>0.35589999999999999</c:v>
                </c:pt>
                <c:pt idx="3560">
                  <c:v>0.35599999999999998</c:v>
                </c:pt>
                <c:pt idx="3561">
                  <c:v>0.35610000000000003</c:v>
                </c:pt>
                <c:pt idx="3562">
                  <c:v>0.35620000000000002</c:v>
                </c:pt>
                <c:pt idx="3563">
                  <c:v>0.35630000000000001</c:v>
                </c:pt>
                <c:pt idx="3564">
                  <c:v>0.35639999999999999</c:v>
                </c:pt>
                <c:pt idx="3565">
                  <c:v>0.35649999999999998</c:v>
                </c:pt>
                <c:pt idx="3566">
                  <c:v>0.35659999999999997</c:v>
                </c:pt>
                <c:pt idx="3567">
                  <c:v>0.35670000000000002</c:v>
                </c:pt>
                <c:pt idx="3568">
                  <c:v>0.35680000000000001</c:v>
                </c:pt>
                <c:pt idx="3569">
                  <c:v>0.3569</c:v>
                </c:pt>
                <c:pt idx="3570">
                  <c:v>0.35699999999999998</c:v>
                </c:pt>
                <c:pt idx="3571">
                  <c:v>0.35709999999999997</c:v>
                </c:pt>
                <c:pt idx="3572">
                  <c:v>0.35720000000000002</c:v>
                </c:pt>
                <c:pt idx="3573">
                  <c:v>0.35730000000000001</c:v>
                </c:pt>
                <c:pt idx="3574">
                  <c:v>0.3574</c:v>
                </c:pt>
                <c:pt idx="3575">
                  <c:v>0.35749999999999998</c:v>
                </c:pt>
                <c:pt idx="3576">
                  <c:v>0.35759999999999997</c:v>
                </c:pt>
                <c:pt idx="3577">
                  <c:v>0.35770000000000002</c:v>
                </c:pt>
                <c:pt idx="3578">
                  <c:v>0.35780000000000001</c:v>
                </c:pt>
                <c:pt idx="3579">
                  <c:v>0.3579</c:v>
                </c:pt>
                <c:pt idx="3580">
                  <c:v>0.35799999999999998</c:v>
                </c:pt>
                <c:pt idx="3581">
                  <c:v>0.35809999999999997</c:v>
                </c:pt>
                <c:pt idx="3582">
                  <c:v>0.35820000000000002</c:v>
                </c:pt>
                <c:pt idx="3583">
                  <c:v>0.35830000000000001</c:v>
                </c:pt>
                <c:pt idx="3584">
                  <c:v>0.3584</c:v>
                </c:pt>
                <c:pt idx="3585">
                  <c:v>0.35849999999999999</c:v>
                </c:pt>
                <c:pt idx="3586">
                  <c:v>0.35859999999999997</c:v>
                </c:pt>
                <c:pt idx="3587">
                  <c:v>0.35870000000000002</c:v>
                </c:pt>
                <c:pt idx="3588">
                  <c:v>0.35880000000000001</c:v>
                </c:pt>
                <c:pt idx="3589">
                  <c:v>0.3589</c:v>
                </c:pt>
                <c:pt idx="3590">
                  <c:v>0.35899999999999999</c:v>
                </c:pt>
                <c:pt idx="3591">
                  <c:v>0.35909999999999997</c:v>
                </c:pt>
                <c:pt idx="3592">
                  <c:v>0.35920000000000002</c:v>
                </c:pt>
                <c:pt idx="3593">
                  <c:v>0.35930000000000001</c:v>
                </c:pt>
                <c:pt idx="3594">
                  <c:v>0.3594</c:v>
                </c:pt>
                <c:pt idx="3595">
                  <c:v>0.35949999999999999</c:v>
                </c:pt>
                <c:pt idx="3596">
                  <c:v>0.35959999999999998</c:v>
                </c:pt>
                <c:pt idx="3597">
                  <c:v>0.35970000000000002</c:v>
                </c:pt>
                <c:pt idx="3598">
                  <c:v>0.35980000000000001</c:v>
                </c:pt>
                <c:pt idx="3599">
                  <c:v>0.3599</c:v>
                </c:pt>
                <c:pt idx="3600">
                  <c:v>0.36</c:v>
                </c:pt>
                <c:pt idx="3601">
                  <c:v>0.36009999999999998</c:v>
                </c:pt>
                <c:pt idx="3602">
                  <c:v>0.36020000000000002</c:v>
                </c:pt>
                <c:pt idx="3603">
                  <c:v>0.36030000000000001</c:v>
                </c:pt>
                <c:pt idx="3604">
                  <c:v>0.3604</c:v>
                </c:pt>
                <c:pt idx="3605">
                  <c:v>0.36049999999999999</c:v>
                </c:pt>
                <c:pt idx="3606">
                  <c:v>0.36059999999999998</c:v>
                </c:pt>
                <c:pt idx="3607">
                  <c:v>0.36070000000000002</c:v>
                </c:pt>
                <c:pt idx="3608">
                  <c:v>0.36080000000000001</c:v>
                </c:pt>
                <c:pt idx="3609">
                  <c:v>0.3609</c:v>
                </c:pt>
                <c:pt idx="3610">
                  <c:v>0.36099999999999999</c:v>
                </c:pt>
                <c:pt idx="3611">
                  <c:v>0.36109999999999998</c:v>
                </c:pt>
                <c:pt idx="3612">
                  <c:v>0.36120000000000002</c:v>
                </c:pt>
                <c:pt idx="3613">
                  <c:v>0.36130000000000001</c:v>
                </c:pt>
                <c:pt idx="3614">
                  <c:v>0.3614</c:v>
                </c:pt>
                <c:pt idx="3615">
                  <c:v>0.36149999999999999</c:v>
                </c:pt>
                <c:pt idx="3616">
                  <c:v>0.36159999999999998</c:v>
                </c:pt>
                <c:pt idx="3617">
                  <c:v>0.36170000000000002</c:v>
                </c:pt>
                <c:pt idx="3618">
                  <c:v>0.36180000000000001</c:v>
                </c:pt>
                <c:pt idx="3619">
                  <c:v>0.3619</c:v>
                </c:pt>
                <c:pt idx="3620">
                  <c:v>0.36199999999999999</c:v>
                </c:pt>
                <c:pt idx="3621">
                  <c:v>0.36209999999999998</c:v>
                </c:pt>
                <c:pt idx="3622">
                  <c:v>0.36220000000000002</c:v>
                </c:pt>
                <c:pt idx="3623">
                  <c:v>0.36230000000000001</c:v>
                </c:pt>
                <c:pt idx="3624">
                  <c:v>0.3624</c:v>
                </c:pt>
                <c:pt idx="3625">
                  <c:v>0.36249999999999999</c:v>
                </c:pt>
                <c:pt idx="3626">
                  <c:v>0.36259999999999998</c:v>
                </c:pt>
                <c:pt idx="3627">
                  <c:v>0.36270000000000002</c:v>
                </c:pt>
                <c:pt idx="3628">
                  <c:v>0.36280000000000001</c:v>
                </c:pt>
                <c:pt idx="3629">
                  <c:v>0.3629</c:v>
                </c:pt>
                <c:pt idx="3630">
                  <c:v>0.36299999999999999</c:v>
                </c:pt>
                <c:pt idx="3631">
                  <c:v>0.36309999999999998</c:v>
                </c:pt>
                <c:pt idx="3632">
                  <c:v>0.36320000000000002</c:v>
                </c:pt>
                <c:pt idx="3633">
                  <c:v>0.36330000000000001</c:v>
                </c:pt>
                <c:pt idx="3634">
                  <c:v>0.3634</c:v>
                </c:pt>
                <c:pt idx="3635">
                  <c:v>0.36349999999999999</c:v>
                </c:pt>
                <c:pt idx="3636">
                  <c:v>0.36359999999999998</c:v>
                </c:pt>
                <c:pt idx="3637">
                  <c:v>0.36370000000000002</c:v>
                </c:pt>
                <c:pt idx="3638">
                  <c:v>0.36380000000000001</c:v>
                </c:pt>
                <c:pt idx="3639">
                  <c:v>0.3639</c:v>
                </c:pt>
                <c:pt idx="3640">
                  <c:v>0.36399999999999999</c:v>
                </c:pt>
                <c:pt idx="3641">
                  <c:v>0.36409999999999998</c:v>
                </c:pt>
                <c:pt idx="3642">
                  <c:v>0.36420000000000002</c:v>
                </c:pt>
                <c:pt idx="3643">
                  <c:v>0.36430000000000001</c:v>
                </c:pt>
                <c:pt idx="3644">
                  <c:v>0.3644</c:v>
                </c:pt>
                <c:pt idx="3645">
                  <c:v>0.36449999999999999</c:v>
                </c:pt>
                <c:pt idx="3646">
                  <c:v>0.36459999999999998</c:v>
                </c:pt>
                <c:pt idx="3647">
                  <c:v>0.36470000000000002</c:v>
                </c:pt>
                <c:pt idx="3648">
                  <c:v>0.36480000000000001</c:v>
                </c:pt>
                <c:pt idx="3649">
                  <c:v>0.3649</c:v>
                </c:pt>
                <c:pt idx="3650">
                  <c:v>0.36499999999999999</c:v>
                </c:pt>
                <c:pt idx="3651">
                  <c:v>0.36509999999999998</c:v>
                </c:pt>
                <c:pt idx="3652">
                  <c:v>0.36520000000000002</c:v>
                </c:pt>
                <c:pt idx="3653">
                  <c:v>0.36530000000000001</c:v>
                </c:pt>
                <c:pt idx="3654">
                  <c:v>0.3654</c:v>
                </c:pt>
                <c:pt idx="3655">
                  <c:v>0.36549999999999999</c:v>
                </c:pt>
                <c:pt idx="3656">
                  <c:v>0.36559999999999998</c:v>
                </c:pt>
                <c:pt idx="3657">
                  <c:v>0.36570000000000003</c:v>
                </c:pt>
                <c:pt idx="3658">
                  <c:v>0.36580000000000001</c:v>
                </c:pt>
                <c:pt idx="3659">
                  <c:v>0.3659</c:v>
                </c:pt>
                <c:pt idx="3660">
                  <c:v>0.36599999999999999</c:v>
                </c:pt>
                <c:pt idx="3661">
                  <c:v>0.36609999999999998</c:v>
                </c:pt>
                <c:pt idx="3662">
                  <c:v>0.36620000000000003</c:v>
                </c:pt>
                <c:pt idx="3663">
                  <c:v>0.36630000000000001</c:v>
                </c:pt>
                <c:pt idx="3664">
                  <c:v>0.3664</c:v>
                </c:pt>
                <c:pt idx="3665">
                  <c:v>0.36649999999999999</c:v>
                </c:pt>
                <c:pt idx="3666">
                  <c:v>0.36659999999999998</c:v>
                </c:pt>
                <c:pt idx="3667">
                  <c:v>0.36670000000000003</c:v>
                </c:pt>
                <c:pt idx="3668">
                  <c:v>0.36680000000000001</c:v>
                </c:pt>
                <c:pt idx="3669">
                  <c:v>0.3669</c:v>
                </c:pt>
                <c:pt idx="3670">
                  <c:v>0.36699999999999999</c:v>
                </c:pt>
                <c:pt idx="3671">
                  <c:v>0.36709999999999998</c:v>
                </c:pt>
                <c:pt idx="3672">
                  <c:v>0.36720000000000003</c:v>
                </c:pt>
                <c:pt idx="3673">
                  <c:v>0.36730000000000002</c:v>
                </c:pt>
                <c:pt idx="3674">
                  <c:v>0.3674</c:v>
                </c:pt>
                <c:pt idx="3675">
                  <c:v>0.36749999999999999</c:v>
                </c:pt>
                <c:pt idx="3676">
                  <c:v>0.36759999999999998</c:v>
                </c:pt>
                <c:pt idx="3677">
                  <c:v>0.36770000000000003</c:v>
                </c:pt>
                <c:pt idx="3678">
                  <c:v>0.36780000000000002</c:v>
                </c:pt>
                <c:pt idx="3679">
                  <c:v>0.3679</c:v>
                </c:pt>
                <c:pt idx="3680">
                  <c:v>0.36799999999999999</c:v>
                </c:pt>
                <c:pt idx="3681">
                  <c:v>0.36809999999999998</c:v>
                </c:pt>
                <c:pt idx="3682">
                  <c:v>0.36820000000000003</c:v>
                </c:pt>
                <c:pt idx="3683">
                  <c:v>0.36830000000000002</c:v>
                </c:pt>
                <c:pt idx="3684">
                  <c:v>0.36840000000000001</c:v>
                </c:pt>
                <c:pt idx="3685">
                  <c:v>0.36849999999999999</c:v>
                </c:pt>
                <c:pt idx="3686">
                  <c:v>0.36859999999999998</c:v>
                </c:pt>
                <c:pt idx="3687">
                  <c:v>0.36870000000000003</c:v>
                </c:pt>
                <c:pt idx="3688">
                  <c:v>0.36880000000000002</c:v>
                </c:pt>
                <c:pt idx="3689">
                  <c:v>0.36890000000000001</c:v>
                </c:pt>
                <c:pt idx="3690">
                  <c:v>0.36899999999999999</c:v>
                </c:pt>
                <c:pt idx="3691">
                  <c:v>0.36909999999999998</c:v>
                </c:pt>
                <c:pt idx="3692">
                  <c:v>0.36919999999999997</c:v>
                </c:pt>
                <c:pt idx="3693">
                  <c:v>0.36930000000000002</c:v>
                </c:pt>
                <c:pt idx="3694">
                  <c:v>0.36940000000000001</c:v>
                </c:pt>
                <c:pt idx="3695">
                  <c:v>0.3695</c:v>
                </c:pt>
                <c:pt idx="3696">
                  <c:v>0.36959999999999998</c:v>
                </c:pt>
                <c:pt idx="3697">
                  <c:v>0.36969999999999997</c:v>
                </c:pt>
                <c:pt idx="3698">
                  <c:v>0.36980000000000002</c:v>
                </c:pt>
                <c:pt idx="3699">
                  <c:v>0.36990000000000001</c:v>
                </c:pt>
                <c:pt idx="3700">
                  <c:v>0.37</c:v>
                </c:pt>
                <c:pt idx="3701">
                  <c:v>0.37009999999999998</c:v>
                </c:pt>
                <c:pt idx="3702">
                  <c:v>0.37019999999999997</c:v>
                </c:pt>
                <c:pt idx="3703">
                  <c:v>0.37030000000000002</c:v>
                </c:pt>
                <c:pt idx="3704">
                  <c:v>0.37040000000000001</c:v>
                </c:pt>
                <c:pt idx="3705">
                  <c:v>0.3705</c:v>
                </c:pt>
                <c:pt idx="3706">
                  <c:v>0.37059999999999998</c:v>
                </c:pt>
                <c:pt idx="3707">
                  <c:v>0.37069999999999997</c:v>
                </c:pt>
                <c:pt idx="3708">
                  <c:v>0.37080000000000002</c:v>
                </c:pt>
                <c:pt idx="3709">
                  <c:v>0.37090000000000001</c:v>
                </c:pt>
                <c:pt idx="3710">
                  <c:v>0.371</c:v>
                </c:pt>
                <c:pt idx="3711">
                  <c:v>0.37109999999999999</c:v>
                </c:pt>
                <c:pt idx="3712">
                  <c:v>0.37119999999999997</c:v>
                </c:pt>
                <c:pt idx="3713">
                  <c:v>0.37130000000000002</c:v>
                </c:pt>
                <c:pt idx="3714">
                  <c:v>0.37140000000000001</c:v>
                </c:pt>
                <c:pt idx="3715">
                  <c:v>0.3715</c:v>
                </c:pt>
                <c:pt idx="3716">
                  <c:v>0.37159999999999999</c:v>
                </c:pt>
                <c:pt idx="3717">
                  <c:v>0.37169999999999997</c:v>
                </c:pt>
                <c:pt idx="3718">
                  <c:v>0.37180000000000002</c:v>
                </c:pt>
                <c:pt idx="3719">
                  <c:v>0.37190000000000001</c:v>
                </c:pt>
                <c:pt idx="3720">
                  <c:v>0.372</c:v>
                </c:pt>
                <c:pt idx="3721">
                  <c:v>0.37209999999999999</c:v>
                </c:pt>
                <c:pt idx="3722">
                  <c:v>0.37219999999999998</c:v>
                </c:pt>
                <c:pt idx="3723">
                  <c:v>0.37230000000000002</c:v>
                </c:pt>
                <c:pt idx="3724">
                  <c:v>0.37240000000000001</c:v>
                </c:pt>
                <c:pt idx="3725">
                  <c:v>0.3725</c:v>
                </c:pt>
                <c:pt idx="3726">
                  <c:v>0.37259999999999999</c:v>
                </c:pt>
                <c:pt idx="3727">
                  <c:v>0.37269999999999998</c:v>
                </c:pt>
                <c:pt idx="3728">
                  <c:v>0.37280000000000002</c:v>
                </c:pt>
                <c:pt idx="3729">
                  <c:v>0.37290000000000001</c:v>
                </c:pt>
                <c:pt idx="3730">
                  <c:v>0.373</c:v>
                </c:pt>
                <c:pt idx="3731">
                  <c:v>0.37309999999999999</c:v>
                </c:pt>
                <c:pt idx="3732">
                  <c:v>0.37319999999999998</c:v>
                </c:pt>
                <c:pt idx="3733">
                  <c:v>0.37330000000000002</c:v>
                </c:pt>
                <c:pt idx="3734">
                  <c:v>0.37340000000000001</c:v>
                </c:pt>
                <c:pt idx="3735">
                  <c:v>0.3735</c:v>
                </c:pt>
                <c:pt idx="3736">
                  <c:v>0.37359999999999999</c:v>
                </c:pt>
                <c:pt idx="3737">
                  <c:v>0.37369999999999998</c:v>
                </c:pt>
                <c:pt idx="3738">
                  <c:v>0.37380000000000002</c:v>
                </c:pt>
                <c:pt idx="3739">
                  <c:v>0.37390000000000001</c:v>
                </c:pt>
                <c:pt idx="3740">
                  <c:v>0.374</c:v>
                </c:pt>
                <c:pt idx="3741">
                  <c:v>0.37409999999999999</c:v>
                </c:pt>
                <c:pt idx="3742">
                  <c:v>0.37419999999999998</c:v>
                </c:pt>
                <c:pt idx="3743">
                  <c:v>0.37430000000000002</c:v>
                </c:pt>
                <c:pt idx="3744">
                  <c:v>0.37440000000000001</c:v>
                </c:pt>
                <c:pt idx="3745">
                  <c:v>0.3745</c:v>
                </c:pt>
                <c:pt idx="3746">
                  <c:v>0.37459999999999999</c:v>
                </c:pt>
                <c:pt idx="3747">
                  <c:v>0.37469999999999998</c:v>
                </c:pt>
                <c:pt idx="3748">
                  <c:v>0.37480000000000002</c:v>
                </c:pt>
                <c:pt idx="3749">
                  <c:v>0.37490000000000001</c:v>
                </c:pt>
                <c:pt idx="3750">
                  <c:v>0.375</c:v>
                </c:pt>
                <c:pt idx="3751">
                  <c:v>0.37509999999999999</c:v>
                </c:pt>
                <c:pt idx="3752">
                  <c:v>0.37519999999999998</c:v>
                </c:pt>
                <c:pt idx="3753">
                  <c:v>0.37530000000000002</c:v>
                </c:pt>
                <c:pt idx="3754">
                  <c:v>0.37540000000000001</c:v>
                </c:pt>
                <c:pt idx="3755">
                  <c:v>0.3755</c:v>
                </c:pt>
                <c:pt idx="3756">
                  <c:v>0.37559999999999999</c:v>
                </c:pt>
                <c:pt idx="3757">
                  <c:v>0.37569999999999998</c:v>
                </c:pt>
                <c:pt idx="3758">
                  <c:v>0.37580000000000002</c:v>
                </c:pt>
                <c:pt idx="3759">
                  <c:v>0.37590000000000001</c:v>
                </c:pt>
                <c:pt idx="3760">
                  <c:v>0.376</c:v>
                </c:pt>
                <c:pt idx="3761">
                  <c:v>0.37609999999999999</c:v>
                </c:pt>
                <c:pt idx="3762">
                  <c:v>0.37619999999999998</c:v>
                </c:pt>
                <c:pt idx="3763">
                  <c:v>0.37630000000000002</c:v>
                </c:pt>
                <c:pt idx="3764">
                  <c:v>0.37640000000000001</c:v>
                </c:pt>
                <c:pt idx="3765">
                  <c:v>0.3765</c:v>
                </c:pt>
                <c:pt idx="3766">
                  <c:v>0.37659999999999999</c:v>
                </c:pt>
                <c:pt idx="3767">
                  <c:v>0.37669999999999998</c:v>
                </c:pt>
                <c:pt idx="3768">
                  <c:v>0.37680000000000002</c:v>
                </c:pt>
                <c:pt idx="3769">
                  <c:v>0.37690000000000001</c:v>
                </c:pt>
                <c:pt idx="3770">
                  <c:v>0.377</c:v>
                </c:pt>
                <c:pt idx="3771">
                  <c:v>0.37709999999999999</c:v>
                </c:pt>
                <c:pt idx="3772">
                  <c:v>0.37719999999999998</c:v>
                </c:pt>
                <c:pt idx="3773">
                  <c:v>0.37730000000000002</c:v>
                </c:pt>
                <c:pt idx="3774">
                  <c:v>0.37740000000000001</c:v>
                </c:pt>
                <c:pt idx="3775">
                  <c:v>0.3775</c:v>
                </c:pt>
                <c:pt idx="3776">
                  <c:v>0.37759999999999999</c:v>
                </c:pt>
                <c:pt idx="3777">
                  <c:v>0.37769999999999998</c:v>
                </c:pt>
                <c:pt idx="3778">
                  <c:v>0.37780000000000002</c:v>
                </c:pt>
                <c:pt idx="3779">
                  <c:v>0.37790000000000001</c:v>
                </c:pt>
                <c:pt idx="3780">
                  <c:v>0.378</c:v>
                </c:pt>
                <c:pt idx="3781">
                  <c:v>0.37809999999999999</c:v>
                </c:pt>
                <c:pt idx="3782">
                  <c:v>0.37819999999999998</c:v>
                </c:pt>
                <c:pt idx="3783">
                  <c:v>0.37830000000000003</c:v>
                </c:pt>
                <c:pt idx="3784">
                  <c:v>0.37840000000000001</c:v>
                </c:pt>
                <c:pt idx="3785">
                  <c:v>0.3785</c:v>
                </c:pt>
                <c:pt idx="3786">
                  <c:v>0.37859999999999999</c:v>
                </c:pt>
                <c:pt idx="3787">
                  <c:v>0.37869999999999998</c:v>
                </c:pt>
                <c:pt idx="3788">
                  <c:v>0.37880000000000003</c:v>
                </c:pt>
                <c:pt idx="3789">
                  <c:v>0.37890000000000001</c:v>
                </c:pt>
                <c:pt idx="3790">
                  <c:v>0.379</c:v>
                </c:pt>
                <c:pt idx="3791">
                  <c:v>0.37909999999999999</c:v>
                </c:pt>
                <c:pt idx="3792">
                  <c:v>0.37919999999999998</c:v>
                </c:pt>
                <c:pt idx="3793">
                  <c:v>0.37930000000000003</c:v>
                </c:pt>
                <c:pt idx="3794">
                  <c:v>0.37940000000000002</c:v>
                </c:pt>
                <c:pt idx="3795">
                  <c:v>0.3795</c:v>
                </c:pt>
                <c:pt idx="3796">
                  <c:v>0.37959999999999999</c:v>
                </c:pt>
                <c:pt idx="3797">
                  <c:v>0.37969999999999998</c:v>
                </c:pt>
                <c:pt idx="3798">
                  <c:v>0.37980000000000003</c:v>
                </c:pt>
                <c:pt idx="3799">
                  <c:v>0.37990000000000002</c:v>
                </c:pt>
                <c:pt idx="3800">
                  <c:v>0.38</c:v>
                </c:pt>
                <c:pt idx="3801">
                  <c:v>0.38009999999999999</c:v>
                </c:pt>
                <c:pt idx="3802">
                  <c:v>0.38019999999999998</c:v>
                </c:pt>
                <c:pt idx="3803">
                  <c:v>0.38030000000000003</c:v>
                </c:pt>
                <c:pt idx="3804">
                  <c:v>0.38040000000000002</c:v>
                </c:pt>
                <c:pt idx="3805">
                  <c:v>0.3805</c:v>
                </c:pt>
                <c:pt idx="3806">
                  <c:v>0.38059999999999999</c:v>
                </c:pt>
                <c:pt idx="3807">
                  <c:v>0.38069999999999998</c:v>
                </c:pt>
                <c:pt idx="3808">
                  <c:v>0.38080000000000003</c:v>
                </c:pt>
                <c:pt idx="3809">
                  <c:v>0.38090000000000002</c:v>
                </c:pt>
                <c:pt idx="3810">
                  <c:v>0.38100000000000001</c:v>
                </c:pt>
                <c:pt idx="3811">
                  <c:v>0.38109999999999999</c:v>
                </c:pt>
                <c:pt idx="3812">
                  <c:v>0.38119999999999998</c:v>
                </c:pt>
                <c:pt idx="3813">
                  <c:v>0.38129999999999997</c:v>
                </c:pt>
                <c:pt idx="3814">
                  <c:v>0.38140000000000002</c:v>
                </c:pt>
                <c:pt idx="3815">
                  <c:v>0.38150000000000001</c:v>
                </c:pt>
                <c:pt idx="3816">
                  <c:v>0.38159999999999999</c:v>
                </c:pt>
                <c:pt idx="3817">
                  <c:v>0.38169999999999998</c:v>
                </c:pt>
                <c:pt idx="3818">
                  <c:v>0.38179999999999997</c:v>
                </c:pt>
                <c:pt idx="3819">
                  <c:v>0.38190000000000002</c:v>
                </c:pt>
                <c:pt idx="3820">
                  <c:v>0.38200000000000001</c:v>
                </c:pt>
                <c:pt idx="3821">
                  <c:v>0.3821</c:v>
                </c:pt>
                <c:pt idx="3822">
                  <c:v>0.38219999999999998</c:v>
                </c:pt>
                <c:pt idx="3823">
                  <c:v>0.38229999999999997</c:v>
                </c:pt>
                <c:pt idx="3824">
                  <c:v>0.38240000000000002</c:v>
                </c:pt>
                <c:pt idx="3825">
                  <c:v>0.38250000000000001</c:v>
                </c:pt>
                <c:pt idx="3826">
                  <c:v>0.3826</c:v>
                </c:pt>
                <c:pt idx="3827">
                  <c:v>0.38269999999999998</c:v>
                </c:pt>
                <c:pt idx="3828">
                  <c:v>0.38279999999999997</c:v>
                </c:pt>
                <c:pt idx="3829">
                  <c:v>0.38290000000000002</c:v>
                </c:pt>
                <c:pt idx="3830">
                  <c:v>0.38300000000000001</c:v>
                </c:pt>
                <c:pt idx="3831">
                  <c:v>0.3831</c:v>
                </c:pt>
                <c:pt idx="3832">
                  <c:v>0.38319999999999999</c:v>
                </c:pt>
                <c:pt idx="3833">
                  <c:v>0.38329999999999997</c:v>
                </c:pt>
                <c:pt idx="3834">
                  <c:v>0.38340000000000002</c:v>
                </c:pt>
                <c:pt idx="3835">
                  <c:v>0.38350000000000001</c:v>
                </c:pt>
                <c:pt idx="3836">
                  <c:v>0.3836</c:v>
                </c:pt>
                <c:pt idx="3837">
                  <c:v>0.38369999999999999</c:v>
                </c:pt>
                <c:pt idx="3838">
                  <c:v>0.38379999999999997</c:v>
                </c:pt>
                <c:pt idx="3839">
                  <c:v>0.38390000000000002</c:v>
                </c:pt>
                <c:pt idx="3840">
                  <c:v>0.38400000000000001</c:v>
                </c:pt>
                <c:pt idx="3841">
                  <c:v>0.3841</c:v>
                </c:pt>
                <c:pt idx="3842">
                  <c:v>0.38419999999999999</c:v>
                </c:pt>
                <c:pt idx="3843">
                  <c:v>0.38429999999999997</c:v>
                </c:pt>
                <c:pt idx="3844">
                  <c:v>0.38440000000000002</c:v>
                </c:pt>
                <c:pt idx="3845">
                  <c:v>0.38450000000000001</c:v>
                </c:pt>
                <c:pt idx="3846">
                  <c:v>0.3846</c:v>
                </c:pt>
                <c:pt idx="3847">
                  <c:v>0.38469999999999999</c:v>
                </c:pt>
                <c:pt idx="3848">
                  <c:v>0.38479999999999998</c:v>
                </c:pt>
                <c:pt idx="3849">
                  <c:v>0.38490000000000002</c:v>
                </c:pt>
                <c:pt idx="3850">
                  <c:v>0.38500000000000001</c:v>
                </c:pt>
                <c:pt idx="3851">
                  <c:v>0.3851</c:v>
                </c:pt>
                <c:pt idx="3852">
                  <c:v>0.38519999999999999</c:v>
                </c:pt>
                <c:pt idx="3853">
                  <c:v>0.38529999999999998</c:v>
                </c:pt>
                <c:pt idx="3854">
                  <c:v>0.38540000000000002</c:v>
                </c:pt>
                <c:pt idx="3855">
                  <c:v>0.38550000000000001</c:v>
                </c:pt>
                <c:pt idx="3856">
                  <c:v>0.3856</c:v>
                </c:pt>
                <c:pt idx="3857">
                  <c:v>0.38569999999999999</c:v>
                </c:pt>
                <c:pt idx="3858">
                  <c:v>0.38579999999999998</c:v>
                </c:pt>
                <c:pt idx="3859">
                  <c:v>0.38590000000000002</c:v>
                </c:pt>
                <c:pt idx="3860">
                  <c:v>0.38600000000000001</c:v>
                </c:pt>
                <c:pt idx="3861">
                  <c:v>0.3861</c:v>
                </c:pt>
                <c:pt idx="3862">
                  <c:v>0.38619999999999999</c:v>
                </c:pt>
                <c:pt idx="3863">
                  <c:v>0.38629999999999998</c:v>
                </c:pt>
                <c:pt idx="3864">
                  <c:v>0.38640000000000002</c:v>
                </c:pt>
                <c:pt idx="3865">
                  <c:v>0.38650000000000001</c:v>
                </c:pt>
                <c:pt idx="3866">
                  <c:v>0.3866</c:v>
                </c:pt>
                <c:pt idx="3867">
                  <c:v>0.38669999999999999</c:v>
                </c:pt>
                <c:pt idx="3868">
                  <c:v>0.38679999999999998</c:v>
                </c:pt>
                <c:pt idx="3869">
                  <c:v>0.38690000000000002</c:v>
                </c:pt>
                <c:pt idx="3870">
                  <c:v>0.38700000000000001</c:v>
                </c:pt>
                <c:pt idx="3871">
                  <c:v>0.3871</c:v>
                </c:pt>
                <c:pt idx="3872">
                  <c:v>0.38719999999999999</c:v>
                </c:pt>
                <c:pt idx="3873">
                  <c:v>0.38729999999999998</c:v>
                </c:pt>
                <c:pt idx="3874">
                  <c:v>0.38740000000000002</c:v>
                </c:pt>
                <c:pt idx="3875">
                  <c:v>0.38750000000000001</c:v>
                </c:pt>
                <c:pt idx="3876">
                  <c:v>0.3876</c:v>
                </c:pt>
                <c:pt idx="3877">
                  <c:v>0.38769999999999999</c:v>
                </c:pt>
                <c:pt idx="3878">
                  <c:v>0.38779999999999998</c:v>
                </c:pt>
                <c:pt idx="3879">
                  <c:v>0.38790000000000002</c:v>
                </c:pt>
                <c:pt idx="3880">
                  <c:v>0.38800000000000001</c:v>
                </c:pt>
                <c:pt idx="3881">
                  <c:v>0.3881</c:v>
                </c:pt>
                <c:pt idx="3882">
                  <c:v>0.38819999999999999</c:v>
                </c:pt>
                <c:pt idx="3883">
                  <c:v>0.38829999999999998</c:v>
                </c:pt>
                <c:pt idx="3884">
                  <c:v>0.38840000000000002</c:v>
                </c:pt>
                <c:pt idx="3885">
                  <c:v>0.38850000000000001</c:v>
                </c:pt>
                <c:pt idx="3886">
                  <c:v>0.3886</c:v>
                </c:pt>
                <c:pt idx="3887">
                  <c:v>0.38869999999999999</c:v>
                </c:pt>
                <c:pt idx="3888">
                  <c:v>0.38879999999999998</c:v>
                </c:pt>
                <c:pt idx="3889">
                  <c:v>0.38890000000000002</c:v>
                </c:pt>
                <c:pt idx="3890">
                  <c:v>0.38900000000000001</c:v>
                </c:pt>
                <c:pt idx="3891">
                  <c:v>0.3891</c:v>
                </c:pt>
                <c:pt idx="3892">
                  <c:v>0.38919999999999999</c:v>
                </c:pt>
                <c:pt idx="3893">
                  <c:v>0.38929999999999998</c:v>
                </c:pt>
                <c:pt idx="3894">
                  <c:v>0.38940000000000002</c:v>
                </c:pt>
                <c:pt idx="3895">
                  <c:v>0.38950000000000001</c:v>
                </c:pt>
                <c:pt idx="3896">
                  <c:v>0.3896</c:v>
                </c:pt>
                <c:pt idx="3897">
                  <c:v>0.38969999999999999</c:v>
                </c:pt>
                <c:pt idx="3898">
                  <c:v>0.38979999999999998</c:v>
                </c:pt>
                <c:pt idx="3899">
                  <c:v>0.38990000000000002</c:v>
                </c:pt>
                <c:pt idx="3900">
                  <c:v>0.39</c:v>
                </c:pt>
                <c:pt idx="3901">
                  <c:v>0.3901</c:v>
                </c:pt>
                <c:pt idx="3902">
                  <c:v>0.39019999999999999</c:v>
                </c:pt>
                <c:pt idx="3903">
                  <c:v>0.39029999999999998</c:v>
                </c:pt>
                <c:pt idx="3904">
                  <c:v>0.39040000000000002</c:v>
                </c:pt>
                <c:pt idx="3905">
                  <c:v>0.39050000000000001</c:v>
                </c:pt>
                <c:pt idx="3906">
                  <c:v>0.3906</c:v>
                </c:pt>
                <c:pt idx="3907">
                  <c:v>0.39069999999999999</c:v>
                </c:pt>
                <c:pt idx="3908">
                  <c:v>0.39079999999999998</c:v>
                </c:pt>
                <c:pt idx="3909">
                  <c:v>0.39090000000000003</c:v>
                </c:pt>
                <c:pt idx="3910">
                  <c:v>0.39100000000000001</c:v>
                </c:pt>
                <c:pt idx="3911">
                  <c:v>0.3911</c:v>
                </c:pt>
                <c:pt idx="3912">
                  <c:v>0.39119999999999999</c:v>
                </c:pt>
                <c:pt idx="3913">
                  <c:v>0.39129999999999998</c:v>
                </c:pt>
                <c:pt idx="3914">
                  <c:v>0.39140000000000003</c:v>
                </c:pt>
                <c:pt idx="3915">
                  <c:v>0.39150000000000001</c:v>
                </c:pt>
                <c:pt idx="3916">
                  <c:v>0.3916</c:v>
                </c:pt>
                <c:pt idx="3917">
                  <c:v>0.39169999999999999</c:v>
                </c:pt>
                <c:pt idx="3918">
                  <c:v>0.39179999999999998</c:v>
                </c:pt>
                <c:pt idx="3919">
                  <c:v>0.39190000000000003</c:v>
                </c:pt>
                <c:pt idx="3920">
                  <c:v>0.39200000000000002</c:v>
                </c:pt>
                <c:pt idx="3921">
                  <c:v>0.3921</c:v>
                </c:pt>
                <c:pt idx="3922">
                  <c:v>0.39219999999999999</c:v>
                </c:pt>
                <c:pt idx="3923">
                  <c:v>0.39229999999999998</c:v>
                </c:pt>
                <c:pt idx="3924">
                  <c:v>0.39240000000000003</c:v>
                </c:pt>
                <c:pt idx="3925">
                  <c:v>0.39250000000000002</c:v>
                </c:pt>
                <c:pt idx="3926">
                  <c:v>0.3926</c:v>
                </c:pt>
                <c:pt idx="3927">
                  <c:v>0.39269999999999999</c:v>
                </c:pt>
                <c:pt idx="3928">
                  <c:v>0.39279999999999998</c:v>
                </c:pt>
                <c:pt idx="3929">
                  <c:v>0.39290000000000003</c:v>
                </c:pt>
                <c:pt idx="3930">
                  <c:v>0.39300000000000002</c:v>
                </c:pt>
                <c:pt idx="3931">
                  <c:v>0.3931</c:v>
                </c:pt>
                <c:pt idx="3932">
                  <c:v>0.39319999999999999</c:v>
                </c:pt>
                <c:pt idx="3933">
                  <c:v>0.39329999999999998</c:v>
                </c:pt>
                <c:pt idx="3934">
                  <c:v>0.39340000000000003</c:v>
                </c:pt>
                <c:pt idx="3935">
                  <c:v>0.39350000000000002</c:v>
                </c:pt>
                <c:pt idx="3936">
                  <c:v>0.39360000000000001</c:v>
                </c:pt>
                <c:pt idx="3937">
                  <c:v>0.39369999999999999</c:v>
                </c:pt>
                <c:pt idx="3938">
                  <c:v>0.39379999999999998</c:v>
                </c:pt>
                <c:pt idx="3939">
                  <c:v>0.39389999999999997</c:v>
                </c:pt>
                <c:pt idx="3940">
                  <c:v>0.39400000000000002</c:v>
                </c:pt>
                <c:pt idx="3941">
                  <c:v>0.39410000000000001</c:v>
                </c:pt>
                <c:pt idx="3942">
                  <c:v>0.39419999999999999</c:v>
                </c:pt>
                <c:pt idx="3943">
                  <c:v>0.39429999999999998</c:v>
                </c:pt>
                <c:pt idx="3944">
                  <c:v>0.39439999999999997</c:v>
                </c:pt>
                <c:pt idx="3945">
                  <c:v>0.39450000000000002</c:v>
                </c:pt>
                <c:pt idx="3946">
                  <c:v>0.39460000000000001</c:v>
                </c:pt>
                <c:pt idx="3947">
                  <c:v>0.3947</c:v>
                </c:pt>
                <c:pt idx="3948">
                  <c:v>0.39479999999999998</c:v>
                </c:pt>
                <c:pt idx="3949">
                  <c:v>0.39489999999999997</c:v>
                </c:pt>
                <c:pt idx="3950">
                  <c:v>0.39500000000000002</c:v>
                </c:pt>
                <c:pt idx="3951">
                  <c:v>0.39510000000000001</c:v>
                </c:pt>
                <c:pt idx="3952">
                  <c:v>0.3952</c:v>
                </c:pt>
                <c:pt idx="3953">
                  <c:v>0.39529999999999998</c:v>
                </c:pt>
                <c:pt idx="3954">
                  <c:v>0.39539999999999997</c:v>
                </c:pt>
                <c:pt idx="3955">
                  <c:v>0.39550000000000002</c:v>
                </c:pt>
                <c:pt idx="3956">
                  <c:v>0.39560000000000001</c:v>
                </c:pt>
                <c:pt idx="3957">
                  <c:v>0.3957</c:v>
                </c:pt>
                <c:pt idx="3958">
                  <c:v>0.39579999999999999</c:v>
                </c:pt>
                <c:pt idx="3959">
                  <c:v>0.39589999999999997</c:v>
                </c:pt>
                <c:pt idx="3960">
                  <c:v>0.39600000000000002</c:v>
                </c:pt>
                <c:pt idx="3961">
                  <c:v>0.39610000000000001</c:v>
                </c:pt>
                <c:pt idx="3962">
                  <c:v>0.3962</c:v>
                </c:pt>
                <c:pt idx="3963">
                  <c:v>0.39629999999999999</c:v>
                </c:pt>
                <c:pt idx="3964">
                  <c:v>0.39639999999999997</c:v>
                </c:pt>
                <c:pt idx="3965">
                  <c:v>0.39650000000000002</c:v>
                </c:pt>
                <c:pt idx="3966">
                  <c:v>0.39660000000000001</c:v>
                </c:pt>
                <c:pt idx="3967">
                  <c:v>0.3967</c:v>
                </c:pt>
                <c:pt idx="3968">
                  <c:v>0.39679999999999999</c:v>
                </c:pt>
                <c:pt idx="3969">
                  <c:v>0.39689999999999998</c:v>
                </c:pt>
                <c:pt idx="3970">
                  <c:v>0.39700000000000002</c:v>
                </c:pt>
                <c:pt idx="3971">
                  <c:v>0.39710000000000001</c:v>
                </c:pt>
                <c:pt idx="3972">
                  <c:v>0.3972</c:v>
                </c:pt>
                <c:pt idx="3973">
                  <c:v>0.39729999999999999</c:v>
                </c:pt>
                <c:pt idx="3974">
                  <c:v>0.39739999999999998</c:v>
                </c:pt>
                <c:pt idx="3975">
                  <c:v>0.39750000000000002</c:v>
                </c:pt>
                <c:pt idx="3976">
                  <c:v>0.39760000000000001</c:v>
                </c:pt>
                <c:pt idx="3977">
                  <c:v>0.3977</c:v>
                </c:pt>
                <c:pt idx="3978">
                  <c:v>0.39779999999999999</c:v>
                </c:pt>
                <c:pt idx="3979">
                  <c:v>0.39789999999999998</c:v>
                </c:pt>
                <c:pt idx="3980">
                  <c:v>0.39800000000000002</c:v>
                </c:pt>
                <c:pt idx="3981">
                  <c:v>0.39810000000000001</c:v>
                </c:pt>
                <c:pt idx="3982">
                  <c:v>0.3982</c:v>
                </c:pt>
                <c:pt idx="3983">
                  <c:v>0.39829999999999999</c:v>
                </c:pt>
                <c:pt idx="3984">
                  <c:v>0.39839999999999998</c:v>
                </c:pt>
                <c:pt idx="3985">
                  <c:v>0.39850000000000002</c:v>
                </c:pt>
                <c:pt idx="3986">
                  <c:v>0.39860000000000001</c:v>
                </c:pt>
                <c:pt idx="3987">
                  <c:v>0.3987</c:v>
                </c:pt>
                <c:pt idx="3988">
                  <c:v>0.39879999999999999</c:v>
                </c:pt>
                <c:pt idx="3989">
                  <c:v>0.39889999999999998</c:v>
                </c:pt>
                <c:pt idx="3990">
                  <c:v>0.39900000000000002</c:v>
                </c:pt>
                <c:pt idx="3991">
                  <c:v>0.39910000000000001</c:v>
                </c:pt>
                <c:pt idx="3992">
                  <c:v>0.3992</c:v>
                </c:pt>
                <c:pt idx="3993">
                  <c:v>0.39929999999999999</c:v>
                </c:pt>
                <c:pt idx="3994">
                  <c:v>0.39939999999999998</c:v>
                </c:pt>
                <c:pt idx="3995">
                  <c:v>0.39950000000000002</c:v>
                </c:pt>
                <c:pt idx="3996">
                  <c:v>0.39960000000000001</c:v>
                </c:pt>
                <c:pt idx="3997">
                  <c:v>0.3997</c:v>
                </c:pt>
                <c:pt idx="3998">
                  <c:v>0.39979999999999999</c:v>
                </c:pt>
                <c:pt idx="3999">
                  <c:v>0.39989999999999998</c:v>
                </c:pt>
                <c:pt idx="4000">
                  <c:v>0.4</c:v>
                </c:pt>
                <c:pt idx="4001">
                  <c:v>0.40010000000000001</c:v>
                </c:pt>
                <c:pt idx="4002">
                  <c:v>0.4002</c:v>
                </c:pt>
                <c:pt idx="4003">
                  <c:v>0.40029999999999999</c:v>
                </c:pt>
                <c:pt idx="4004">
                  <c:v>0.40039999999999998</c:v>
                </c:pt>
                <c:pt idx="4005">
                  <c:v>0.40050000000000002</c:v>
                </c:pt>
                <c:pt idx="4006">
                  <c:v>0.40060000000000001</c:v>
                </c:pt>
                <c:pt idx="4007">
                  <c:v>0.4007</c:v>
                </c:pt>
                <c:pt idx="4008">
                  <c:v>0.40079999999999999</c:v>
                </c:pt>
                <c:pt idx="4009">
                  <c:v>0.40089999999999998</c:v>
                </c:pt>
                <c:pt idx="4010">
                  <c:v>0.40100000000000002</c:v>
                </c:pt>
                <c:pt idx="4011">
                  <c:v>0.40110000000000001</c:v>
                </c:pt>
                <c:pt idx="4012">
                  <c:v>0.4012</c:v>
                </c:pt>
                <c:pt idx="4013">
                  <c:v>0.40129999999999999</c:v>
                </c:pt>
                <c:pt idx="4014">
                  <c:v>0.40139999999999998</c:v>
                </c:pt>
                <c:pt idx="4015">
                  <c:v>0.40150000000000002</c:v>
                </c:pt>
                <c:pt idx="4016">
                  <c:v>0.40160000000000001</c:v>
                </c:pt>
                <c:pt idx="4017">
                  <c:v>0.4017</c:v>
                </c:pt>
                <c:pt idx="4018">
                  <c:v>0.40179999999999999</c:v>
                </c:pt>
                <c:pt idx="4019">
                  <c:v>0.40189999999999998</c:v>
                </c:pt>
                <c:pt idx="4020">
                  <c:v>0.40200000000000002</c:v>
                </c:pt>
                <c:pt idx="4021">
                  <c:v>0.40210000000000001</c:v>
                </c:pt>
                <c:pt idx="4022">
                  <c:v>0.4022</c:v>
                </c:pt>
                <c:pt idx="4023">
                  <c:v>0.40229999999999999</c:v>
                </c:pt>
                <c:pt idx="4024">
                  <c:v>0.40239999999999998</c:v>
                </c:pt>
                <c:pt idx="4025">
                  <c:v>0.40250000000000002</c:v>
                </c:pt>
                <c:pt idx="4026">
                  <c:v>0.40260000000000001</c:v>
                </c:pt>
                <c:pt idx="4027">
                  <c:v>0.4027</c:v>
                </c:pt>
                <c:pt idx="4028">
                  <c:v>0.40279999999999999</c:v>
                </c:pt>
                <c:pt idx="4029">
                  <c:v>0.40289999999999998</c:v>
                </c:pt>
                <c:pt idx="4030">
                  <c:v>0.40300000000000002</c:v>
                </c:pt>
                <c:pt idx="4031">
                  <c:v>0.40310000000000001</c:v>
                </c:pt>
                <c:pt idx="4032">
                  <c:v>0.4032</c:v>
                </c:pt>
                <c:pt idx="4033">
                  <c:v>0.40329999999999999</c:v>
                </c:pt>
                <c:pt idx="4034">
                  <c:v>0.40339999999999998</c:v>
                </c:pt>
                <c:pt idx="4035">
                  <c:v>0.40350000000000003</c:v>
                </c:pt>
                <c:pt idx="4036">
                  <c:v>0.40360000000000001</c:v>
                </c:pt>
                <c:pt idx="4037">
                  <c:v>0.4037</c:v>
                </c:pt>
                <c:pt idx="4038">
                  <c:v>0.40379999999999999</c:v>
                </c:pt>
                <c:pt idx="4039">
                  <c:v>0.40389999999999998</c:v>
                </c:pt>
                <c:pt idx="4040">
                  <c:v>0.40400000000000003</c:v>
                </c:pt>
                <c:pt idx="4041">
                  <c:v>0.40410000000000001</c:v>
                </c:pt>
                <c:pt idx="4042">
                  <c:v>0.4042</c:v>
                </c:pt>
                <c:pt idx="4043">
                  <c:v>0.40429999999999999</c:v>
                </c:pt>
                <c:pt idx="4044">
                  <c:v>0.40439999999999998</c:v>
                </c:pt>
                <c:pt idx="4045">
                  <c:v>0.40450000000000003</c:v>
                </c:pt>
                <c:pt idx="4046">
                  <c:v>0.40460000000000002</c:v>
                </c:pt>
                <c:pt idx="4047">
                  <c:v>0.4047</c:v>
                </c:pt>
                <c:pt idx="4048">
                  <c:v>0.40479999999999999</c:v>
                </c:pt>
                <c:pt idx="4049">
                  <c:v>0.40489999999999998</c:v>
                </c:pt>
                <c:pt idx="4050">
                  <c:v>0.40500000000000003</c:v>
                </c:pt>
                <c:pt idx="4051">
                  <c:v>0.40510000000000002</c:v>
                </c:pt>
                <c:pt idx="4052">
                  <c:v>0.4052</c:v>
                </c:pt>
                <c:pt idx="4053">
                  <c:v>0.40529999999999999</c:v>
                </c:pt>
                <c:pt idx="4054">
                  <c:v>0.40539999999999998</c:v>
                </c:pt>
                <c:pt idx="4055">
                  <c:v>0.40550000000000003</c:v>
                </c:pt>
                <c:pt idx="4056">
                  <c:v>0.40560000000000002</c:v>
                </c:pt>
                <c:pt idx="4057">
                  <c:v>0.40570000000000001</c:v>
                </c:pt>
                <c:pt idx="4058">
                  <c:v>0.40579999999999999</c:v>
                </c:pt>
                <c:pt idx="4059">
                  <c:v>0.40589999999999998</c:v>
                </c:pt>
                <c:pt idx="4060">
                  <c:v>0.40600000000000003</c:v>
                </c:pt>
                <c:pt idx="4061">
                  <c:v>0.40610000000000002</c:v>
                </c:pt>
                <c:pt idx="4062">
                  <c:v>0.40620000000000001</c:v>
                </c:pt>
                <c:pt idx="4063">
                  <c:v>0.40629999999999999</c:v>
                </c:pt>
                <c:pt idx="4064">
                  <c:v>0.40639999999999998</c:v>
                </c:pt>
                <c:pt idx="4065">
                  <c:v>0.40649999999999997</c:v>
                </c:pt>
                <c:pt idx="4066">
                  <c:v>0.40660000000000002</c:v>
                </c:pt>
                <c:pt idx="4067">
                  <c:v>0.40670000000000001</c:v>
                </c:pt>
                <c:pt idx="4068">
                  <c:v>0.40679999999999999</c:v>
                </c:pt>
                <c:pt idx="4069">
                  <c:v>0.40689999999999998</c:v>
                </c:pt>
                <c:pt idx="4070">
                  <c:v>0.40699999999999997</c:v>
                </c:pt>
                <c:pt idx="4071">
                  <c:v>0.40710000000000002</c:v>
                </c:pt>
                <c:pt idx="4072">
                  <c:v>0.40720000000000001</c:v>
                </c:pt>
                <c:pt idx="4073">
                  <c:v>0.4073</c:v>
                </c:pt>
                <c:pt idx="4074">
                  <c:v>0.40739999999999998</c:v>
                </c:pt>
                <c:pt idx="4075">
                  <c:v>0.40749999999999997</c:v>
                </c:pt>
                <c:pt idx="4076">
                  <c:v>0.40760000000000002</c:v>
                </c:pt>
                <c:pt idx="4077">
                  <c:v>0.40770000000000001</c:v>
                </c:pt>
                <c:pt idx="4078">
                  <c:v>0.4078</c:v>
                </c:pt>
                <c:pt idx="4079">
                  <c:v>0.40789999999999998</c:v>
                </c:pt>
                <c:pt idx="4080">
                  <c:v>0.40799999999999997</c:v>
                </c:pt>
                <c:pt idx="4081">
                  <c:v>0.40810000000000002</c:v>
                </c:pt>
                <c:pt idx="4082">
                  <c:v>0.40820000000000001</c:v>
                </c:pt>
                <c:pt idx="4083">
                  <c:v>0.4083</c:v>
                </c:pt>
                <c:pt idx="4084">
                  <c:v>0.40839999999999999</c:v>
                </c:pt>
                <c:pt idx="4085">
                  <c:v>0.40849999999999997</c:v>
                </c:pt>
                <c:pt idx="4086">
                  <c:v>0.40860000000000002</c:v>
                </c:pt>
                <c:pt idx="4087">
                  <c:v>0.40870000000000001</c:v>
                </c:pt>
                <c:pt idx="4088">
                  <c:v>0.4088</c:v>
                </c:pt>
                <c:pt idx="4089">
                  <c:v>0.40889999999999999</c:v>
                </c:pt>
                <c:pt idx="4090">
                  <c:v>0.40899999999999997</c:v>
                </c:pt>
                <c:pt idx="4091">
                  <c:v>0.40910000000000002</c:v>
                </c:pt>
                <c:pt idx="4092">
                  <c:v>0.40920000000000001</c:v>
                </c:pt>
                <c:pt idx="4093">
                  <c:v>0.4093</c:v>
                </c:pt>
                <c:pt idx="4094">
                  <c:v>0.40939999999999999</c:v>
                </c:pt>
                <c:pt idx="4095">
                  <c:v>0.40949999999999998</c:v>
                </c:pt>
                <c:pt idx="4096">
                  <c:v>0.40960000000000002</c:v>
                </c:pt>
                <c:pt idx="4097">
                  <c:v>0.40970000000000001</c:v>
                </c:pt>
                <c:pt idx="4098">
                  <c:v>0.4098</c:v>
                </c:pt>
                <c:pt idx="4099">
                  <c:v>0.40989999999999999</c:v>
                </c:pt>
                <c:pt idx="4100">
                  <c:v>0.41</c:v>
                </c:pt>
                <c:pt idx="4101">
                  <c:v>0.41010000000000002</c:v>
                </c:pt>
                <c:pt idx="4102">
                  <c:v>0.41020000000000001</c:v>
                </c:pt>
                <c:pt idx="4103">
                  <c:v>0.4103</c:v>
                </c:pt>
                <c:pt idx="4104">
                  <c:v>0.41039999999999999</c:v>
                </c:pt>
                <c:pt idx="4105">
                  <c:v>0.41049999999999998</c:v>
                </c:pt>
                <c:pt idx="4106">
                  <c:v>0.41060000000000002</c:v>
                </c:pt>
                <c:pt idx="4107">
                  <c:v>0.41070000000000001</c:v>
                </c:pt>
                <c:pt idx="4108">
                  <c:v>0.4108</c:v>
                </c:pt>
                <c:pt idx="4109">
                  <c:v>0.41089999999999999</c:v>
                </c:pt>
                <c:pt idx="4110">
                  <c:v>0.41099999999999998</c:v>
                </c:pt>
                <c:pt idx="4111">
                  <c:v>0.41110000000000002</c:v>
                </c:pt>
                <c:pt idx="4112">
                  <c:v>0.41120000000000001</c:v>
                </c:pt>
                <c:pt idx="4113">
                  <c:v>0.4113</c:v>
                </c:pt>
                <c:pt idx="4114">
                  <c:v>0.41139999999999999</c:v>
                </c:pt>
                <c:pt idx="4115">
                  <c:v>0.41149999999999998</c:v>
                </c:pt>
                <c:pt idx="4116">
                  <c:v>0.41160000000000002</c:v>
                </c:pt>
                <c:pt idx="4117">
                  <c:v>0.41170000000000001</c:v>
                </c:pt>
                <c:pt idx="4118">
                  <c:v>0.4118</c:v>
                </c:pt>
                <c:pt idx="4119">
                  <c:v>0.41189999999999999</c:v>
                </c:pt>
                <c:pt idx="4120">
                  <c:v>0.41199999999999998</c:v>
                </c:pt>
                <c:pt idx="4121">
                  <c:v>0.41210000000000002</c:v>
                </c:pt>
                <c:pt idx="4122">
                  <c:v>0.41220000000000001</c:v>
                </c:pt>
                <c:pt idx="4123">
                  <c:v>0.4123</c:v>
                </c:pt>
                <c:pt idx="4124">
                  <c:v>0.41239999999999999</c:v>
                </c:pt>
                <c:pt idx="4125">
                  <c:v>0.41249999999999998</c:v>
                </c:pt>
                <c:pt idx="4126">
                  <c:v>0.41260000000000002</c:v>
                </c:pt>
                <c:pt idx="4127">
                  <c:v>0.41270000000000001</c:v>
                </c:pt>
                <c:pt idx="4128">
                  <c:v>0.4128</c:v>
                </c:pt>
                <c:pt idx="4129">
                  <c:v>0.41289999999999999</c:v>
                </c:pt>
                <c:pt idx="4130">
                  <c:v>0.41299999999999998</c:v>
                </c:pt>
                <c:pt idx="4131">
                  <c:v>0.41310000000000002</c:v>
                </c:pt>
                <c:pt idx="4132">
                  <c:v>0.41320000000000001</c:v>
                </c:pt>
                <c:pt idx="4133">
                  <c:v>0.4133</c:v>
                </c:pt>
                <c:pt idx="4134">
                  <c:v>0.41339999999999999</c:v>
                </c:pt>
                <c:pt idx="4135">
                  <c:v>0.41349999999999998</c:v>
                </c:pt>
                <c:pt idx="4136">
                  <c:v>0.41360000000000002</c:v>
                </c:pt>
                <c:pt idx="4137">
                  <c:v>0.41370000000000001</c:v>
                </c:pt>
                <c:pt idx="4138">
                  <c:v>0.4138</c:v>
                </c:pt>
                <c:pt idx="4139">
                  <c:v>0.41389999999999999</c:v>
                </c:pt>
                <c:pt idx="4140">
                  <c:v>0.41399999999999998</c:v>
                </c:pt>
                <c:pt idx="4141">
                  <c:v>0.41410000000000002</c:v>
                </c:pt>
                <c:pt idx="4142">
                  <c:v>0.41420000000000001</c:v>
                </c:pt>
                <c:pt idx="4143">
                  <c:v>0.4143</c:v>
                </c:pt>
                <c:pt idx="4144">
                  <c:v>0.41439999999999999</c:v>
                </c:pt>
                <c:pt idx="4145">
                  <c:v>0.41449999999999998</c:v>
                </c:pt>
                <c:pt idx="4146">
                  <c:v>0.41460000000000002</c:v>
                </c:pt>
                <c:pt idx="4147">
                  <c:v>0.41470000000000001</c:v>
                </c:pt>
                <c:pt idx="4148">
                  <c:v>0.4148</c:v>
                </c:pt>
                <c:pt idx="4149">
                  <c:v>0.41489999999999999</c:v>
                </c:pt>
                <c:pt idx="4150">
                  <c:v>0.41499999999999998</c:v>
                </c:pt>
                <c:pt idx="4151">
                  <c:v>0.41510000000000002</c:v>
                </c:pt>
                <c:pt idx="4152">
                  <c:v>0.41520000000000001</c:v>
                </c:pt>
                <c:pt idx="4153">
                  <c:v>0.4153</c:v>
                </c:pt>
                <c:pt idx="4154">
                  <c:v>0.41539999999999999</c:v>
                </c:pt>
                <c:pt idx="4155">
                  <c:v>0.41549999999999998</c:v>
                </c:pt>
                <c:pt idx="4156">
                  <c:v>0.41560000000000002</c:v>
                </c:pt>
                <c:pt idx="4157">
                  <c:v>0.41570000000000001</c:v>
                </c:pt>
                <c:pt idx="4158">
                  <c:v>0.4158</c:v>
                </c:pt>
                <c:pt idx="4159">
                  <c:v>0.41589999999999999</c:v>
                </c:pt>
                <c:pt idx="4160">
                  <c:v>0.41599999999999998</c:v>
                </c:pt>
                <c:pt idx="4161">
                  <c:v>0.41610000000000003</c:v>
                </c:pt>
                <c:pt idx="4162">
                  <c:v>0.41620000000000001</c:v>
                </c:pt>
                <c:pt idx="4163">
                  <c:v>0.4163</c:v>
                </c:pt>
                <c:pt idx="4164">
                  <c:v>0.41639999999999999</c:v>
                </c:pt>
                <c:pt idx="4165">
                  <c:v>0.41649999999999998</c:v>
                </c:pt>
                <c:pt idx="4166">
                  <c:v>0.41660000000000003</c:v>
                </c:pt>
                <c:pt idx="4167">
                  <c:v>0.41670000000000001</c:v>
                </c:pt>
                <c:pt idx="4168">
                  <c:v>0.4168</c:v>
                </c:pt>
                <c:pt idx="4169">
                  <c:v>0.41689999999999999</c:v>
                </c:pt>
                <c:pt idx="4170">
                  <c:v>0.41699999999999998</c:v>
                </c:pt>
                <c:pt idx="4171">
                  <c:v>0.41710000000000003</c:v>
                </c:pt>
                <c:pt idx="4172">
                  <c:v>0.41720000000000002</c:v>
                </c:pt>
                <c:pt idx="4173">
                  <c:v>0.4173</c:v>
                </c:pt>
                <c:pt idx="4174">
                  <c:v>0.41739999999999999</c:v>
                </c:pt>
                <c:pt idx="4175">
                  <c:v>0.41749999999999998</c:v>
                </c:pt>
                <c:pt idx="4176">
                  <c:v>0.41760000000000003</c:v>
                </c:pt>
                <c:pt idx="4177">
                  <c:v>0.41770000000000002</c:v>
                </c:pt>
                <c:pt idx="4178">
                  <c:v>0.4178</c:v>
                </c:pt>
                <c:pt idx="4179">
                  <c:v>0.41789999999999999</c:v>
                </c:pt>
                <c:pt idx="4180">
                  <c:v>0.41799999999999998</c:v>
                </c:pt>
                <c:pt idx="4181">
                  <c:v>0.41810000000000003</c:v>
                </c:pt>
                <c:pt idx="4182">
                  <c:v>0.41820000000000002</c:v>
                </c:pt>
                <c:pt idx="4183">
                  <c:v>0.41830000000000001</c:v>
                </c:pt>
                <c:pt idx="4184">
                  <c:v>0.41839999999999999</c:v>
                </c:pt>
                <c:pt idx="4185">
                  <c:v>0.41849999999999998</c:v>
                </c:pt>
                <c:pt idx="4186">
                  <c:v>0.41860000000000003</c:v>
                </c:pt>
                <c:pt idx="4187">
                  <c:v>0.41870000000000002</c:v>
                </c:pt>
                <c:pt idx="4188">
                  <c:v>0.41880000000000001</c:v>
                </c:pt>
                <c:pt idx="4189">
                  <c:v>0.41889999999999999</c:v>
                </c:pt>
                <c:pt idx="4190">
                  <c:v>0.41899999999999998</c:v>
                </c:pt>
                <c:pt idx="4191">
                  <c:v>0.41909999999999997</c:v>
                </c:pt>
                <c:pt idx="4192">
                  <c:v>0.41920000000000002</c:v>
                </c:pt>
                <c:pt idx="4193">
                  <c:v>0.41930000000000001</c:v>
                </c:pt>
                <c:pt idx="4194">
                  <c:v>0.4194</c:v>
                </c:pt>
                <c:pt idx="4195">
                  <c:v>0.41949999999999998</c:v>
                </c:pt>
                <c:pt idx="4196">
                  <c:v>0.41959999999999997</c:v>
                </c:pt>
                <c:pt idx="4197">
                  <c:v>0.41970000000000002</c:v>
                </c:pt>
                <c:pt idx="4198">
                  <c:v>0.41980000000000001</c:v>
                </c:pt>
                <c:pt idx="4199">
                  <c:v>0.4199</c:v>
                </c:pt>
                <c:pt idx="4200">
                  <c:v>0.42</c:v>
                </c:pt>
                <c:pt idx="4201">
                  <c:v>0.42009999999999997</c:v>
                </c:pt>
                <c:pt idx="4202">
                  <c:v>0.42020000000000002</c:v>
                </c:pt>
                <c:pt idx="4203">
                  <c:v>0.42030000000000001</c:v>
                </c:pt>
                <c:pt idx="4204">
                  <c:v>0.4204</c:v>
                </c:pt>
                <c:pt idx="4205">
                  <c:v>0.42049999999999998</c:v>
                </c:pt>
                <c:pt idx="4206">
                  <c:v>0.42059999999999997</c:v>
                </c:pt>
                <c:pt idx="4207">
                  <c:v>0.42070000000000002</c:v>
                </c:pt>
                <c:pt idx="4208">
                  <c:v>0.42080000000000001</c:v>
                </c:pt>
                <c:pt idx="4209">
                  <c:v>0.4209</c:v>
                </c:pt>
                <c:pt idx="4210">
                  <c:v>0.42099999999999999</c:v>
                </c:pt>
                <c:pt idx="4211">
                  <c:v>0.42109999999999997</c:v>
                </c:pt>
                <c:pt idx="4212">
                  <c:v>0.42120000000000002</c:v>
                </c:pt>
                <c:pt idx="4213">
                  <c:v>0.42130000000000001</c:v>
                </c:pt>
                <c:pt idx="4214">
                  <c:v>0.4214</c:v>
                </c:pt>
                <c:pt idx="4215">
                  <c:v>0.42149999999999999</c:v>
                </c:pt>
                <c:pt idx="4216">
                  <c:v>0.42159999999999997</c:v>
                </c:pt>
                <c:pt idx="4217">
                  <c:v>0.42170000000000002</c:v>
                </c:pt>
                <c:pt idx="4218">
                  <c:v>0.42180000000000001</c:v>
                </c:pt>
                <c:pt idx="4219">
                  <c:v>0.4219</c:v>
                </c:pt>
                <c:pt idx="4220">
                  <c:v>0.42199999999999999</c:v>
                </c:pt>
                <c:pt idx="4221">
                  <c:v>0.42209999999999998</c:v>
                </c:pt>
                <c:pt idx="4222">
                  <c:v>0.42220000000000002</c:v>
                </c:pt>
                <c:pt idx="4223">
                  <c:v>0.42230000000000001</c:v>
                </c:pt>
                <c:pt idx="4224">
                  <c:v>0.4224</c:v>
                </c:pt>
                <c:pt idx="4225">
                  <c:v>0.42249999999999999</c:v>
                </c:pt>
                <c:pt idx="4226">
                  <c:v>0.42259999999999998</c:v>
                </c:pt>
                <c:pt idx="4227">
                  <c:v>0.42270000000000002</c:v>
                </c:pt>
                <c:pt idx="4228">
                  <c:v>0.42280000000000001</c:v>
                </c:pt>
                <c:pt idx="4229">
                  <c:v>0.4229</c:v>
                </c:pt>
                <c:pt idx="4230">
                  <c:v>0.42299999999999999</c:v>
                </c:pt>
                <c:pt idx="4231">
                  <c:v>0.42309999999999998</c:v>
                </c:pt>
                <c:pt idx="4232">
                  <c:v>0.42320000000000002</c:v>
                </c:pt>
                <c:pt idx="4233">
                  <c:v>0.42330000000000001</c:v>
                </c:pt>
                <c:pt idx="4234">
                  <c:v>0.4234</c:v>
                </c:pt>
                <c:pt idx="4235">
                  <c:v>0.42349999999999999</c:v>
                </c:pt>
                <c:pt idx="4236">
                  <c:v>0.42359999999999998</c:v>
                </c:pt>
                <c:pt idx="4237">
                  <c:v>0.42370000000000002</c:v>
                </c:pt>
                <c:pt idx="4238">
                  <c:v>0.42380000000000001</c:v>
                </c:pt>
                <c:pt idx="4239">
                  <c:v>0.4239</c:v>
                </c:pt>
                <c:pt idx="4240">
                  <c:v>0.42399999999999999</c:v>
                </c:pt>
                <c:pt idx="4241">
                  <c:v>0.42409999999999998</c:v>
                </c:pt>
                <c:pt idx="4242">
                  <c:v>0.42420000000000002</c:v>
                </c:pt>
                <c:pt idx="4243">
                  <c:v>0.42430000000000001</c:v>
                </c:pt>
                <c:pt idx="4244">
                  <c:v>0.4244</c:v>
                </c:pt>
                <c:pt idx="4245">
                  <c:v>0.42449999999999999</c:v>
                </c:pt>
                <c:pt idx="4246">
                  <c:v>0.42459999999999998</c:v>
                </c:pt>
                <c:pt idx="4247">
                  <c:v>0.42470000000000002</c:v>
                </c:pt>
                <c:pt idx="4248">
                  <c:v>0.42480000000000001</c:v>
                </c:pt>
                <c:pt idx="4249">
                  <c:v>0.4249</c:v>
                </c:pt>
                <c:pt idx="4250">
                  <c:v>0.42499999999999999</c:v>
                </c:pt>
                <c:pt idx="4251">
                  <c:v>0.42509999999999998</c:v>
                </c:pt>
                <c:pt idx="4252">
                  <c:v>0.42520000000000002</c:v>
                </c:pt>
                <c:pt idx="4253">
                  <c:v>0.42530000000000001</c:v>
                </c:pt>
                <c:pt idx="4254">
                  <c:v>0.4254</c:v>
                </c:pt>
                <c:pt idx="4255">
                  <c:v>0.42549999999999999</c:v>
                </c:pt>
                <c:pt idx="4256">
                  <c:v>0.42559999999999998</c:v>
                </c:pt>
                <c:pt idx="4257">
                  <c:v>0.42570000000000002</c:v>
                </c:pt>
                <c:pt idx="4258">
                  <c:v>0.42580000000000001</c:v>
                </c:pt>
                <c:pt idx="4259">
                  <c:v>0.4259</c:v>
                </c:pt>
                <c:pt idx="4260">
                  <c:v>0.42599999999999999</c:v>
                </c:pt>
                <c:pt idx="4261">
                  <c:v>0.42609999999999998</c:v>
                </c:pt>
                <c:pt idx="4262">
                  <c:v>0.42620000000000002</c:v>
                </c:pt>
                <c:pt idx="4263">
                  <c:v>0.42630000000000001</c:v>
                </c:pt>
                <c:pt idx="4264">
                  <c:v>0.4264</c:v>
                </c:pt>
                <c:pt idx="4265">
                  <c:v>0.42649999999999999</c:v>
                </c:pt>
                <c:pt idx="4266">
                  <c:v>0.42659999999999998</c:v>
                </c:pt>
                <c:pt idx="4267">
                  <c:v>0.42670000000000002</c:v>
                </c:pt>
                <c:pt idx="4268">
                  <c:v>0.42680000000000001</c:v>
                </c:pt>
                <c:pt idx="4269">
                  <c:v>0.4269</c:v>
                </c:pt>
                <c:pt idx="4270">
                  <c:v>0.42699999999999999</c:v>
                </c:pt>
                <c:pt idx="4271">
                  <c:v>0.42709999999999998</c:v>
                </c:pt>
                <c:pt idx="4272">
                  <c:v>0.42720000000000002</c:v>
                </c:pt>
                <c:pt idx="4273">
                  <c:v>0.42730000000000001</c:v>
                </c:pt>
                <c:pt idx="4274">
                  <c:v>0.4274</c:v>
                </c:pt>
                <c:pt idx="4275">
                  <c:v>0.42749999999999999</c:v>
                </c:pt>
                <c:pt idx="4276">
                  <c:v>0.42759999999999998</c:v>
                </c:pt>
                <c:pt idx="4277">
                  <c:v>0.42770000000000002</c:v>
                </c:pt>
                <c:pt idx="4278">
                  <c:v>0.42780000000000001</c:v>
                </c:pt>
                <c:pt idx="4279">
                  <c:v>0.4279</c:v>
                </c:pt>
                <c:pt idx="4280">
                  <c:v>0.42799999999999999</c:v>
                </c:pt>
                <c:pt idx="4281">
                  <c:v>0.42809999999999998</c:v>
                </c:pt>
                <c:pt idx="4282">
                  <c:v>0.42820000000000003</c:v>
                </c:pt>
                <c:pt idx="4283">
                  <c:v>0.42830000000000001</c:v>
                </c:pt>
                <c:pt idx="4284">
                  <c:v>0.4284</c:v>
                </c:pt>
                <c:pt idx="4285">
                  <c:v>0.42849999999999999</c:v>
                </c:pt>
                <c:pt idx="4286">
                  <c:v>0.42859999999999998</c:v>
                </c:pt>
                <c:pt idx="4287">
                  <c:v>0.42870000000000003</c:v>
                </c:pt>
                <c:pt idx="4288">
                  <c:v>0.42880000000000001</c:v>
                </c:pt>
                <c:pt idx="4289">
                  <c:v>0.4289</c:v>
                </c:pt>
                <c:pt idx="4290">
                  <c:v>0.42899999999999999</c:v>
                </c:pt>
                <c:pt idx="4291">
                  <c:v>0.42909999999999998</c:v>
                </c:pt>
                <c:pt idx="4292">
                  <c:v>0.42920000000000003</c:v>
                </c:pt>
                <c:pt idx="4293">
                  <c:v>0.42930000000000001</c:v>
                </c:pt>
                <c:pt idx="4294">
                  <c:v>0.4294</c:v>
                </c:pt>
                <c:pt idx="4295">
                  <c:v>0.42949999999999999</c:v>
                </c:pt>
                <c:pt idx="4296">
                  <c:v>0.42959999999999998</c:v>
                </c:pt>
                <c:pt idx="4297">
                  <c:v>0.42970000000000003</c:v>
                </c:pt>
                <c:pt idx="4298">
                  <c:v>0.42980000000000002</c:v>
                </c:pt>
                <c:pt idx="4299">
                  <c:v>0.4299</c:v>
                </c:pt>
                <c:pt idx="4300">
                  <c:v>0.43</c:v>
                </c:pt>
                <c:pt idx="4301">
                  <c:v>0.43009999999999998</c:v>
                </c:pt>
                <c:pt idx="4302">
                  <c:v>0.43020000000000003</c:v>
                </c:pt>
                <c:pt idx="4303">
                  <c:v>0.43030000000000002</c:v>
                </c:pt>
                <c:pt idx="4304">
                  <c:v>0.4304</c:v>
                </c:pt>
                <c:pt idx="4305">
                  <c:v>0.43049999999999999</c:v>
                </c:pt>
                <c:pt idx="4306">
                  <c:v>0.43059999999999998</c:v>
                </c:pt>
                <c:pt idx="4307">
                  <c:v>0.43070000000000003</c:v>
                </c:pt>
                <c:pt idx="4308">
                  <c:v>0.43080000000000002</c:v>
                </c:pt>
                <c:pt idx="4309">
                  <c:v>0.43090000000000001</c:v>
                </c:pt>
                <c:pt idx="4310">
                  <c:v>0.43099999999999999</c:v>
                </c:pt>
                <c:pt idx="4311">
                  <c:v>0.43109999999999998</c:v>
                </c:pt>
                <c:pt idx="4312">
                  <c:v>0.43120000000000003</c:v>
                </c:pt>
                <c:pt idx="4313">
                  <c:v>0.43130000000000002</c:v>
                </c:pt>
                <c:pt idx="4314">
                  <c:v>0.43140000000000001</c:v>
                </c:pt>
                <c:pt idx="4315">
                  <c:v>0.43149999999999999</c:v>
                </c:pt>
                <c:pt idx="4316">
                  <c:v>0.43159999999999998</c:v>
                </c:pt>
                <c:pt idx="4317">
                  <c:v>0.43169999999999997</c:v>
                </c:pt>
                <c:pt idx="4318">
                  <c:v>0.43180000000000002</c:v>
                </c:pt>
                <c:pt idx="4319">
                  <c:v>0.43190000000000001</c:v>
                </c:pt>
                <c:pt idx="4320">
                  <c:v>0.432</c:v>
                </c:pt>
                <c:pt idx="4321">
                  <c:v>0.43209999999999998</c:v>
                </c:pt>
                <c:pt idx="4322">
                  <c:v>0.43219999999999997</c:v>
                </c:pt>
                <c:pt idx="4323">
                  <c:v>0.43230000000000002</c:v>
                </c:pt>
                <c:pt idx="4324">
                  <c:v>0.43240000000000001</c:v>
                </c:pt>
                <c:pt idx="4325">
                  <c:v>0.4325</c:v>
                </c:pt>
                <c:pt idx="4326">
                  <c:v>0.43259999999999998</c:v>
                </c:pt>
                <c:pt idx="4327">
                  <c:v>0.43269999999999997</c:v>
                </c:pt>
                <c:pt idx="4328">
                  <c:v>0.43280000000000002</c:v>
                </c:pt>
                <c:pt idx="4329">
                  <c:v>0.43290000000000001</c:v>
                </c:pt>
                <c:pt idx="4330">
                  <c:v>0.433</c:v>
                </c:pt>
                <c:pt idx="4331">
                  <c:v>0.43309999999999998</c:v>
                </c:pt>
                <c:pt idx="4332">
                  <c:v>0.43319999999999997</c:v>
                </c:pt>
                <c:pt idx="4333">
                  <c:v>0.43330000000000002</c:v>
                </c:pt>
                <c:pt idx="4334">
                  <c:v>0.43340000000000001</c:v>
                </c:pt>
                <c:pt idx="4335">
                  <c:v>0.4335</c:v>
                </c:pt>
                <c:pt idx="4336">
                  <c:v>0.43359999999999999</c:v>
                </c:pt>
                <c:pt idx="4337">
                  <c:v>0.43369999999999997</c:v>
                </c:pt>
                <c:pt idx="4338">
                  <c:v>0.43380000000000002</c:v>
                </c:pt>
                <c:pt idx="4339">
                  <c:v>0.43390000000000001</c:v>
                </c:pt>
                <c:pt idx="4340">
                  <c:v>0.434</c:v>
                </c:pt>
                <c:pt idx="4341">
                  <c:v>0.43409999999999999</c:v>
                </c:pt>
                <c:pt idx="4342">
                  <c:v>0.43419999999999997</c:v>
                </c:pt>
                <c:pt idx="4343">
                  <c:v>0.43430000000000002</c:v>
                </c:pt>
                <c:pt idx="4344">
                  <c:v>0.43440000000000001</c:v>
                </c:pt>
                <c:pt idx="4345">
                  <c:v>0.4345</c:v>
                </c:pt>
                <c:pt idx="4346">
                  <c:v>0.43459999999999999</c:v>
                </c:pt>
                <c:pt idx="4347">
                  <c:v>0.43469999999999998</c:v>
                </c:pt>
                <c:pt idx="4348">
                  <c:v>0.43480000000000002</c:v>
                </c:pt>
                <c:pt idx="4349">
                  <c:v>0.43490000000000001</c:v>
                </c:pt>
                <c:pt idx="4350">
                  <c:v>0.435</c:v>
                </c:pt>
                <c:pt idx="4351">
                  <c:v>0.43509999999999999</c:v>
                </c:pt>
                <c:pt idx="4352">
                  <c:v>0.43519999999999998</c:v>
                </c:pt>
                <c:pt idx="4353">
                  <c:v>0.43530000000000002</c:v>
                </c:pt>
                <c:pt idx="4354">
                  <c:v>0.43540000000000001</c:v>
                </c:pt>
                <c:pt idx="4355">
                  <c:v>0.4355</c:v>
                </c:pt>
                <c:pt idx="4356">
                  <c:v>0.43559999999999999</c:v>
                </c:pt>
                <c:pt idx="4357">
                  <c:v>0.43569999999999998</c:v>
                </c:pt>
                <c:pt idx="4358">
                  <c:v>0.43580000000000002</c:v>
                </c:pt>
                <c:pt idx="4359">
                  <c:v>0.43590000000000001</c:v>
                </c:pt>
                <c:pt idx="4360">
                  <c:v>0.436</c:v>
                </c:pt>
                <c:pt idx="4361">
                  <c:v>0.43609999999999999</c:v>
                </c:pt>
                <c:pt idx="4362">
                  <c:v>0.43619999999999998</c:v>
                </c:pt>
                <c:pt idx="4363">
                  <c:v>0.43630000000000002</c:v>
                </c:pt>
                <c:pt idx="4364">
                  <c:v>0.43640000000000001</c:v>
                </c:pt>
                <c:pt idx="4365">
                  <c:v>0.4365</c:v>
                </c:pt>
                <c:pt idx="4366">
                  <c:v>0.43659999999999999</c:v>
                </c:pt>
                <c:pt idx="4367">
                  <c:v>0.43669999999999998</c:v>
                </c:pt>
                <c:pt idx="4368">
                  <c:v>0.43680000000000002</c:v>
                </c:pt>
                <c:pt idx="4369">
                  <c:v>0.43690000000000001</c:v>
                </c:pt>
                <c:pt idx="4370">
                  <c:v>0.437</c:v>
                </c:pt>
                <c:pt idx="4371">
                  <c:v>0.43709999999999999</c:v>
                </c:pt>
                <c:pt idx="4372">
                  <c:v>0.43719999999999998</c:v>
                </c:pt>
                <c:pt idx="4373">
                  <c:v>0.43730000000000002</c:v>
                </c:pt>
                <c:pt idx="4374">
                  <c:v>0.43740000000000001</c:v>
                </c:pt>
                <c:pt idx="4375">
                  <c:v>0.4375</c:v>
                </c:pt>
                <c:pt idx="4376">
                  <c:v>0.43759999999999999</c:v>
                </c:pt>
                <c:pt idx="4377">
                  <c:v>0.43769999999999998</c:v>
                </c:pt>
                <c:pt idx="4378">
                  <c:v>0.43780000000000002</c:v>
                </c:pt>
                <c:pt idx="4379">
                  <c:v>0.43790000000000001</c:v>
                </c:pt>
                <c:pt idx="4380">
                  <c:v>0.438</c:v>
                </c:pt>
                <c:pt idx="4381">
                  <c:v>0.43809999999999999</c:v>
                </c:pt>
                <c:pt idx="4382">
                  <c:v>0.43819999999999998</c:v>
                </c:pt>
                <c:pt idx="4383">
                  <c:v>0.43830000000000002</c:v>
                </c:pt>
                <c:pt idx="4384">
                  <c:v>0.43840000000000001</c:v>
                </c:pt>
                <c:pt idx="4385">
                  <c:v>0.4385</c:v>
                </c:pt>
                <c:pt idx="4386">
                  <c:v>0.43859999999999999</c:v>
                </c:pt>
                <c:pt idx="4387">
                  <c:v>0.43869999999999998</c:v>
                </c:pt>
                <c:pt idx="4388">
                  <c:v>0.43880000000000002</c:v>
                </c:pt>
                <c:pt idx="4389">
                  <c:v>0.43890000000000001</c:v>
                </c:pt>
                <c:pt idx="4390">
                  <c:v>0.439</c:v>
                </c:pt>
                <c:pt idx="4391">
                  <c:v>0.43909999999999999</c:v>
                </c:pt>
                <c:pt idx="4392">
                  <c:v>0.43919999999999998</c:v>
                </c:pt>
                <c:pt idx="4393">
                  <c:v>0.43930000000000002</c:v>
                </c:pt>
                <c:pt idx="4394">
                  <c:v>0.43940000000000001</c:v>
                </c:pt>
                <c:pt idx="4395">
                  <c:v>0.4395</c:v>
                </c:pt>
                <c:pt idx="4396">
                  <c:v>0.43959999999999999</c:v>
                </c:pt>
                <c:pt idx="4397">
                  <c:v>0.43969999999999998</c:v>
                </c:pt>
                <c:pt idx="4398">
                  <c:v>0.43980000000000002</c:v>
                </c:pt>
                <c:pt idx="4399">
                  <c:v>0.43990000000000001</c:v>
                </c:pt>
                <c:pt idx="4400">
                  <c:v>0.44</c:v>
                </c:pt>
                <c:pt idx="4401">
                  <c:v>0.44009999999999999</c:v>
                </c:pt>
                <c:pt idx="4402">
                  <c:v>0.44019999999999998</c:v>
                </c:pt>
                <c:pt idx="4403">
                  <c:v>0.44030000000000002</c:v>
                </c:pt>
                <c:pt idx="4404">
                  <c:v>0.44040000000000001</c:v>
                </c:pt>
                <c:pt idx="4405">
                  <c:v>0.4405</c:v>
                </c:pt>
                <c:pt idx="4406">
                  <c:v>0.44059999999999999</c:v>
                </c:pt>
                <c:pt idx="4407">
                  <c:v>0.44069999999999998</c:v>
                </c:pt>
                <c:pt idx="4408">
                  <c:v>0.44080000000000003</c:v>
                </c:pt>
                <c:pt idx="4409">
                  <c:v>0.44090000000000001</c:v>
                </c:pt>
                <c:pt idx="4410">
                  <c:v>0.441</c:v>
                </c:pt>
                <c:pt idx="4411">
                  <c:v>0.44109999999999999</c:v>
                </c:pt>
                <c:pt idx="4412">
                  <c:v>0.44119999999999998</c:v>
                </c:pt>
                <c:pt idx="4413">
                  <c:v>0.44130000000000003</c:v>
                </c:pt>
                <c:pt idx="4414">
                  <c:v>0.44140000000000001</c:v>
                </c:pt>
                <c:pt idx="4415">
                  <c:v>0.4415</c:v>
                </c:pt>
                <c:pt idx="4416">
                  <c:v>0.44159999999999999</c:v>
                </c:pt>
                <c:pt idx="4417">
                  <c:v>0.44169999999999998</c:v>
                </c:pt>
                <c:pt idx="4418">
                  <c:v>0.44180000000000003</c:v>
                </c:pt>
                <c:pt idx="4419">
                  <c:v>0.44190000000000002</c:v>
                </c:pt>
                <c:pt idx="4420">
                  <c:v>0.442</c:v>
                </c:pt>
                <c:pt idx="4421">
                  <c:v>0.44209999999999999</c:v>
                </c:pt>
                <c:pt idx="4422">
                  <c:v>0.44219999999999998</c:v>
                </c:pt>
                <c:pt idx="4423">
                  <c:v>0.44230000000000003</c:v>
                </c:pt>
                <c:pt idx="4424">
                  <c:v>0.44240000000000002</c:v>
                </c:pt>
                <c:pt idx="4425">
                  <c:v>0.4425</c:v>
                </c:pt>
                <c:pt idx="4426">
                  <c:v>0.44259999999999999</c:v>
                </c:pt>
                <c:pt idx="4427">
                  <c:v>0.44269999999999998</c:v>
                </c:pt>
                <c:pt idx="4428">
                  <c:v>0.44280000000000003</c:v>
                </c:pt>
                <c:pt idx="4429">
                  <c:v>0.44290000000000002</c:v>
                </c:pt>
                <c:pt idx="4430">
                  <c:v>0.443</c:v>
                </c:pt>
                <c:pt idx="4431">
                  <c:v>0.44309999999999999</c:v>
                </c:pt>
                <c:pt idx="4432">
                  <c:v>0.44319999999999998</c:v>
                </c:pt>
                <c:pt idx="4433">
                  <c:v>0.44330000000000003</c:v>
                </c:pt>
                <c:pt idx="4434">
                  <c:v>0.44340000000000002</c:v>
                </c:pt>
                <c:pt idx="4435">
                  <c:v>0.44350000000000001</c:v>
                </c:pt>
                <c:pt idx="4436">
                  <c:v>0.44359999999999999</c:v>
                </c:pt>
                <c:pt idx="4437">
                  <c:v>0.44369999999999998</c:v>
                </c:pt>
                <c:pt idx="4438">
                  <c:v>0.44379999999999997</c:v>
                </c:pt>
                <c:pt idx="4439">
                  <c:v>0.44390000000000002</c:v>
                </c:pt>
                <c:pt idx="4440">
                  <c:v>0.44400000000000001</c:v>
                </c:pt>
                <c:pt idx="4441">
                  <c:v>0.44409999999999999</c:v>
                </c:pt>
                <c:pt idx="4442">
                  <c:v>0.44419999999999998</c:v>
                </c:pt>
                <c:pt idx="4443">
                  <c:v>0.44429999999999997</c:v>
                </c:pt>
                <c:pt idx="4444">
                  <c:v>0.44440000000000002</c:v>
                </c:pt>
                <c:pt idx="4445">
                  <c:v>0.44450000000000001</c:v>
                </c:pt>
                <c:pt idx="4446">
                  <c:v>0.4446</c:v>
                </c:pt>
                <c:pt idx="4447">
                  <c:v>0.44469999999999998</c:v>
                </c:pt>
                <c:pt idx="4448">
                  <c:v>0.44479999999999997</c:v>
                </c:pt>
                <c:pt idx="4449">
                  <c:v>0.44490000000000002</c:v>
                </c:pt>
                <c:pt idx="4450">
                  <c:v>0.44500000000000001</c:v>
                </c:pt>
                <c:pt idx="4451">
                  <c:v>0.4451</c:v>
                </c:pt>
                <c:pt idx="4452">
                  <c:v>0.44519999999999998</c:v>
                </c:pt>
                <c:pt idx="4453">
                  <c:v>0.44529999999999997</c:v>
                </c:pt>
                <c:pt idx="4454">
                  <c:v>0.44540000000000002</c:v>
                </c:pt>
                <c:pt idx="4455">
                  <c:v>0.44550000000000001</c:v>
                </c:pt>
                <c:pt idx="4456">
                  <c:v>0.4456</c:v>
                </c:pt>
                <c:pt idx="4457">
                  <c:v>0.44569999999999999</c:v>
                </c:pt>
                <c:pt idx="4458">
                  <c:v>0.44579999999999997</c:v>
                </c:pt>
                <c:pt idx="4459">
                  <c:v>0.44590000000000002</c:v>
                </c:pt>
                <c:pt idx="4460">
                  <c:v>0.44600000000000001</c:v>
                </c:pt>
                <c:pt idx="4461">
                  <c:v>0.4461</c:v>
                </c:pt>
                <c:pt idx="4462">
                  <c:v>0.44619999999999999</c:v>
                </c:pt>
                <c:pt idx="4463">
                  <c:v>0.44629999999999997</c:v>
                </c:pt>
                <c:pt idx="4464">
                  <c:v>0.44640000000000002</c:v>
                </c:pt>
                <c:pt idx="4465">
                  <c:v>0.44650000000000001</c:v>
                </c:pt>
                <c:pt idx="4466">
                  <c:v>0.4466</c:v>
                </c:pt>
                <c:pt idx="4467">
                  <c:v>0.44669999999999999</c:v>
                </c:pt>
                <c:pt idx="4468">
                  <c:v>0.44679999999999997</c:v>
                </c:pt>
                <c:pt idx="4469">
                  <c:v>0.44690000000000002</c:v>
                </c:pt>
                <c:pt idx="4470">
                  <c:v>0.44700000000000001</c:v>
                </c:pt>
                <c:pt idx="4471">
                  <c:v>0.4471</c:v>
                </c:pt>
                <c:pt idx="4472">
                  <c:v>0.44719999999999999</c:v>
                </c:pt>
                <c:pt idx="4473">
                  <c:v>0.44729999999999998</c:v>
                </c:pt>
                <c:pt idx="4474">
                  <c:v>0.44740000000000002</c:v>
                </c:pt>
                <c:pt idx="4475">
                  <c:v>0.44750000000000001</c:v>
                </c:pt>
                <c:pt idx="4476">
                  <c:v>0.4476</c:v>
                </c:pt>
                <c:pt idx="4477">
                  <c:v>0.44769999999999999</c:v>
                </c:pt>
                <c:pt idx="4478">
                  <c:v>0.44779999999999998</c:v>
                </c:pt>
                <c:pt idx="4479">
                  <c:v>0.44790000000000002</c:v>
                </c:pt>
                <c:pt idx="4480">
                  <c:v>0.44800000000000001</c:v>
                </c:pt>
                <c:pt idx="4481">
                  <c:v>0.4481</c:v>
                </c:pt>
                <c:pt idx="4482">
                  <c:v>0.44819999999999999</c:v>
                </c:pt>
                <c:pt idx="4483">
                  <c:v>0.44829999999999998</c:v>
                </c:pt>
                <c:pt idx="4484">
                  <c:v>0.44840000000000002</c:v>
                </c:pt>
                <c:pt idx="4485">
                  <c:v>0.44850000000000001</c:v>
                </c:pt>
                <c:pt idx="4486">
                  <c:v>0.4486</c:v>
                </c:pt>
                <c:pt idx="4487">
                  <c:v>0.44869999999999999</c:v>
                </c:pt>
                <c:pt idx="4488">
                  <c:v>0.44879999999999998</c:v>
                </c:pt>
                <c:pt idx="4489">
                  <c:v>0.44890000000000002</c:v>
                </c:pt>
                <c:pt idx="4490">
                  <c:v>0.44900000000000001</c:v>
                </c:pt>
                <c:pt idx="4491">
                  <c:v>0.4491</c:v>
                </c:pt>
                <c:pt idx="4492">
                  <c:v>0.44919999999999999</c:v>
                </c:pt>
                <c:pt idx="4493">
                  <c:v>0.44929999999999998</c:v>
                </c:pt>
                <c:pt idx="4494">
                  <c:v>0.44940000000000002</c:v>
                </c:pt>
                <c:pt idx="4495">
                  <c:v>0.44950000000000001</c:v>
                </c:pt>
                <c:pt idx="4496">
                  <c:v>0.4496</c:v>
                </c:pt>
                <c:pt idx="4497">
                  <c:v>0.44969999999999999</c:v>
                </c:pt>
                <c:pt idx="4498">
                  <c:v>0.44979999999999998</c:v>
                </c:pt>
                <c:pt idx="4499">
                  <c:v>0.44990000000000002</c:v>
                </c:pt>
                <c:pt idx="4500">
                  <c:v>0.45</c:v>
                </c:pt>
                <c:pt idx="4501">
                  <c:v>0.4501</c:v>
                </c:pt>
                <c:pt idx="4502">
                  <c:v>0.45019999999999999</c:v>
                </c:pt>
                <c:pt idx="4503">
                  <c:v>0.45029999999999998</c:v>
                </c:pt>
                <c:pt idx="4504">
                  <c:v>0.45040000000000002</c:v>
                </c:pt>
                <c:pt idx="4505">
                  <c:v>0.45050000000000001</c:v>
                </c:pt>
                <c:pt idx="4506">
                  <c:v>0.4506</c:v>
                </c:pt>
                <c:pt idx="4507">
                  <c:v>0.45069999999999999</c:v>
                </c:pt>
                <c:pt idx="4508">
                  <c:v>0.45079999999999998</c:v>
                </c:pt>
                <c:pt idx="4509">
                  <c:v>0.45090000000000002</c:v>
                </c:pt>
                <c:pt idx="4510">
                  <c:v>0.45100000000000001</c:v>
                </c:pt>
                <c:pt idx="4511">
                  <c:v>0.4511</c:v>
                </c:pt>
                <c:pt idx="4512">
                  <c:v>0.45119999999999999</c:v>
                </c:pt>
                <c:pt idx="4513">
                  <c:v>0.45129999999999998</c:v>
                </c:pt>
                <c:pt idx="4514">
                  <c:v>0.45140000000000002</c:v>
                </c:pt>
                <c:pt idx="4515">
                  <c:v>0.45150000000000001</c:v>
                </c:pt>
                <c:pt idx="4516">
                  <c:v>0.4516</c:v>
                </c:pt>
                <c:pt idx="4517">
                  <c:v>0.45169999999999999</c:v>
                </c:pt>
                <c:pt idx="4518">
                  <c:v>0.45179999999999998</c:v>
                </c:pt>
                <c:pt idx="4519">
                  <c:v>0.45190000000000002</c:v>
                </c:pt>
                <c:pt idx="4520">
                  <c:v>0.45200000000000001</c:v>
                </c:pt>
                <c:pt idx="4521">
                  <c:v>0.4521</c:v>
                </c:pt>
                <c:pt idx="4522">
                  <c:v>0.45219999999999999</c:v>
                </c:pt>
                <c:pt idx="4523">
                  <c:v>0.45229999999999998</c:v>
                </c:pt>
                <c:pt idx="4524">
                  <c:v>0.45240000000000002</c:v>
                </c:pt>
                <c:pt idx="4525">
                  <c:v>0.45250000000000001</c:v>
                </c:pt>
                <c:pt idx="4526">
                  <c:v>0.4526</c:v>
                </c:pt>
                <c:pt idx="4527">
                  <c:v>0.45269999999999999</c:v>
                </c:pt>
                <c:pt idx="4528">
                  <c:v>0.45279999999999998</c:v>
                </c:pt>
                <c:pt idx="4529">
                  <c:v>0.45290000000000002</c:v>
                </c:pt>
                <c:pt idx="4530">
                  <c:v>0.45300000000000001</c:v>
                </c:pt>
                <c:pt idx="4531">
                  <c:v>0.4531</c:v>
                </c:pt>
                <c:pt idx="4532">
                  <c:v>0.45319999999999999</c:v>
                </c:pt>
                <c:pt idx="4533">
                  <c:v>0.45329999999999998</c:v>
                </c:pt>
                <c:pt idx="4534">
                  <c:v>0.45340000000000003</c:v>
                </c:pt>
                <c:pt idx="4535">
                  <c:v>0.45350000000000001</c:v>
                </c:pt>
                <c:pt idx="4536">
                  <c:v>0.4536</c:v>
                </c:pt>
                <c:pt idx="4537">
                  <c:v>0.45369999999999999</c:v>
                </c:pt>
                <c:pt idx="4538">
                  <c:v>0.45379999999999998</c:v>
                </c:pt>
                <c:pt idx="4539">
                  <c:v>0.45390000000000003</c:v>
                </c:pt>
                <c:pt idx="4540">
                  <c:v>0.45400000000000001</c:v>
                </c:pt>
                <c:pt idx="4541">
                  <c:v>0.4541</c:v>
                </c:pt>
                <c:pt idx="4542">
                  <c:v>0.45419999999999999</c:v>
                </c:pt>
                <c:pt idx="4543">
                  <c:v>0.45429999999999998</c:v>
                </c:pt>
                <c:pt idx="4544">
                  <c:v>0.45440000000000003</c:v>
                </c:pt>
                <c:pt idx="4545">
                  <c:v>0.45450000000000002</c:v>
                </c:pt>
                <c:pt idx="4546">
                  <c:v>0.4546</c:v>
                </c:pt>
                <c:pt idx="4547">
                  <c:v>0.45469999999999999</c:v>
                </c:pt>
                <c:pt idx="4548">
                  <c:v>0.45479999999999998</c:v>
                </c:pt>
                <c:pt idx="4549">
                  <c:v>0.45490000000000003</c:v>
                </c:pt>
                <c:pt idx="4550">
                  <c:v>0.45500000000000002</c:v>
                </c:pt>
                <c:pt idx="4551">
                  <c:v>0.4551</c:v>
                </c:pt>
                <c:pt idx="4552">
                  <c:v>0.45519999999999999</c:v>
                </c:pt>
                <c:pt idx="4553">
                  <c:v>0.45529999999999998</c:v>
                </c:pt>
                <c:pt idx="4554">
                  <c:v>0.45540000000000003</c:v>
                </c:pt>
                <c:pt idx="4555">
                  <c:v>0.45550000000000002</c:v>
                </c:pt>
                <c:pt idx="4556">
                  <c:v>0.4556</c:v>
                </c:pt>
                <c:pt idx="4557">
                  <c:v>0.45569999999999999</c:v>
                </c:pt>
                <c:pt idx="4558">
                  <c:v>0.45579999999999998</c:v>
                </c:pt>
                <c:pt idx="4559">
                  <c:v>0.45590000000000003</c:v>
                </c:pt>
                <c:pt idx="4560">
                  <c:v>0.45600000000000002</c:v>
                </c:pt>
                <c:pt idx="4561">
                  <c:v>0.45610000000000001</c:v>
                </c:pt>
                <c:pt idx="4562">
                  <c:v>0.45619999999999999</c:v>
                </c:pt>
                <c:pt idx="4563">
                  <c:v>0.45629999999999998</c:v>
                </c:pt>
                <c:pt idx="4564">
                  <c:v>0.45639999999999997</c:v>
                </c:pt>
                <c:pt idx="4565">
                  <c:v>0.45650000000000002</c:v>
                </c:pt>
                <c:pt idx="4566">
                  <c:v>0.45660000000000001</c:v>
                </c:pt>
                <c:pt idx="4567">
                  <c:v>0.45669999999999999</c:v>
                </c:pt>
                <c:pt idx="4568">
                  <c:v>0.45679999999999998</c:v>
                </c:pt>
                <c:pt idx="4569">
                  <c:v>0.45689999999999997</c:v>
                </c:pt>
                <c:pt idx="4570">
                  <c:v>0.45700000000000002</c:v>
                </c:pt>
                <c:pt idx="4571">
                  <c:v>0.45710000000000001</c:v>
                </c:pt>
                <c:pt idx="4572">
                  <c:v>0.4572</c:v>
                </c:pt>
                <c:pt idx="4573">
                  <c:v>0.45729999999999998</c:v>
                </c:pt>
                <c:pt idx="4574">
                  <c:v>0.45739999999999997</c:v>
                </c:pt>
                <c:pt idx="4575">
                  <c:v>0.45750000000000002</c:v>
                </c:pt>
                <c:pt idx="4576">
                  <c:v>0.45760000000000001</c:v>
                </c:pt>
                <c:pt idx="4577">
                  <c:v>0.4577</c:v>
                </c:pt>
                <c:pt idx="4578">
                  <c:v>0.45779999999999998</c:v>
                </c:pt>
                <c:pt idx="4579">
                  <c:v>0.45789999999999997</c:v>
                </c:pt>
                <c:pt idx="4580">
                  <c:v>0.45800000000000002</c:v>
                </c:pt>
                <c:pt idx="4581">
                  <c:v>0.45810000000000001</c:v>
                </c:pt>
                <c:pt idx="4582">
                  <c:v>0.4582</c:v>
                </c:pt>
                <c:pt idx="4583">
                  <c:v>0.45829999999999999</c:v>
                </c:pt>
                <c:pt idx="4584">
                  <c:v>0.45839999999999997</c:v>
                </c:pt>
                <c:pt idx="4585">
                  <c:v>0.45850000000000002</c:v>
                </c:pt>
                <c:pt idx="4586">
                  <c:v>0.45860000000000001</c:v>
                </c:pt>
                <c:pt idx="4587">
                  <c:v>0.4587</c:v>
                </c:pt>
                <c:pt idx="4588">
                  <c:v>0.45879999999999999</c:v>
                </c:pt>
                <c:pt idx="4589">
                  <c:v>0.45889999999999997</c:v>
                </c:pt>
                <c:pt idx="4590">
                  <c:v>0.45900000000000002</c:v>
                </c:pt>
                <c:pt idx="4591">
                  <c:v>0.45910000000000001</c:v>
                </c:pt>
                <c:pt idx="4592">
                  <c:v>0.4592</c:v>
                </c:pt>
                <c:pt idx="4593">
                  <c:v>0.45929999999999999</c:v>
                </c:pt>
                <c:pt idx="4594">
                  <c:v>0.45939999999999998</c:v>
                </c:pt>
                <c:pt idx="4595">
                  <c:v>0.45950000000000002</c:v>
                </c:pt>
                <c:pt idx="4596">
                  <c:v>0.45960000000000001</c:v>
                </c:pt>
                <c:pt idx="4597">
                  <c:v>0.4597</c:v>
                </c:pt>
                <c:pt idx="4598">
                  <c:v>0.45979999999999999</c:v>
                </c:pt>
                <c:pt idx="4599">
                  <c:v>0.45989999999999998</c:v>
                </c:pt>
                <c:pt idx="4600">
                  <c:v>0.46</c:v>
                </c:pt>
                <c:pt idx="4601">
                  <c:v>0.46010000000000001</c:v>
                </c:pt>
                <c:pt idx="4602">
                  <c:v>0.4602</c:v>
                </c:pt>
                <c:pt idx="4603">
                  <c:v>0.46029999999999999</c:v>
                </c:pt>
                <c:pt idx="4604">
                  <c:v>0.46039999999999998</c:v>
                </c:pt>
                <c:pt idx="4605">
                  <c:v>0.46050000000000002</c:v>
                </c:pt>
                <c:pt idx="4606">
                  <c:v>0.46060000000000001</c:v>
                </c:pt>
                <c:pt idx="4607">
                  <c:v>0.4607</c:v>
                </c:pt>
                <c:pt idx="4608">
                  <c:v>0.46079999999999999</c:v>
                </c:pt>
                <c:pt idx="4609">
                  <c:v>0.46089999999999998</c:v>
                </c:pt>
                <c:pt idx="4610">
                  <c:v>0.46100000000000002</c:v>
                </c:pt>
                <c:pt idx="4611">
                  <c:v>0.46110000000000001</c:v>
                </c:pt>
                <c:pt idx="4612">
                  <c:v>0.4612</c:v>
                </c:pt>
                <c:pt idx="4613">
                  <c:v>0.46129999999999999</c:v>
                </c:pt>
                <c:pt idx="4614">
                  <c:v>0.46139999999999998</c:v>
                </c:pt>
                <c:pt idx="4615">
                  <c:v>0.46150000000000002</c:v>
                </c:pt>
                <c:pt idx="4616">
                  <c:v>0.46160000000000001</c:v>
                </c:pt>
                <c:pt idx="4617">
                  <c:v>0.4617</c:v>
                </c:pt>
                <c:pt idx="4618">
                  <c:v>0.46179999999999999</c:v>
                </c:pt>
                <c:pt idx="4619">
                  <c:v>0.46189999999999998</c:v>
                </c:pt>
                <c:pt idx="4620">
                  <c:v>0.46200000000000002</c:v>
                </c:pt>
                <c:pt idx="4621">
                  <c:v>0.46210000000000001</c:v>
                </c:pt>
                <c:pt idx="4622">
                  <c:v>0.4622</c:v>
                </c:pt>
                <c:pt idx="4623">
                  <c:v>0.46229999999999999</c:v>
                </c:pt>
                <c:pt idx="4624">
                  <c:v>0.46239999999999998</c:v>
                </c:pt>
                <c:pt idx="4625">
                  <c:v>0.46250000000000002</c:v>
                </c:pt>
                <c:pt idx="4626">
                  <c:v>0.46260000000000001</c:v>
                </c:pt>
                <c:pt idx="4627">
                  <c:v>0.4627</c:v>
                </c:pt>
                <c:pt idx="4628">
                  <c:v>0.46279999999999999</c:v>
                </c:pt>
                <c:pt idx="4629">
                  <c:v>0.46289999999999998</c:v>
                </c:pt>
                <c:pt idx="4630">
                  <c:v>0.46300000000000002</c:v>
                </c:pt>
                <c:pt idx="4631">
                  <c:v>0.46310000000000001</c:v>
                </c:pt>
                <c:pt idx="4632">
                  <c:v>0.4632</c:v>
                </c:pt>
                <c:pt idx="4633">
                  <c:v>0.46329999999999999</c:v>
                </c:pt>
                <c:pt idx="4634">
                  <c:v>0.46339999999999998</c:v>
                </c:pt>
                <c:pt idx="4635">
                  <c:v>0.46350000000000002</c:v>
                </c:pt>
                <c:pt idx="4636">
                  <c:v>0.46360000000000001</c:v>
                </c:pt>
                <c:pt idx="4637">
                  <c:v>0.4637</c:v>
                </c:pt>
                <c:pt idx="4638">
                  <c:v>0.46379999999999999</c:v>
                </c:pt>
                <c:pt idx="4639">
                  <c:v>0.46389999999999998</c:v>
                </c:pt>
                <c:pt idx="4640">
                  <c:v>0.46400000000000002</c:v>
                </c:pt>
                <c:pt idx="4641">
                  <c:v>0.46410000000000001</c:v>
                </c:pt>
                <c:pt idx="4642">
                  <c:v>0.4642</c:v>
                </c:pt>
                <c:pt idx="4643">
                  <c:v>0.46429999999999999</c:v>
                </c:pt>
                <c:pt idx="4644">
                  <c:v>0.46439999999999998</c:v>
                </c:pt>
                <c:pt idx="4645">
                  <c:v>0.46450000000000002</c:v>
                </c:pt>
                <c:pt idx="4646">
                  <c:v>0.46460000000000001</c:v>
                </c:pt>
                <c:pt idx="4647">
                  <c:v>0.4647</c:v>
                </c:pt>
                <c:pt idx="4648">
                  <c:v>0.46479999999999999</c:v>
                </c:pt>
                <c:pt idx="4649">
                  <c:v>0.46489999999999998</c:v>
                </c:pt>
                <c:pt idx="4650">
                  <c:v>0.46500000000000002</c:v>
                </c:pt>
                <c:pt idx="4651">
                  <c:v>0.46510000000000001</c:v>
                </c:pt>
                <c:pt idx="4652">
                  <c:v>0.4652</c:v>
                </c:pt>
                <c:pt idx="4653">
                  <c:v>0.46529999999999999</c:v>
                </c:pt>
                <c:pt idx="4654">
                  <c:v>0.46539999999999998</c:v>
                </c:pt>
                <c:pt idx="4655">
                  <c:v>0.46550000000000002</c:v>
                </c:pt>
                <c:pt idx="4656">
                  <c:v>0.46560000000000001</c:v>
                </c:pt>
                <c:pt idx="4657">
                  <c:v>0.4657</c:v>
                </c:pt>
                <c:pt idx="4658">
                  <c:v>0.46579999999999999</c:v>
                </c:pt>
                <c:pt idx="4659">
                  <c:v>0.46589999999999998</c:v>
                </c:pt>
                <c:pt idx="4660">
                  <c:v>0.46600000000000003</c:v>
                </c:pt>
                <c:pt idx="4661">
                  <c:v>0.46610000000000001</c:v>
                </c:pt>
                <c:pt idx="4662">
                  <c:v>0.4662</c:v>
                </c:pt>
                <c:pt idx="4663">
                  <c:v>0.46629999999999999</c:v>
                </c:pt>
                <c:pt idx="4664">
                  <c:v>0.46639999999999998</c:v>
                </c:pt>
                <c:pt idx="4665">
                  <c:v>0.46650000000000003</c:v>
                </c:pt>
                <c:pt idx="4666">
                  <c:v>0.46660000000000001</c:v>
                </c:pt>
                <c:pt idx="4667">
                  <c:v>0.4667</c:v>
                </c:pt>
                <c:pt idx="4668">
                  <c:v>0.46679999999999999</c:v>
                </c:pt>
                <c:pt idx="4669">
                  <c:v>0.46689999999999998</c:v>
                </c:pt>
                <c:pt idx="4670">
                  <c:v>0.46700000000000003</c:v>
                </c:pt>
                <c:pt idx="4671">
                  <c:v>0.46710000000000002</c:v>
                </c:pt>
                <c:pt idx="4672">
                  <c:v>0.4672</c:v>
                </c:pt>
                <c:pt idx="4673">
                  <c:v>0.46729999999999999</c:v>
                </c:pt>
                <c:pt idx="4674">
                  <c:v>0.46739999999999998</c:v>
                </c:pt>
                <c:pt idx="4675">
                  <c:v>0.46750000000000003</c:v>
                </c:pt>
                <c:pt idx="4676">
                  <c:v>0.46760000000000002</c:v>
                </c:pt>
                <c:pt idx="4677">
                  <c:v>0.4677</c:v>
                </c:pt>
                <c:pt idx="4678">
                  <c:v>0.46779999999999999</c:v>
                </c:pt>
                <c:pt idx="4679">
                  <c:v>0.46789999999999998</c:v>
                </c:pt>
                <c:pt idx="4680">
                  <c:v>0.46800000000000003</c:v>
                </c:pt>
                <c:pt idx="4681">
                  <c:v>0.46810000000000002</c:v>
                </c:pt>
                <c:pt idx="4682">
                  <c:v>0.46820000000000001</c:v>
                </c:pt>
                <c:pt idx="4683">
                  <c:v>0.46829999999999999</c:v>
                </c:pt>
                <c:pt idx="4684">
                  <c:v>0.46839999999999998</c:v>
                </c:pt>
                <c:pt idx="4685">
                  <c:v>0.46850000000000003</c:v>
                </c:pt>
                <c:pt idx="4686">
                  <c:v>0.46860000000000002</c:v>
                </c:pt>
                <c:pt idx="4687">
                  <c:v>0.46870000000000001</c:v>
                </c:pt>
                <c:pt idx="4688">
                  <c:v>0.46879999999999999</c:v>
                </c:pt>
                <c:pt idx="4689">
                  <c:v>0.46889999999999998</c:v>
                </c:pt>
                <c:pt idx="4690">
                  <c:v>0.46899999999999997</c:v>
                </c:pt>
                <c:pt idx="4691">
                  <c:v>0.46910000000000002</c:v>
                </c:pt>
                <c:pt idx="4692">
                  <c:v>0.46920000000000001</c:v>
                </c:pt>
                <c:pt idx="4693">
                  <c:v>0.46929999999999999</c:v>
                </c:pt>
                <c:pt idx="4694">
                  <c:v>0.46939999999999998</c:v>
                </c:pt>
                <c:pt idx="4695">
                  <c:v>0.46949999999999997</c:v>
                </c:pt>
                <c:pt idx="4696">
                  <c:v>0.46960000000000002</c:v>
                </c:pt>
                <c:pt idx="4697">
                  <c:v>0.46970000000000001</c:v>
                </c:pt>
                <c:pt idx="4698">
                  <c:v>0.4698</c:v>
                </c:pt>
                <c:pt idx="4699">
                  <c:v>0.46989999999999998</c:v>
                </c:pt>
                <c:pt idx="4700">
                  <c:v>0.47</c:v>
                </c:pt>
                <c:pt idx="4701">
                  <c:v>0.47010000000000002</c:v>
                </c:pt>
                <c:pt idx="4702">
                  <c:v>0.47020000000000001</c:v>
                </c:pt>
                <c:pt idx="4703">
                  <c:v>0.4703</c:v>
                </c:pt>
                <c:pt idx="4704">
                  <c:v>0.47039999999999998</c:v>
                </c:pt>
                <c:pt idx="4705">
                  <c:v>0.47049999999999997</c:v>
                </c:pt>
                <c:pt idx="4706">
                  <c:v>0.47060000000000002</c:v>
                </c:pt>
                <c:pt idx="4707">
                  <c:v>0.47070000000000001</c:v>
                </c:pt>
                <c:pt idx="4708">
                  <c:v>0.4708</c:v>
                </c:pt>
                <c:pt idx="4709">
                  <c:v>0.47089999999999999</c:v>
                </c:pt>
                <c:pt idx="4710">
                  <c:v>0.47099999999999997</c:v>
                </c:pt>
                <c:pt idx="4711">
                  <c:v>0.47110000000000002</c:v>
                </c:pt>
                <c:pt idx="4712">
                  <c:v>0.47120000000000001</c:v>
                </c:pt>
                <c:pt idx="4713">
                  <c:v>0.4713</c:v>
                </c:pt>
                <c:pt idx="4714">
                  <c:v>0.47139999999999999</c:v>
                </c:pt>
                <c:pt idx="4715">
                  <c:v>0.47149999999999997</c:v>
                </c:pt>
                <c:pt idx="4716">
                  <c:v>0.47160000000000002</c:v>
                </c:pt>
                <c:pt idx="4717">
                  <c:v>0.47170000000000001</c:v>
                </c:pt>
                <c:pt idx="4718">
                  <c:v>0.4718</c:v>
                </c:pt>
                <c:pt idx="4719">
                  <c:v>0.47189999999999999</c:v>
                </c:pt>
                <c:pt idx="4720">
                  <c:v>0.47199999999999998</c:v>
                </c:pt>
                <c:pt idx="4721">
                  <c:v>0.47210000000000002</c:v>
                </c:pt>
                <c:pt idx="4722">
                  <c:v>0.47220000000000001</c:v>
                </c:pt>
                <c:pt idx="4723">
                  <c:v>0.4723</c:v>
                </c:pt>
                <c:pt idx="4724">
                  <c:v>0.47239999999999999</c:v>
                </c:pt>
                <c:pt idx="4725">
                  <c:v>0.47249999999999998</c:v>
                </c:pt>
                <c:pt idx="4726">
                  <c:v>0.47260000000000002</c:v>
                </c:pt>
                <c:pt idx="4727">
                  <c:v>0.47270000000000001</c:v>
                </c:pt>
                <c:pt idx="4728">
                  <c:v>0.4728</c:v>
                </c:pt>
                <c:pt idx="4729">
                  <c:v>0.47289999999999999</c:v>
                </c:pt>
                <c:pt idx="4730">
                  <c:v>0.47299999999999998</c:v>
                </c:pt>
                <c:pt idx="4731">
                  <c:v>0.47310000000000002</c:v>
                </c:pt>
                <c:pt idx="4732">
                  <c:v>0.47320000000000001</c:v>
                </c:pt>
                <c:pt idx="4733">
                  <c:v>0.4733</c:v>
                </c:pt>
                <c:pt idx="4734">
                  <c:v>0.47339999999999999</c:v>
                </c:pt>
                <c:pt idx="4735">
                  <c:v>0.47349999999999998</c:v>
                </c:pt>
                <c:pt idx="4736">
                  <c:v>0.47360000000000002</c:v>
                </c:pt>
                <c:pt idx="4737">
                  <c:v>0.47370000000000001</c:v>
                </c:pt>
                <c:pt idx="4738">
                  <c:v>0.4738</c:v>
                </c:pt>
                <c:pt idx="4739">
                  <c:v>0.47389999999999999</c:v>
                </c:pt>
                <c:pt idx="4740">
                  <c:v>0.47399999999999998</c:v>
                </c:pt>
                <c:pt idx="4741">
                  <c:v>0.47410000000000002</c:v>
                </c:pt>
                <c:pt idx="4742">
                  <c:v>0.47420000000000001</c:v>
                </c:pt>
                <c:pt idx="4743">
                  <c:v>0.4743</c:v>
                </c:pt>
                <c:pt idx="4744">
                  <c:v>0.47439999999999999</c:v>
                </c:pt>
                <c:pt idx="4745">
                  <c:v>0.47449999999999998</c:v>
                </c:pt>
                <c:pt idx="4746">
                  <c:v>0.47460000000000002</c:v>
                </c:pt>
                <c:pt idx="4747">
                  <c:v>0.47470000000000001</c:v>
                </c:pt>
                <c:pt idx="4748">
                  <c:v>0.4748</c:v>
                </c:pt>
                <c:pt idx="4749">
                  <c:v>0.47489999999999999</c:v>
                </c:pt>
                <c:pt idx="4750">
                  <c:v>0.47499999999999998</c:v>
                </c:pt>
                <c:pt idx="4751">
                  <c:v>0.47510000000000002</c:v>
                </c:pt>
                <c:pt idx="4752">
                  <c:v>0.47520000000000001</c:v>
                </c:pt>
                <c:pt idx="4753">
                  <c:v>0.4753</c:v>
                </c:pt>
                <c:pt idx="4754">
                  <c:v>0.47539999999999999</c:v>
                </c:pt>
                <c:pt idx="4755">
                  <c:v>0.47549999999999998</c:v>
                </c:pt>
                <c:pt idx="4756">
                  <c:v>0.47560000000000002</c:v>
                </c:pt>
                <c:pt idx="4757">
                  <c:v>0.47570000000000001</c:v>
                </c:pt>
                <c:pt idx="4758">
                  <c:v>0.4758</c:v>
                </c:pt>
                <c:pt idx="4759">
                  <c:v>0.47589999999999999</c:v>
                </c:pt>
                <c:pt idx="4760">
                  <c:v>0.47599999999999998</c:v>
                </c:pt>
                <c:pt idx="4761">
                  <c:v>0.47610000000000002</c:v>
                </c:pt>
                <c:pt idx="4762">
                  <c:v>0.47620000000000001</c:v>
                </c:pt>
                <c:pt idx="4763">
                  <c:v>0.4763</c:v>
                </c:pt>
                <c:pt idx="4764">
                  <c:v>0.47639999999999999</c:v>
                </c:pt>
                <c:pt idx="4765">
                  <c:v>0.47649999999999998</c:v>
                </c:pt>
                <c:pt idx="4766">
                  <c:v>0.47660000000000002</c:v>
                </c:pt>
                <c:pt idx="4767">
                  <c:v>0.47670000000000001</c:v>
                </c:pt>
                <c:pt idx="4768">
                  <c:v>0.4768</c:v>
                </c:pt>
                <c:pt idx="4769">
                  <c:v>0.47689999999999999</c:v>
                </c:pt>
                <c:pt idx="4770">
                  <c:v>0.47699999999999998</c:v>
                </c:pt>
                <c:pt idx="4771">
                  <c:v>0.47710000000000002</c:v>
                </c:pt>
                <c:pt idx="4772">
                  <c:v>0.47720000000000001</c:v>
                </c:pt>
                <c:pt idx="4773">
                  <c:v>0.4773</c:v>
                </c:pt>
                <c:pt idx="4774">
                  <c:v>0.47739999999999999</c:v>
                </c:pt>
                <c:pt idx="4775">
                  <c:v>0.47749999999999998</c:v>
                </c:pt>
                <c:pt idx="4776">
                  <c:v>0.47760000000000002</c:v>
                </c:pt>
                <c:pt idx="4777">
                  <c:v>0.47770000000000001</c:v>
                </c:pt>
                <c:pt idx="4778">
                  <c:v>0.4778</c:v>
                </c:pt>
                <c:pt idx="4779">
                  <c:v>0.47789999999999999</c:v>
                </c:pt>
                <c:pt idx="4780">
                  <c:v>0.47799999999999998</c:v>
                </c:pt>
                <c:pt idx="4781">
                  <c:v>0.47810000000000002</c:v>
                </c:pt>
                <c:pt idx="4782">
                  <c:v>0.47820000000000001</c:v>
                </c:pt>
                <c:pt idx="4783">
                  <c:v>0.4783</c:v>
                </c:pt>
                <c:pt idx="4784">
                  <c:v>0.47839999999999999</c:v>
                </c:pt>
                <c:pt idx="4785">
                  <c:v>0.47849999999999998</c:v>
                </c:pt>
                <c:pt idx="4786">
                  <c:v>0.47860000000000003</c:v>
                </c:pt>
                <c:pt idx="4787">
                  <c:v>0.47870000000000001</c:v>
                </c:pt>
                <c:pt idx="4788">
                  <c:v>0.4788</c:v>
                </c:pt>
                <c:pt idx="4789">
                  <c:v>0.47889999999999999</c:v>
                </c:pt>
                <c:pt idx="4790">
                  <c:v>0.47899999999999998</c:v>
                </c:pt>
                <c:pt idx="4791">
                  <c:v>0.47910000000000003</c:v>
                </c:pt>
                <c:pt idx="4792">
                  <c:v>0.47920000000000001</c:v>
                </c:pt>
                <c:pt idx="4793">
                  <c:v>0.4793</c:v>
                </c:pt>
                <c:pt idx="4794">
                  <c:v>0.47939999999999999</c:v>
                </c:pt>
                <c:pt idx="4795">
                  <c:v>0.47949999999999998</c:v>
                </c:pt>
                <c:pt idx="4796">
                  <c:v>0.47960000000000003</c:v>
                </c:pt>
                <c:pt idx="4797">
                  <c:v>0.47970000000000002</c:v>
                </c:pt>
                <c:pt idx="4798">
                  <c:v>0.4798</c:v>
                </c:pt>
                <c:pt idx="4799">
                  <c:v>0.47989999999999999</c:v>
                </c:pt>
                <c:pt idx="4800">
                  <c:v>0.48</c:v>
                </c:pt>
                <c:pt idx="4801">
                  <c:v>0.48010000000000003</c:v>
                </c:pt>
                <c:pt idx="4802">
                  <c:v>0.48020000000000002</c:v>
                </c:pt>
                <c:pt idx="4803">
                  <c:v>0.4803</c:v>
                </c:pt>
                <c:pt idx="4804">
                  <c:v>0.48039999999999999</c:v>
                </c:pt>
                <c:pt idx="4805">
                  <c:v>0.48049999999999998</c:v>
                </c:pt>
                <c:pt idx="4806">
                  <c:v>0.48060000000000003</c:v>
                </c:pt>
                <c:pt idx="4807">
                  <c:v>0.48070000000000002</c:v>
                </c:pt>
                <c:pt idx="4808">
                  <c:v>0.48080000000000001</c:v>
                </c:pt>
                <c:pt idx="4809">
                  <c:v>0.48089999999999999</c:v>
                </c:pt>
                <c:pt idx="4810">
                  <c:v>0.48099999999999998</c:v>
                </c:pt>
                <c:pt idx="4811">
                  <c:v>0.48110000000000003</c:v>
                </c:pt>
                <c:pt idx="4812">
                  <c:v>0.48120000000000002</c:v>
                </c:pt>
                <c:pt idx="4813">
                  <c:v>0.48130000000000001</c:v>
                </c:pt>
                <c:pt idx="4814">
                  <c:v>0.48139999999999999</c:v>
                </c:pt>
                <c:pt idx="4815">
                  <c:v>0.48149999999999998</c:v>
                </c:pt>
                <c:pt idx="4816">
                  <c:v>0.48159999999999997</c:v>
                </c:pt>
                <c:pt idx="4817">
                  <c:v>0.48170000000000002</c:v>
                </c:pt>
                <c:pt idx="4818">
                  <c:v>0.48180000000000001</c:v>
                </c:pt>
                <c:pt idx="4819">
                  <c:v>0.4819</c:v>
                </c:pt>
                <c:pt idx="4820">
                  <c:v>0.48199999999999998</c:v>
                </c:pt>
                <c:pt idx="4821">
                  <c:v>0.48209999999999997</c:v>
                </c:pt>
                <c:pt idx="4822">
                  <c:v>0.48220000000000002</c:v>
                </c:pt>
                <c:pt idx="4823">
                  <c:v>0.48230000000000001</c:v>
                </c:pt>
                <c:pt idx="4824">
                  <c:v>0.4824</c:v>
                </c:pt>
                <c:pt idx="4825">
                  <c:v>0.48249999999999998</c:v>
                </c:pt>
                <c:pt idx="4826">
                  <c:v>0.48259999999999997</c:v>
                </c:pt>
                <c:pt idx="4827">
                  <c:v>0.48270000000000002</c:v>
                </c:pt>
                <c:pt idx="4828">
                  <c:v>0.48280000000000001</c:v>
                </c:pt>
                <c:pt idx="4829">
                  <c:v>0.4829</c:v>
                </c:pt>
                <c:pt idx="4830">
                  <c:v>0.48299999999999998</c:v>
                </c:pt>
                <c:pt idx="4831">
                  <c:v>0.48309999999999997</c:v>
                </c:pt>
                <c:pt idx="4832">
                  <c:v>0.48320000000000002</c:v>
                </c:pt>
                <c:pt idx="4833">
                  <c:v>0.48330000000000001</c:v>
                </c:pt>
                <c:pt idx="4834">
                  <c:v>0.4834</c:v>
                </c:pt>
                <c:pt idx="4835">
                  <c:v>0.48349999999999999</c:v>
                </c:pt>
                <c:pt idx="4836">
                  <c:v>0.48359999999999997</c:v>
                </c:pt>
                <c:pt idx="4837">
                  <c:v>0.48370000000000002</c:v>
                </c:pt>
                <c:pt idx="4838">
                  <c:v>0.48380000000000001</c:v>
                </c:pt>
                <c:pt idx="4839">
                  <c:v>0.4839</c:v>
                </c:pt>
                <c:pt idx="4840">
                  <c:v>0.48399999999999999</c:v>
                </c:pt>
                <c:pt idx="4841">
                  <c:v>0.48409999999999997</c:v>
                </c:pt>
                <c:pt idx="4842">
                  <c:v>0.48420000000000002</c:v>
                </c:pt>
                <c:pt idx="4843">
                  <c:v>0.48430000000000001</c:v>
                </c:pt>
                <c:pt idx="4844">
                  <c:v>0.4844</c:v>
                </c:pt>
                <c:pt idx="4845">
                  <c:v>0.48449999999999999</c:v>
                </c:pt>
                <c:pt idx="4846">
                  <c:v>0.48459999999999998</c:v>
                </c:pt>
                <c:pt idx="4847">
                  <c:v>0.48470000000000002</c:v>
                </c:pt>
                <c:pt idx="4848">
                  <c:v>0.48480000000000001</c:v>
                </c:pt>
                <c:pt idx="4849">
                  <c:v>0.4849</c:v>
                </c:pt>
                <c:pt idx="4850">
                  <c:v>0.48499999999999999</c:v>
                </c:pt>
                <c:pt idx="4851">
                  <c:v>0.48509999999999998</c:v>
                </c:pt>
                <c:pt idx="4852">
                  <c:v>0.48520000000000002</c:v>
                </c:pt>
                <c:pt idx="4853">
                  <c:v>0.48530000000000001</c:v>
                </c:pt>
                <c:pt idx="4854">
                  <c:v>0.4854</c:v>
                </c:pt>
                <c:pt idx="4855">
                  <c:v>0.48549999999999999</c:v>
                </c:pt>
                <c:pt idx="4856">
                  <c:v>0.48559999999999998</c:v>
                </c:pt>
                <c:pt idx="4857">
                  <c:v>0.48570000000000002</c:v>
                </c:pt>
                <c:pt idx="4858">
                  <c:v>0.48580000000000001</c:v>
                </c:pt>
                <c:pt idx="4859">
                  <c:v>0.4859</c:v>
                </c:pt>
                <c:pt idx="4860">
                  <c:v>0.48599999999999999</c:v>
                </c:pt>
                <c:pt idx="4861">
                  <c:v>0.48609999999999998</c:v>
                </c:pt>
                <c:pt idx="4862">
                  <c:v>0.48620000000000002</c:v>
                </c:pt>
                <c:pt idx="4863">
                  <c:v>0.48630000000000001</c:v>
                </c:pt>
                <c:pt idx="4864">
                  <c:v>0.4864</c:v>
                </c:pt>
                <c:pt idx="4865">
                  <c:v>0.48649999999999999</c:v>
                </c:pt>
                <c:pt idx="4866">
                  <c:v>0.48659999999999998</c:v>
                </c:pt>
                <c:pt idx="4867">
                  <c:v>0.48670000000000002</c:v>
                </c:pt>
                <c:pt idx="4868">
                  <c:v>0.48680000000000001</c:v>
                </c:pt>
                <c:pt idx="4869">
                  <c:v>0.4869</c:v>
                </c:pt>
                <c:pt idx="4870">
                  <c:v>0.48699999999999999</c:v>
                </c:pt>
                <c:pt idx="4871">
                  <c:v>0.48709999999999998</c:v>
                </c:pt>
                <c:pt idx="4872">
                  <c:v>0.48720000000000002</c:v>
                </c:pt>
                <c:pt idx="4873">
                  <c:v>0.48730000000000001</c:v>
                </c:pt>
                <c:pt idx="4874">
                  <c:v>0.4874</c:v>
                </c:pt>
                <c:pt idx="4875">
                  <c:v>0.48749999999999999</c:v>
                </c:pt>
                <c:pt idx="4876">
                  <c:v>0.48759999999999998</c:v>
                </c:pt>
                <c:pt idx="4877">
                  <c:v>0.48770000000000002</c:v>
                </c:pt>
                <c:pt idx="4878">
                  <c:v>0.48780000000000001</c:v>
                </c:pt>
                <c:pt idx="4879">
                  <c:v>0.4879</c:v>
                </c:pt>
                <c:pt idx="4880">
                  <c:v>0.48799999999999999</c:v>
                </c:pt>
                <c:pt idx="4881">
                  <c:v>0.48809999999999998</c:v>
                </c:pt>
                <c:pt idx="4882">
                  <c:v>0.48820000000000002</c:v>
                </c:pt>
                <c:pt idx="4883">
                  <c:v>0.48830000000000001</c:v>
                </c:pt>
                <c:pt idx="4884">
                  <c:v>0.4884</c:v>
                </c:pt>
                <c:pt idx="4885">
                  <c:v>0.48849999999999999</c:v>
                </c:pt>
                <c:pt idx="4886">
                  <c:v>0.48859999999999998</c:v>
                </c:pt>
                <c:pt idx="4887">
                  <c:v>0.48870000000000002</c:v>
                </c:pt>
                <c:pt idx="4888">
                  <c:v>0.48880000000000001</c:v>
                </c:pt>
                <c:pt idx="4889">
                  <c:v>0.4889</c:v>
                </c:pt>
                <c:pt idx="4890">
                  <c:v>0.48899999999999999</c:v>
                </c:pt>
                <c:pt idx="4891">
                  <c:v>0.48909999999999998</c:v>
                </c:pt>
                <c:pt idx="4892">
                  <c:v>0.48920000000000002</c:v>
                </c:pt>
                <c:pt idx="4893">
                  <c:v>0.48930000000000001</c:v>
                </c:pt>
                <c:pt idx="4894">
                  <c:v>0.4894</c:v>
                </c:pt>
                <c:pt idx="4895">
                  <c:v>0.48949999999999999</c:v>
                </c:pt>
                <c:pt idx="4896">
                  <c:v>0.48959999999999998</c:v>
                </c:pt>
                <c:pt idx="4897">
                  <c:v>0.48970000000000002</c:v>
                </c:pt>
                <c:pt idx="4898">
                  <c:v>0.48980000000000001</c:v>
                </c:pt>
                <c:pt idx="4899">
                  <c:v>0.4899</c:v>
                </c:pt>
                <c:pt idx="4900">
                  <c:v>0.49</c:v>
                </c:pt>
                <c:pt idx="4901">
                  <c:v>0.49009999999999998</c:v>
                </c:pt>
                <c:pt idx="4902">
                  <c:v>0.49020000000000002</c:v>
                </c:pt>
                <c:pt idx="4903">
                  <c:v>0.49030000000000001</c:v>
                </c:pt>
                <c:pt idx="4904">
                  <c:v>0.4904</c:v>
                </c:pt>
                <c:pt idx="4905">
                  <c:v>0.49049999999999999</c:v>
                </c:pt>
                <c:pt idx="4906">
                  <c:v>0.49059999999999998</c:v>
                </c:pt>
                <c:pt idx="4907">
                  <c:v>0.49070000000000003</c:v>
                </c:pt>
                <c:pt idx="4908">
                  <c:v>0.49080000000000001</c:v>
                </c:pt>
                <c:pt idx="4909">
                  <c:v>0.4909</c:v>
                </c:pt>
                <c:pt idx="4910">
                  <c:v>0.49099999999999999</c:v>
                </c:pt>
                <c:pt idx="4911">
                  <c:v>0.49109999999999998</c:v>
                </c:pt>
                <c:pt idx="4912">
                  <c:v>0.49120000000000003</c:v>
                </c:pt>
                <c:pt idx="4913">
                  <c:v>0.49130000000000001</c:v>
                </c:pt>
                <c:pt idx="4914">
                  <c:v>0.4914</c:v>
                </c:pt>
                <c:pt idx="4915">
                  <c:v>0.49149999999999999</c:v>
                </c:pt>
                <c:pt idx="4916">
                  <c:v>0.49159999999999998</c:v>
                </c:pt>
                <c:pt idx="4917">
                  <c:v>0.49170000000000003</c:v>
                </c:pt>
                <c:pt idx="4918">
                  <c:v>0.49180000000000001</c:v>
                </c:pt>
                <c:pt idx="4919">
                  <c:v>0.4919</c:v>
                </c:pt>
                <c:pt idx="4920">
                  <c:v>0.49199999999999999</c:v>
                </c:pt>
                <c:pt idx="4921">
                  <c:v>0.49209999999999998</c:v>
                </c:pt>
                <c:pt idx="4922">
                  <c:v>0.49220000000000003</c:v>
                </c:pt>
                <c:pt idx="4923">
                  <c:v>0.49230000000000002</c:v>
                </c:pt>
                <c:pt idx="4924">
                  <c:v>0.4924</c:v>
                </c:pt>
                <c:pt idx="4925">
                  <c:v>0.49249999999999999</c:v>
                </c:pt>
                <c:pt idx="4926">
                  <c:v>0.49259999999999998</c:v>
                </c:pt>
                <c:pt idx="4927">
                  <c:v>0.49270000000000003</c:v>
                </c:pt>
                <c:pt idx="4928">
                  <c:v>0.49280000000000002</c:v>
                </c:pt>
                <c:pt idx="4929">
                  <c:v>0.4929</c:v>
                </c:pt>
                <c:pt idx="4930">
                  <c:v>0.49299999999999999</c:v>
                </c:pt>
                <c:pt idx="4931">
                  <c:v>0.49309999999999998</c:v>
                </c:pt>
                <c:pt idx="4932">
                  <c:v>0.49320000000000003</c:v>
                </c:pt>
                <c:pt idx="4933">
                  <c:v>0.49330000000000002</c:v>
                </c:pt>
                <c:pt idx="4934">
                  <c:v>0.49340000000000001</c:v>
                </c:pt>
                <c:pt idx="4935">
                  <c:v>0.49349999999999999</c:v>
                </c:pt>
                <c:pt idx="4936">
                  <c:v>0.49359999999999998</c:v>
                </c:pt>
                <c:pt idx="4937">
                  <c:v>0.49370000000000003</c:v>
                </c:pt>
                <c:pt idx="4938">
                  <c:v>0.49380000000000002</c:v>
                </c:pt>
                <c:pt idx="4939">
                  <c:v>0.49390000000000001</c:v>
                </c:pt>
                <c:pt idx="4940">
                  <c:v>0.49399999999999999</c:v>
                </c:pt>
                <c:pt idx="4941">
                  <c:v>0.49409999999999998</c:v>
                </c:pt>
                <c:pt idx="4942">
                  <c:v>0.49419999999999997</c:v>
                </c:pt>
                <c:pt idx="4943">
                  <c:v>0.49430000000000002</c:v>
                </c:pt>
                <c:pt idx="4944">
                  <c:v>0.49440000000000001</c:v>
                </c:pt>
                <c:pt idx="4945">
                  <c:v>0.4945</c:v>
                </c:pt>
                <c:pt idx="4946">
                  <c:v>0.49459999999999998</c:v>
                </c:pt>
                <c:pt idx="4947">
                  <c:v>0.49469999999999997</c:v>
                </c:pt>
                <c:pt idx="4948">
                  <c:v>0.49480000000000002</c:v>
                </c:pt>
                <c:pt idx="4949">
                  <c:v>0.49490000000000001</c:v>
                </c:pt>
                <c:pt idx="4950">
                  <c:v>0.495</c:v>
                </c:pt>
                <c:pt idx="4951">
                  <c:v>0.49509999999999998</c:v>
                </c:pt>
                <c:pt idx="4952">
                  <c:v>0.49519999999999997</c:v>
                </c:pt>
                <c:pt idx="4953">
                  <c:v>0.49530000000000002</c:v>
                </c:pt>
                <c:pt idx="4954">
                  <c:v>0.49540000000000001</c:v>
                </c:pt>
                <c:pt idx="4955">
                  <c:v>0.4955</c:v>
                </c:pt>
                <c:pt idx="4956">
                  <c:v>0.49559999999999998</c:v>
                </c:pt>
                <c:pt idx="4957">
                  <c:v>0.49569999999999997</c:v>
                </c:pt>
                <c:pt idx="4958">
                  <c:v>0.49580000000000002</c:v>
                </c:pt>
                <c:pt idx="4959">
                  <c:v>0.49590000000000001</c:v>
                </c:pt>
                <c:pt idx="4960">
                  <c:v>0.496</c:v>
                </c:pt>
                <c:pt idx="4961">
                  <c:v>0.49609999999999999</c:v>
                </c:pt>
                <c:pt idx="4962">
                  <c:v>0.49619999999999997</c:v>
                </c:pt>
                <c:pt idx="4963">
                  <c:v>0.49630000000000002</c:v>
                </c:pt>
                <c:pt idx="4964">
                  <c:v>0.49640000000000001</c:v>
                </c:pt>
                <c:pt idx="4965">
                  <c:v>0.4965</c:v>
                </c:pt>
                <c:pt idx="4966">
                  <c:v>0.49659999999999999</c:v>
                </c:pt>
                <c:pt idx="4967">
                  <c:v>0.49669999999999997</c:v>
                </c:pt>
                <c:pt idx="4968">
                  <c:v>0.49680000000000002</c:v>
                </c:pt>
                <c:pt idx="4969">
                  <c:v>0.49690000000000001</c:v>
                </c:pt>
                <c:pt idx="4970">
                  <c:v>0.497</c:v>
                </c:pt>
                <c:pt idx="4971">
                  <c:v>0.49709999999999999</c:v>
                </c:pt>
                <c:pt idx="4972">
                  <c:v>0.49719999999999998</c:v>
                </c:pt>
                <c:pt idx="4973">
                  <c:v>0.49730000000000002</c:v>
                </c:pt>
                <c:pt idx="4974">
                  <c:v>0.49740000000000001</c:v>
                </c:pt>
                <c:pt idx="4975">
                  <c:v>0.4975</c:v>
                </c:pt>
                <c:pt idx="4976">
                  <c:v>0.49759999999999999</c:v>
                </c:pt>
                <c:pt idx="4977">
                  <c:v>0.49769999999999998</c:v>
                </c:pt>
                <c:pt idx="4978">
                  <c:v>0.49780000000000002</c:v>
                </c:pt>
                <c:pt idx="4979">
                  <c:v>0.49790000000000001</c:v>
                </c:pt>
                <c:pt idx="4980">
                  <c:v>0.498</c:v>
                </c:pt>
                <c:pt idx="4981">
                  <c:v>0.49809999999999999</c:v>
                </c:pt>
                <c:pt idx="4982">
                  <c:v>0.49819999999999998</c:v>
                </c:pt>
                <c:pt idx="4983">
                  <c:v>0.49830000000000002</c:v>
                </c:pt>
                <c:pt idx="4984">
                  <c:v>0.49840000000000001</c:v>
                </c:pt>
                <c:pt idx="4985">
                  <c:v>0.4985</c:v>
                </c:pt>
                <c:pt idx="4986">
                  <c:v>0.49859999999999999</c:v>
                </c:pt>
                <c:pt idx="4987">
                  <c:v>0.49869999999999998</c:v>
                </c:pt>
                <c:pt idx="4988">
                  <c:v>0.49880000000000002</c:v>
                </c:pt>
                <c:pt idx="4989">
                  <c:v>0.49890000000000001</c:v>
                </c:pt>
                <c:pt idx="4990">
                  <c:v>0.499</c:v>
                </c:pt>
                <c:pt idx="4991">
                  <c:v>0.49909999999999999</c:v>
                </c:pt>
                <c:pt idx="4992">
                  <c:v>0.49919999999999998</c:v>
                </c:pt>
                <c:pt idx="4993">
                  <c:v>0.49930000000000002</c:v>
                </c:pt>
                <c:pt idx="4994">
                  <c:v>0.49940000000000001</c:v>
                </c:pt>
                <c:pt idx="4995">
                  <c:v>0.4995</c:v>
                </c:pt>
                <c:pt idx="4996">
                  <c:v>0.49959999999999999</c:v>
                </c:pt>
                <c:pt idx="4997">
                  <c:v>0.49969999999999998</c:v>
                </c:pt>
                <c:pt idx="4998">
                  <c:v>0.49980000000000002</c:v>
                </c:pt>
                <c:pt idx="4999">
                  <c:v>0.49990000000000001</c:v>
                </c:pt>
                <c:pt idx="5000">
                  <c:v>0.5</c:v>
                </c:pt>
                <c:pt idx="5001">
                  <c:v>0.50009999999999999</c:v>
                </c:pt>
                <c:pt idx="5002">
                  <c:v>0.50019999999999998</c:v>
                </c:pt>
                <c:pt idx="5003">
                  <c:v>0.50029999999999997</c:v>
                </c:pt>
                <c:pt idx="5004">
                  <c:v>0.50039999999999996</c:v>
                </c:pt>
                <c:pt idx="5005">
                  <c:v>0.50049999999999994</c:v>
                </c:pt>
                <c:pt idx="5006">
                  <c:v>0.50060000000000004</c:v>
                </c:pt>
                <c:pt idx="5007">
                  <c:v>0.50070000000000003</c:v>
                </c:pt>
                <c:pt idx="5008">
                  <c:v>0.50080000000000002</c:v>
                </c:pt>
                <c:pt idx="5009">
                  <c:v>0.50090000000000001</c:v>
                </c:pt>
                <c:pt idx="5010">
                  <c:v>0.501</c:v>
                </c:pt>
                <c:pt idx="5011">
                  <c:v>0.50109999999999999</c:v>
                </c:pt>
                <c:pt idx="5012">
                  <c:v>0.50119999999999998</c:v>
                </c:pt>
                <c:pt idx="5013">
                  <c:v>0.50129999999999997</c:v>
                </c:pt>
                <c:pt idx="5014">
                  <c:v>0.50139999999999996</c:v>
                </c:pt>
                <c:pt idx="5015">
                  <c:v>0.50149999999999995</c:v>
                </c:pt>
                <c:pt idx="5016">
                  <c:v>0.50160000000000005</c:v>
                </c:pt>
                <c:pt idx="5017">
                  <c:v>0.50170000000000003</c:v>
                </c:pt>
                <c:pt idx="5018">
                  <c:v>0.50180000000000002</c:v>
                </c:pt>
                <c:pt idx="5019">
                  <c:v>0.50190000000000001</c:v>
                </c:pt>
                <c:pt idx="5020">
                  <c:v>0.502</c:v>
                </c:pt>
                <c:pt idx="5021">
                  <c:v>0.50209999999999999</c:v>
                </c:pt>
                <c:pt idx="5022">
                  <c:v>0.50219999999999998</c:v>
                </c:pt>
                <c:pt idx="5023">
                  <c:v>0.50229999999999997</c:v>
                </c:pt>
                <c:pt idx="5024">
                  <c:v>0.50239999999999996</c:v>
                </c:pt>
                <c:pt idx="5025">
                  <c:v>0.50249999999999995</c:v>
                </c:pt>
                <c:pt idx="5026">
                  <c:v>0.50260000000000005</c:v>
                </c:pt>
                <c:pt idx="5027">
                  <c:v>0.50270000000000004</c:v>
                </c:pt>
                <c:pt idx="5028">
                  <c:v>0.50280000000000002</c:v>
                </c:pt>
                <c:pt idx="5029">
                  <c:v>0.50290000000000001</c:v>
                </c:pt>
                <c:pt idx="5030">
                  <c:v>0.503</c:v>
                </c:pt>
                <c:pt idx="5031">
                  <c:v>0.50309999999999999</c:v>
                </c:pt>
                <c:pt idx="5032">
                  <c:v>0.50319999999999998</c:v>
                </c:pt>
                <c:pt idx="5033">
                  <c:v>0.50329999999999997</c:v>
                </c:pt>
                <c:pt idx="5034">
                  <c:v>0.50339999999999996</c:v>
                </c:pt>
                <c:pt idx="5035">
                  <c:v>0.50349999999999995</c:v>
                </c:pt>
                <c:pt idx="5036">
                  <c:v>0.50360000000000005</c:v>
                </c:pt>
                <c:pt idx="5037">
                  <c:v>0.50370000000000004</c:v>
                </c:pt>
                <c:pt idx="5038">
                  <c:v>0.50380000000000003</c:v>
                </c:pt>
                <c:pt idx="5039">
                  <c:v>0.50390000000000001</c:v>
                </c:pt>
                <c:pt idx="5040">
                  <c:v>0.504</c:v>
                </c:pt>
                <c:pt idx="5041">
                  <c:v>0.50409999999999999</c:v>
                </c:pt>
                <c:pt idx="5042">
                  <c:v>0.50419999999999998</c:v>
                </c:pt>
                <c:pt idx="5043">
                  <c:v>0.50429999999999997</c:v>
                </c:pt>
                <c:pt idx="5044">
                  <c:v>0.50439999999999996</c:v>
                </c:pt>
                <c:pt idx="5045">
                  <c:v>0.50449999999999995</c:v>
                </c:pt>
                <c:pt idx="5046">
                  <c:v>0.50460000000000005</c:v>
                </c:pt>
                <c:pt idx="5047">
                  <c:v>0.50470000000000004</c:v>
                </c:pt>
                <c:pt idx="5048">
                  <c:v>0.50480000000000003</c:v>
                </c:pt>
                <c:pt idx="5049">
                  <c:v>0.50490000000000002</c:v>
                </c:pt>
                <c:pt idx="5050">
                  <c:v>0.505</c:v>
                </c:pt>
                <c:pt idx="5051">
                  <c:v>0.50509999999999999</c:v>
                </c:pt>
                <c:pt idx="5052">
                  <c:v>0.50519999999999998</c:v>
                </c:pt>
                <c:pt idx="5053">
                  <c:v>0.50529999999999997</c:v>
                </c:pt>
                <c:pt idx="5054">
                  <c:v>0.50539999999999996</c:v>
                </c:pt>
                <c:pt idx="5055">
                  <c:v>0.50549999999999995</c:v>
                </c:pt>
                <c:pt idx="5056">
                  <c:v>0.50560000000000005</c:v>
                </c:pt>
                <c:pt idx="5057">
                  <c:v>0.50570000000000004</c:v>
                </c:pt>
                <c:pt idx="5058">
                  <c:v>0.50580000000000003</c:v>
                </c:pt>
                <c:pt idx="5059">
                  <c:v>0.50590000000000002</c:v>
                </c:pt>
                <c:pt idx="5060">
                  <c:v>0.50600000000000001</c:v>
                </c:pt>
                <c:pt idx="5061">
                  <c:v>0.50609999999999999</c:v>
                </c:pt>
                <c:pt idx="5062">
                  <c:v>0.50619999999999998</c:v>
                </c:pt>
                <c:pt idx="5063">
                  <c:v>0.50629999999999997</c:v>
                </c:pt>
                <c:pt idx="5064">
                  <c:v>0.50639999999999996</c:v>
                </c:pt>
                <c:pt idx="5065">
                  <c:v>0.50649999999999995</c:v>
                </c:pt>
                <c:pt idx="5066">
                  <c:v>0.50660000000000005</c:v>
                </c:pt>
                <c:pt idx="5067">
                  <c:v>0.50670000000000004</c:v>
                </c:pt>
                <c:pt idx="5068">
                  <c:v>0.50680000000000003</c:v>
                </c:pt>
                <c:pt idx="5069">
                  <c:v>0.50690000000000002</c:v>
                </c:pt>
                <c:pt idx="5070">
                  <c:v>0.50700000000000001</c:v>
                </c:pt>
                <c:pt idx="5071">
                  <c:v>0.5071</c:v>
                </c:pt>
                <c:pt idx="5072">
                  <c:v>0.50719999999999998</c:v>
                </c:pt>
                <c:pt idx="5073">
                  <c:v>0.50729999999999997</c:v>
                </c:pt>
                <c:pt idx="5074">
                  <c:v>0.50739999999999996</c:v>
                </c:pt>
                <c:pt idx="5075">
                  <c:v>0.50749999999999995</c:v>
                </c:pt>
                <c:pt idx="5076">
                  <c:v>0.50760000000000005</c:v>
                </c:pt>
                <c:pt idx="5077">
                  <c:v>0.50770000000000004</c:v>
                </c:pt>
                <c:pt idx="5078">
                  <c:v>0.50780000000000003</c:v>
                </c:pt>
                <c:pt idx="5079">
                  <c:v>0.50790000000000002</c:v>
                </c:pt>
                <c:pt idx="5080">
                  <c:v>0.50800000000000001</c:v>
                </c:pt>
                <c:pt idx="5081">
                  <c:v>0.5081</c:v>
                </c:pt>
                <c:pt idx="5082">
                  <c:v>0.50819999999999999</c:v>
                </c:pt>
                <c:pt idx="5083">
                  <c:v>0.50829999999999997</c:v>
                </c:pt>
                <c:pt idx="5084">
                  <c:v>0.50839999999999996</c:v>
                </c:pt>
                <c:pt idx="5085">
                  <c:v>0.50849999999999995</c:v>
                </c:pt>
                <c:pt idx="5086">
                  <c:v>0.50860000000000005</c:v>
                </c:pt>
                <c:pt idx="5087">
                  <c:v>0.50870000000000004</c:v>
                </c:pt>
                <c:pt idx="5088">
                  <c:v>0.50880000000000003</c:v>
                </c:pt>
                <c:pt idx="5089">
                  <c:v>0.50890000000000002</c:v>
                </c:pt>
                <c:pt idx="5090">
                  <c:v>0.50900000000000001</c:v>
                </c:pt>
                <c:pt idx="5091">
                  <c:v>0.5091</c:v>
                </c:pt>
                <c:pt idx="5092">
                  <c:v>0.50919999999999999</c:v>
                </c:pt>
                <c:pt idx="5093">
                  <c:v>0.50929999999999997</c:v>
                </c:pt>
                <c:pt idx="5094">
                  <c:v>0.50939999999999996</c:v>
                </c:pt>
                <c:pt idx="5095">
                  <c:v>0.50949999999999995</c:v>
                </c:pt>
                <c:pt idx="5096">
                  <c:v>0.50960000000000005</c:v>
                </c:pt>
                <c:pt idx="5097">
                  <c:v>0.50970000000000004</c:v>
                </c:pt>
                <c:pt idx="5098">
                  <c:v>0.50980000000000003</c:v>
                </c:pt>
                <c:pt idx="5099">
                  <c:v>0.50990000000000002</c:v>
                </c:pt>
                <c:pt idx="5100">
                  <c:v>0.51</c:v>
                </c:pt>
                <c:pt idx="5101">
                  <c:v>0.5101</c:v>
                </c:pt>
                <c:pt idx="5102">
                  <c:v>0.51019999999999999</c:v>
                </c:pt>
                <c:pt idx="5103">
                  <c:v>0.51029999999999998</c:v>
                </c:pt>
                <c:pt idx="5104">
                  <c:v>0.51039999999999996</c:v>
                </c:pt>
                <c:pt idx="5105">
                  <c:v>0.51049999999999995</c:v>
                </c:pt>
                <c:pt idx="5106">
                  <c:v>0.51060000000000005</c:v>
                </c:pt>
                <c:pt idx="5107">
                  <c:v>0.51070000000000004</c:v>
                </c:pt>
                <c:pt idx="5108">
                  <c:v>0.51080000000000003</c:v>
                </c:pt>
                <c:pt idx="5109">
                  <c:v>0.51090000000000002</c:v>
                </c:pt>
                <c:pt idx="5110">
                  <c:v>0.51100000000000001</c:v>
                </c:pt>
                <c:pt idx="5111">
                  <c:v>0.5111</c:v>
                </c:pt>
                <c:pt idx="5112">
                  <c:v>0.51119999999999999</c:v>
                </c:pt>
                <c:pt idx="5113">
                  <c:v>0.51129999999999998</c:v>
                </c:pt>
                <c:pt idx="5114">
                  <c:v>0.51139999999999997</c:v>
                </c:pt>
                <c:pt idx="5115">
                  <c:v>0.51149999999999995</c:v>
                </c:pt>
                <c:pt idx="5116">
                  <c:v>0.51160000000000005</c:v>
                </c:pt>
                <c:pt idx="5117">
                  <c:v>0.51170000000000004</c:v>
                </c:pt>
                <c:pt idx="5118">
                  <c:v>0.51180000000000003</c:v>
                </c:pt>
                <c:pt idx="5119">
                  <c:v>0.51190000000000002</c:v>
                </c:pt>
                <c:pt idx="5120">
                  <c:v>0.51200000000000001</c:v>
                </c:pt>
                <c:pt idx="5121">
                  <c:v>0.5121</c:v>
                </c:pt>
                <c:pt idx="5122">
                  <c:v>0.51219999999999999</c:v>
                </c:pt>
                <c:pt idx="5123">
                  <c:v>0.51229999999999998</c:v>
                </c:pt>
                <c:pt idx="5124">
                  <c:v>0.51239999999999997</c:v>
                </c:pt>
                <c:pt idx="5125">
                  <c:v>0.51249999999999996</c:v>
                </c:pt>
                <c:pt idx="5126">
                  <c:v>0.51259999999999994</c:v>
                </c:pt>
                <c:pt idx="5127">
                  <c:v>0.51270000000000004</c:v>
                </c:pt>
                <c:pt idx="5128">
                  <c:v>0.51280000000000003</c:v>
                </c:pt>
                <c:pt idx="5129">
                  <c:v>0.51290000000000002</c:v>
                </c:pt>
                <c:pt idx="5130">
                  <c:v>0.51300000000000001</c:v>
                </c:pt>
                <c:pt idx="5131">
                  <c:v>0.5131</c:v>
                </c:pt>
                <c:pt idx="5132">
                  <c:v>0.51319999999999999</c:v>
                </c:pt>
                <c:pt idx="5133">
                  <c:v>0.51329999999999998</c:v>
                </c:pt>
                <c:pt idx="5134">
                  <c:v>0.51339999999999997</c:v>
                </c:pt>
                <c:pt idx="5135">
                  <c:v>0.51349999999999996</c:v>
                </c:pt>
                <c:pt idx="5136">
                  <c:v>0.51359999999999995</c:v>
                </c:pt>
                <c:pt idx="5137">
                  <c:v>0.51370000000000005</c:v>
                </c:pt>
                <c:pt idx="5138">
                  <c:v>0.51380000000000003</c:v>
                </c:pt>
                <c:pt idx="5139">
                  <c:v>0.51390000000000002</c:v>
                </c:pt>
                <c:pt idx="5140">
                  <c:v>0.51400000000000001</c:v>
                </c:pt>
                <c:pt idx="5141">
                  <c:v>0.5141</c:v>
                </c:pt>
                <c:pt idx="5142">
                  <c:v>0.51419999999999999</c:v>
                </c:pt>
                <c:pt idx="5143">
                  <c:v>0.51429999999999998</c:v>
                </c:pt>
                <c:pt idx="5144">
                  <c:v>0.51439999999999997</c:v>
                </c:pt>
                <c:pt idx="5145">
                  <c:v>0.51449999999999996</c:v>
                </c:pt>
                <c:pt idx="5146">
                  <c:v>0.51459999999999995</c:v>
                </c:pt>
                <c:pt idx="5147">
                  <c:v>0.51470000000000005</c:v>
                </c:pt>
                <c:pt idx="5148">
                  <c:v>0.51480000000000004</c:v>
                </c:pt>
                <c:pt idx="5149">
                  <c:v>0.51490000000000002</c:v>
                </c:pt>
                <c:pt idx="5150">
                  <c:v>0.51500000000000001</c:v>
                </c:pt>
                <c:pt idx="5151">
                  <c:v>0.5151</c:v>
                </c:pt>
                <c:pt idx="5152">
                  <c:v>0.51519999999999999</c:v>
                </c:pt>
                <c:pt idx="5153">
                  <c:v>0.51529999999999998</c:v>
                </c:pt>
                <c:pt idx="5154">
                  <c:v>0.51539999999999997</c:v>
                </c:pt>
                <c:pt idx="5155">
                  <c:v>0.51549999999999996</c:v>
                </c:pt>
                <c:pt idx="5156">
                  <c:v>0.51559999999999995</c:v>
                </c:pt>
                <c:pt idx="5157">
                  <c:v>0.51570000000000005</c:v>
                </c:pt>
                <c:pt idx="5158">
                  <c:v>0.51580000000000004</c:v>
                </c:pt>
                <c:pt idx="5159">
                  <c:v>0.51590000000000003</c:v>
                </c:pt>
                <c:pt idx="5160">
                  <c:v>0.51600000000000001</c:v>
                </c:pt>
                <c:pt idx="5161">
                  <c:v>0.5161</c:v>
                </c:pt>
                <c:pt idx="5162">
                  <c:v>0.51619999999999999</c:v>
                </c:pt>
                <c:pt idx="5163">
                  <c:v>0.51629999999999998</c:v>
                </c:pt>
                <c:pt idx="5164">
                  <c:v>0.51639999999999997</c:v>
                </c:pt>
                <c:pt idx="5165">
                  <c:v>0.51649999999999996</c:v>
                </c:pt>
                <c:pt idx="5166">
                  <c:v>0.51659999999999995</c:v>
                </c:pt>
                <c:pt idx="5167">
                  <c:v>0.51670000000000005</c:v>
                </c:pt>
                <c:pt idx="5168">
                  <c:v>0.51680000000000004</c:v>
                </c:pt>
                <c:pt idx="5169">
                  <c:v>0.51690000000000003</c:v>
                </c:pt>
                <c:pt idx="5170">
                  <c:v>0.51700000000000002</c:v>
                </c:pt>
                <c:pt idx="5171">
                  <c:v>0.5171</c:v>
                </c:pt>
                <c:pt idx="5172">
                  <c:v>0.51719999999999999</c:v>
                </c:pt>
                <c:pt idx="5173">
                  <c:v>0.51729999999999998</c:v>
                </c:pt>
                <c:pt idx="5174">
                  <c:v>0.51739999999999997</c:v>
                </c:pt>
                <c:pt idx="5175">
                  <c:v>0.51749999999999996</c:v>
                </c:pt>
                <c:pt idx="5176">
                  <c:v>0.51759999999999995</c:v>
                </c:pt>
                <c:pt idx="5177">
                  <c:v>0.51770000000000005</c:v>
                </c:pt>
                <c:pt idx="5178">
                  <c:v>0.51780000000000004</c:v>
                </c:pt>
                <c:pt idx="5179">
                  <c:v>0.51790000000000003</c:v>
                </c:pt>
                <c:pt idx="5180">
                  <c:v>0.51800000000000002</c:v>
                </c:pt>
                <c:pt idx="5181">
                  <c:v>0.5181</c:v>
                </c:pt>
                <c:pt idx="5182">
                  <c:v>0.51819999999999999</c:v>
                </c:pt>
                <c:pt idx="5183">
                  <c:v>0.51829999999999998</c:v>
                </c:pt>
                <c:pt idx="5184">
                  <c:v>0.51839999999999997</c:v>
                </c:pt>
                <c:pt idx="5185">
                  <c:v>0.51849999999999996</c:v>
                </c:pt>
                <c:pt idx="5186">
                  <c:v>0.51859999999999995</c:v>
                </c:pt>
                <c:pt idx="5187">
                  <c:v>0.51870000000000005</c:v>
                </c:pt>
                <c:pt idx="5188">
                  <c:v>0.51880000000000004</c:v>
                </c:pt>
                <c:pt idx="5189">
                  <c:v>0.51890000000000003</c:v>
                </c:pt>
                <c:pt idx="5190">
                  <c:v>0.51900000000000002</c:v>
                </c:pt>
                <c:pt idx="5191">
                  <c:v>0.51910000000000001</c:v>
                </c:pt>
                <c:pt idx="5192">
                  <c:v>0.51919999999999999</c:v>
                </c:pt>
                <c:pt idx="5193">
                  <c:v>0.51929999999999998</c:v>
                </c:pt>
                <c:pt idx="5194">
                  <c:v>0.51939999999999997</c:v>
                </c:pt>
                <c:pt idx="5195">
                  <c:v>0.51949999999999996</c:v>
                </c:pt>
                <c:pt idx="5196">
                  <c:v>0.51959999999999995</c:v>
                </c:pt>
                <c:pt idx="5197">
                  <c:v>0.51970000000000005</c:v>
                </c:pt>
                <c:pt idx="5198">
                  <c:v>0.51980000000000004</c:v>
                </c:pt>
                <c:pt idx="5199">
                  <c:v>0.51990000000000003</c:v>
                </c:pt>
                <c:pt idx="5200">
                  <c:v>0.52</c:v>
                </c:pt>
                <c:pt idx="5201">
                  <c:v>0.52010000000000001</c:v>
                </c:pt>
                <c:pt idx="5202">
                  <c:v>0.5202</c:v>
                </c:pt>
                <c:pt idx="5203">
                  <c:v>0.52029999999999998</c:v>
                </c:pt>
                <c:pt idx="5204">
                  <c:v>0.52039999999999997</c:v>
                </c:pt>
                <c:pt idx="5205">
                  <c:v>0.52049999999999996</c:v>
                </c:pt>
                <c:pt idx="5206">
                  <c:v>0.52059999999999995</c:v>
                </c:pt>
                <c:pt idx="5207">
                  <c:v>0.52070000000000005</c:v>
                </c:pt>
                <c:pt idx="5208">
                  <c:v>0.52080000000000004</c:v>
                </c:pt>
                <c:pt idx="5209">
                  <c:v>0.52090000000000003</c:v>
                </c:pt>
                <c:pt idx="5210">
                  <c:v>0.52100000000000002</c:v>
                </c:pt>
                <c:pt idx="5211">
                  <c:v>0.52110000000000001</c:v>
                </c:pt>
                <c:pt idx="5212">
                  <c:v>0.5212</c:v>
                </c:pt>
                <c:pt idx="5213">
                  <c:v>0.52129999999999999</c:v>
                </c:pt>
                <c:pt idx="5214">
                  <c:v>0.52139999999999997</c:v>
                </c:pt>
                <c:pt idx="5215">
                  <c:v>0.52149999999999996</c:v>
                </c:pt>
                <c:pt idx="5216">
                  <c:v>0.52159999999999995</c:v>
                </c:pt>
                <c:pt idx="5217">
                  <c:v>0.52170000000000005</c:v>
                </c:pt>
                <c:pt idx="5218">
                  <c:v>0.52180000000000004</c:v>
                </c:pt>
                <c:pt idx="5219">
                  <c:v>0.52190000000000003</c:v>
                </c:pt>
                <c:pt idx="5220">
                  <c:v>0.52200000000000002</c:v>
                </c:pt>
                <c:pt idx="5221">
                  <c:v>0.52210000000000001</c:v>
                </c:pt>
                <c:pt idx="5222">
                  <c:v>0.5222</c:v>
                </c:pt>
                <c:pt idx="5223">
                  <c:v>0.52229999999999999</c:v>
                </c:pt>
                <c:pt idx="5224">
                  <c:v>0.52239999999999998</c:v>
                </c:pt>
                <c:pt idx="5225">
                  <c:v>0.52249999999999996</c:v>
                </c:pt>
                <c:pt idx="5226">
                  <c:v>0.52259999999999995</c:v>
                </c:pt>
                <c:pt idx="5227">
                  <c:v>0.52270000000000005</c:v>
                </c:pt>
                <c:pt idx="5228">
                  <c:v>0.52280000000000004</c:v>
                </c:pt>
                <c:pt idx="5229">
                  <c:v>0.52290000000000003</c:v>
                </c:pt>
                <c:pt idx="5230">
                  <c:v>0.52300000000000002</c:v>
                </c:pt>
                <c:pt idx="5231">
                  <c:v>0.52310000000000001</c:v>
                </c:pt>
                <c:pt idx="5232">
                  <c:v>0.5232</c:v>
                </c:pt>
                <c:pt idx="5233">
                  <c:v>0.52329999999999999</c:v>
                </c:pt>
                <c:pt idx="5234">
                  <c:v>0.52339999999999998</c:v>
                </c:pt>
                <c:pt idx="5235">
                  <c:v>0.52349999999999997</c:v>
                </c:pt>
                <c:pt idx="5236">
                  <c:v>0.52359999999999995</c:v>
                </c:pt>
                <c:pt idx="5237">
                  <c:v>0.52370000000000005</c:v>
                </c:pt>
                <c:pt idx="5238">
                  <c:v>0.52380000000000004</c:v>
                </c:pt>
                <c:pt idx="5239">
                  <c:v>0.52390000000000003</c:v>
                </c:pt>
                <c:pt idx="5240">
                  <c:v>0.52400000000000002</c:v>
                </c:pt>
                <c:pt idx="5241">
                  <c:v>0.52410000000000001</c:v>
                </c:pt>
                <c:pt idx="5242">
                  <c:v>0.5242</c:v>
                </c:pt>
                <c:pt idx="5243">
                  <c:v>0.52429999999999999</c:v>
                </c:pt>
                <c:pt idx="5244">
                  <c:v>0.52439999999999998</c:v>
                </c:pt>
                <c:pt idx="5245">
                  <c:v>0.52449999999999997</c:v>
                </c:pt>
                <c:pt idx="5246">
                  <c:v>0.52459999999999996</c:v>
                </c:pt>
                <c:pt idx="5247">
                  <c:v>0.52470000000000006</c:v>
                </c:pt>
                <c:pt idx="5248">
                  <c:v>0.52480000000000004</c:v>
                </c:pt>
                <c:pt idx="5249">
                  <c:v>0.52490000000000003</c:v>
                </c:pt>
                <c:pt idx="5250">
                  <c:v>0.52500000000000002</c:v>
                </c:pt>
                <c:pt idx="5251">
                  <c:v>0.52510000000000001</c:v>
                </c:pt>
                <c:pt idx="5252">
                  <c:v>0.5252</c:v>
                </c:pt>
                <c:pt idx="5253">
                  <c:v>0.52529999999999999</c:v>
                </c:pt>
                <c:pt idx="5254">
                  <c:v>0.52539999999999998</c:v>
                </c:pt>
                <c:pt idx="5255">
                  <c:v>0.52549999999999997</c:v>
                </c:pt>
                <c:pt idx="5256">
                  <c:v>0.52559999999999996</c:v>
                </c:pt>
                <c:pt idx="5257">
                  <c:v>0.52569999999999995</c:v>
                </c:pt>
                <c:pt idx="5258">
                  <c:v>0.52580000000000005</c:v>
                </c:pt>
                <c:pt idx="5259">
                  <c:v>0.52590000000000003</c:v>
                </c:pt>
                <c:pt idx="5260">
                  <c:v>0.52600000000000002</c:v>
                </c:pt>
                <c:pt idx="5261">
                  <c:v>0.52610000000000001</c:v>
                </c:pt>
                <c:pt idx="5262">
                  <c:v>0.5262</c:v>
                </c:pt>
                <c:pt idx="5263">
                  <c:v>0.52629999999999999</c:v>
                </c:pt>
                <c:pt idx="5264">
                  <c:v>0.52639999999999998</c:v>
                </c:pt>
                <c:pt idx="5265">
                  <c:v>0.52649999999999997</c:v>
                </c:pt>
                <c:pt idx="5266">
                  <c:v>0.52659999999999996</c:v>
                </c:pt>
                <c:pt idx="5267">
                  <c:v>0.52669999999999995</c:v>
                </c:pt>
                <c:pt idx="5268">
                  <c:v>0.52680000000000005</c:v>
                </c:pt>
                <c:pt idx="5269">
                  <c:v>0.52690000000000003</c:v>
                </c:pt>
                <c:pt idx="5270">
                  <c:v>0.52700000000000002</c:v>
                </c:pt>
                <c:pt idx="5271">
                  <c:v>0.52710000000000001</c:v>
                </c:pt>
                <c:pt idx="5272">
                  <c:v>0.5272</c:v>
                </c:pt>
                <c:pt idx="5273">
                  <c:v>0.52729999999999999</c:v>
                </c:pt>
                <c:pt idx="5274">
                  <c:v>0.52739999999999998</c:v>
                </c:pt>
                <c:pt idx="5275">
                  <c:v>0.52749999999999997</c:v>
                </c:pt>
                <c:pt idx="5276">
                  <c:v>0.52759999999999996</c:v>
                </c:pt>
                <c:pt idx="5277">
                  <c:v>0.52769999999999995</c:v>
                </c:pt>
                <c:pt idx="5278">
                  <c:v>0.52780000000000005</c:v>
                </c:pt>
                <c:pt idx="5279">
                  <c:v>0.52790000000000004</c:v>
                </c:pt>
                <c:pt idx="5280">
                  <c:v>0.52800000000000002</c:v>
                </c:pt>
                <c:pt idx="5281">
                  <c:v>0.52810000000000001</c:v>
                </c:pt>
                <c:pt idx="5282">
                  <c:v>0.5282</c:v>
                </c:pt>
                <c:pt idx="5283">
                  <c:v>0.52829999999999999</c:v>
                </c:pt>
                <c:pt idx="5284">
                  <c:v>0.52839999999999998</c:v>
                </c:pt>
                <c:pt idx="5285">
                  <c:v>0.52849999999999997</c:v>
                </c:pt>
                <c:pt idx="5286">
                  <c:v>0.52859999999999996</c:v>
                </c:pt>
                <c:pt idx="5287">
                  <c:v>0.52869999999999995</c:v>
                </c:pt>
                <c:pt idx="5288">
                  <c:v>0.52880000000000005</c:v>
                </c:pt>
                <c:pt idx="5289">
                  <c:v>0.52890000000000004</c:v>
                </c:pt>
                <c:pt idx="5290">
                  <c:v>0.52900000000000003</c:v>
                </c:pt>
                <c:pt idx="5291">
                  <c:v>0.52910000000000001</c:v>
                </c:pt>
                <c:pt idx="5292">
                  <c:v>0.5292</c:v>
                </c:pt>
                <c:pt idx="5293">
                  <c:v>0.52929999999999999</c:v>
                </c:pt>
                <c:pt idx="5294">
                  <c:v>0.52939999999999998</c:v>
                </c:pt>
                <c:pt idx="5295">
                  <c:v>0.52949999999999997</c:v>
                </c:pt>
                <c:pt idx="5296">
                  <c:v>0.52959999999999996</c:v>
                </c:pt>
                <c:pt idx="5297">
                  <c:v>0.52969999999999995</c:v>
                </c:pt>
                <c:pt idx="5298">
                  <c:v>0.52980000000000005</c:v>
                </c:pt>
                <c:pt idx="5299">
                  <c:v>0.52990000000000004</c:v>
                </c:pt>
                <c:pt idx="5300">
                  <c:v>0.53</c:v>
                </c:pt>
                <c:pt idx="5301">
                  <c:v>0.53010000000000002</c:v>
                </c:pt>
                <c:pt idx="5302">
                  <c:v>0.5302</c:v>
                </c:pt>
                <c:pt idx="5303">
                  <c:v>0.53029999999999999</c:v>
                </c:pt>
                <c:pt idx="5304">
                  <c:v>0.53039999999999998</c:v>
                </c:pt>
                <c:pt idx="5305">
                  <c:v>0.53049999999999997</c:v>
                </c:pt>
                <c:pt idx="5306">
                  <c:v>0.53059999999999996</c:v>
                </c:pt>
                <c:pt idx="5307">
                  <c:v>0.53069999999999995</c:v>
                </c:pt>
                <c:pt idx="5308">
                  <c:v>0.53080000000000005</c:v>
                </c:pt>
                <c:pt idx="5309">
                  <c:v>0.53090000000000004</c:v>
                </c:pt>
                <c:pt idx="5310">
                  <c:v>0.53100000000000003</c:v>
                </c:pt>
                <c:pt idx="5311">
                  <c:v>0.53110000000000002</c:v>
                </c:pt>
                <c:pt idx="5312">
                  <c:v>0.53120000000000001</c:v>
                </c:pt>
                <c:pt idx="5313">
                  <c:v>0.53129999999999999</c:v>
                </c:pt>
                <c:pt idx="5314">
                  <c:v>0.53139999999999998</c:v>
                </c:pt>
                <c:pt idx="5315">
                  <c:v>0.53149999999999997</c:v>
                </c:pt>
                <c:pt idx="5316">
                  <c:v>0.53159999999999996</c:v>
                </c:pt>
                <c:pt idx="5317">
                  <c:v>0.53169999999999995</c:v>
                </c:pt>
                <c:pt idx="5318">
                  <c:v>0.53180000000000005</c:v>
                </c:pt>
                <c:pt idx="5319">
                  <c:v>0.53190000000000004</c:v>
                </c:pt>
                <c:pt idx="5320">
                  <c:v>0.53200000000000003</c:v>
                </c:pt>
                <c:pt idx="5321">
                  <c:v>0.53210000000000002</c:v>
                </c:pt>
                <c:pt idx="5322">
                  <c:v>0.53220000000000001</c:v>
                </c:pt>
                <c:pt idx="5323">
                  <c:v>0.5323</c:v>
                </c:pt>
                <c:pt idx="5324">
                  <c:v>0.53239999999999998</c:v>
                </c:pt>
                <c:pt idx="5325">
                  <c:v>0.53249999999999997</c:v>
                </c:pt>
                <c:pt idx="5326">
                  <c:v>0.53259999999999996</c:v>
                </c:pt>
                <c:pt idx="5327">
                  <c:v>0.53269999999999995</c:v>
                </c:pt>
                <c:pt idx="5328">
                  <c:v>0.53280000000000005</c:v>
                </c:pt>
                <c:pt idx="5329">
                  <c:v>0.53290000000000004</c:v>
                </c:pt>
                <c:pt idx="5330">
                  <c:v>0.53300000000000003</c:v>
                </c:pt>
                <c:pt idx="5331">
                  <c:v>0.53310000000000002</c:v>
                </c:pt>
                <c:pt idx="5332">
                  <c:v>0.53320000000000001</c:v>
                </c:pt>
                <c:pt idx="5333">
                  <c:v>0.5333</c:v>
                </c:pt>
                <c:pt idx="5334">
                  <c:v>0.53339999999999999</c:v>
                </c:pt>
                <c:pt idx="5335">
                  <c:v>0.53349999999999997</c:v>
                </c:pt>
                <c:pt idx="5336">
                  <c:v>0.53359999999999996</c:v>
                </c:pt>
                <c:pt idx="5337">
                  <c:v>0.53369999999999995</c:v>
                </c:pt>
                <c:pt idx="5338">
                  <c:v>0.53380000000000005</c:v>
                </c:pt>
                <c:pt idx="5339">
                  <c:v>0.53390000000000004</c:v>
                </c:pt>
                <c:pt idx="5340">
                  <c:v>0.53400000000000003</c:v>
                </c:pt>
                <c:pt idx="5341">
                  <c:v>0.53410000000000002</c:v>
                </c:pt>
                <c:pt idx="5342">
                  <c:v>0.53420000000000001</c:v>
                </c:pt>
                <c:pt idx="5343">
                  <c:v>0.5343</c:v>
                </c:pt>
                <c:pt idx="5344">
                  <c:v>0.53439999999999999</c:v>
                </c:pt>
                <c:pt idx="5345">
                  <c:v>0.53449999999999998</c:v>
                </c:pt>
                <c:pt idx="5346">
                  <c:v>0.53459999999999996</c:v>
                </c:pt>
                <c:pt idx="5347">
                  <c:v>0.53469999999999995</c:v>
                </c:pt>
                <c:pt idx="5348">
                  <c:v>0.53480000000000005</c:v>
                </c:pt>
                <c:pt idx="5349">
                  <c:v>0.53490000000000004</c:v>
                </c:pt>
                <c:pt idx="5350">
                  <c:v>0.53500000000000003</c:v>
                </c:pt>
                <c:pt idx="5351">
                  <c:v>0.53510000000000002</c:v>
                </c:pt>
                <c:pt idx="5352">
                  <c:v>0.53520000000000001</c:v>
                </c:pt>
                <c:pt idx="5353">
                  <c:v>0.5353</c:v>
                </c:pt>
                <c:pt idx="5354">
                  <c:v>0.53539999999999999</c:v>
                </c:pt>
                <c:pt idx="5355">
                  <c:v>0.53549999999999998</c:v>
                </c:pt>
                <c:pt idx="5356">
                  <c:v>0.53559999999999997</c:v>
                </c:pt>
                <c:pt idx="5357">
                  <c:v>0.53569999999999995</c:v>
                </c:pt>
                <c:pt idx="5358">
                  <c:v>0.53580000000000005</c:v>
                </c:pt>
                <c:pt idx="5359">
                  <c:v>0.53590000000000004</c:v>
                </c:pt>
                <c:pt idx="5360">
                  <c:v>0.53600000000000003</c:v>
                </c:pt>
                <c:pt idx="5361">
                  <c:v>0.53610000000000002</c:v>
                </c:pt>
                <c:pt idx="5362">
                  <c:v>0.53620000000000001</c:v>
                </c:pt>
                <c:pt idx="5363">
                  <c:v>0.5363</c:v>
                </c:pt>
                <c:pt idx="5364">
                  <c:v>0.53639999999999999</c:v>
                </c:pt>
                <c:pt idx="5365">
                  <c:v>0.53649999999999998</c:v>
                </c:pt>
                <c:pt idx="5366">
                  <c:v>0.53659999999999997</c:v>
                </c:pt>
                <c:pt idx="5367">
                  <c:v>0.53669999999999995</c:v>
                </c:pt>
                <c:pt idx="5368">
                  <c:v>0.53680000000000005</c:v>
                </c:pt>
                <c:pt idx="5369">
                  <c:v>0.53690000000000004</c:v>
                </c:pt>
                <c:pt idx="5370">
                  <c:v>0.53700000000000003</c:v>
                </c:pt>
                <c:pt idx="5371">
                  <c:v>0.53710000000000002</c:v>
                </c:pt>
                <c:pt idx="5372">
                  <c:v>0.53720000000000001</c:v>
                </c:pt>
                <c:pt idx="5373">
                  <c:v>0.5373</c:v>
                </c:pt>
                <c:pt idx="5374">
                  <c:v>0.53739999999999999</c:v>
                </c:pt>
                <c:pt idx="5375">
                  <c:v>0.53749999999999998</c:v>
                </c:pt>
                <c:pt idx="5376">
                  <c:v>0.53759999999999997</c:v>
                </c:pt>
                <c:pt idx="5377">
                  <c:v>0.53769999999999996</c:v>
                </c:pt>
                <c:pt idx="5378">
                  <c:v>0.53779999999999994</c:v>
                </c:pt>
                <c:pt idx="5379">
                  <c:v>0.53790000000000004</c:v>
                </c:pt>
                <c:pt idx="5380">
                  <c:v>0.53800000000000003</c:v>
                </c:pt>
                <c:pt idx="5381">
                  <c:v>0.53810000000000002</c:v>
                </c:pt>
                <c:pt idx="5382">
                  <c:v>0.53820000000000001</c:v>
                </c:pt>
                <c:pt idx="5383">
                  <c:v>0.5383</c:v>
                </c:pt>
                <c:pt idx="5384">
                  <c:v>0.53839999999999999</c:v>
                </c:pt>
                <c:pt idx="5385">
                  <c:v>0.53849999999999998</c:v>
                </c:pt>
                <c:pt idx="5386">
                  <c:v>0.53859999999999997</c:v>
                </c:pt>
                <c:pt idx="5387">
                  <c:v>0.53869999999999996</c:v>
                </c:pt>
                <c:pt idx="5388">
                  <c:v>0.53879999999999995</c:v>
                </c:pt>
                <c:pt idx="5389">
                  <c:v>0.53890000000000005</c:v>
                </c:pt>
                <c:pt idx="5390">
                  <c:v>0.53900000000000003</c:v>
                </c:pt>
                <c:pt idx="5391">
                  <c:v>0.53910000000000002</c:v>
                </c:pt>
                <c:pt idx="5392">
                  <c:v>0.53920000000000001</c:v>
                </c:pt>
                <c:pt idx="5393">
                  <c:v>0.5393</c:v>
                </c:pt>
                <c:pt idx="5394">
                  <c:v>0.53939999999999999</c:v>
                </c:pt>
                <c:pt idx="5395">
                  <c:v>0.53949999999999998</c:v>
                </c:pt>
                <c:pt idx="5396">
                  <c:v>0.53959999999999997</c:v>
                </c:pt>
                <c:pt idx="5397">
                  <c:v>0.53969999999999996</c:v>
                </c:pt>
                <c:pt idx="5398">
                  <c:v>0.53979999999999995</c:v>
                </c:pt>
                <c:pt idx="5399">
                  <c:v>0.53990000000000005</c:v>
                </c:pt>
                <c:pt idx="5400">
                  <c:v>0.54</c:v>
                </c:pt>
                <c:pt idx="5401">
                  <c:v>0.54010000000000002</c:v>
                </c:pt>
                <c:pt idx="5402">
                  <c:v>0.54020000000000001</c:v>
                </c:pt>
                <c:pt idx="5403">
                  <c:v>0.5403</c:v>
                </c:pt>
                <c:pt idx="5404">
                  <c:v>0.54039999999999999</c:v>
                </c:pt>
                <c:pt idx="5405">
                  <c:v>0.54049999999999998</c:v>
                </c:pt>
                <c:pt idx="5406">
                  <c:v>0.54059999999999997</c:v>
                </c:pt>
                <c:pt idx="5407">
                  <c:v>0.54069999999999996</c:v>
                </c:pt>
                <c:pt idx="5408">
                  <c:v>0.54079999999999995</c:v>
                </c:pt>
                <c:pt idx="5409">
                  <c:v>0.54090000000000005</c:v>
                </c:pt>
                <c:pt idx="5410">
                  <c:v>0.54100000000000004</c:v>
                </c:pt>
                <c:pt idx="5411">
                  <c:v>0.54110000000000003</c:v>
                </c:pt>
                <c:pt idx="5412">
                  <c:v>0.54120000000000001</c:v>
                </c:pt>
                <c:pt idx="5413">
                  <c:v>0.5413</c:v>
                </c:pt>
                <c:pt idx="5414">
                  <c:v>0.54139999999999999</c:v>
                </c:pt>
                <c:pt idx="5415">
                  <c:v>0.54149999999999998</c:v>
                </c:pt>
                <c:pt idx="5416">
                  <c:v>0.54159999999999997</c:v>
                </c:pt>
                <c:pt idx="5417">
                  <c:v>0.54169999999999996</c:v>
                </c:pt>
                <c:pt idx="5418">
                  <c:v>0.54179999999999995</c:v>
                </c:pt>
                <c:pt idx="5419">
                  <c:v>0.54190000000000005</c:v>
                </c:pt>
                <c:pt idx="5420">
                  <c:v>0.54200000000000004</c:v>
                </c:pt>
                <c:pt idx="5421">
                  <c:v>0.54210000000000003</c:v>
                </c:pt>
                <c:pt idx="5422">
                  <c:v>0.54220000000000002</c:v>
                </c:pt>
                <c:pt idx="5423">
                  <c:v>0.5423</c:v>
                </c:pt>
                <c:pt idx="5424">
                  <c:v>0.54239999999999999</c:v>
                </c:pt>
                <c:pt idx="5425">
                  <c:v>0.54249999999999998</c:v>
                </c:pt>
                <c:pt idx="5426">
                  <c:v>0.54259999999999997</c:v>
                </c:pt>
                <c:pt idx="5427">
                  <c:v>0.54269999999999996</c:v>
                </c:pt>
                <c:pt idx="5428">
                  <c:v>0.54279999999999995</c:v>
                </c:pt>
                <c:pt idx="5429">
                  <c:v>0.54290000000000005</c:v>
                </c:pt>
                <c:pt idx="5430">
                  <c:v>0.54300000000000004</c:v>
                </c:pt>
                <c:pt idx="5431">
                  <c:v>0.54310000000000003</c:v>
                </c:pt>
                <c:pt idx="5432">
                  <c:v>0.54320000000000002</c:v>
                </c:pt>
                <c:pt idx="5433">
                  <c:v>0.54330000000000001</c:v>
                </c:pt>
                <c:pt idx="5434">
                  <c:v>0.54339999999999999</c:v>
                </c:pt>
                <c:pt idx="5435">
                  <c:v>0.54349999999999998</c:v>
                </c:pt>
                <c:pt idx="5436">
                  <c:v>0.54359999999999997</c:v>
                </c:pt>
                <c:pt idx="5437">
                  <c:v>0.54369999999999996</c:v>
                </c:pt>
                <c:pt idx="5438">
                  <c:v>0.54379999999999995</c:v>
                </c:pt>
                <c:pt idx="5439">
                  <c:v>0.54390000000000005</c:v>
                </c:pt>
                <c:pt idx="5440">
                  <c:v>0.54400000000000004</c:v>
                </c:pt>
                <c:pt idx="5441">
                  <c:v>0.54410000000000003</c:v>
                </c:pt>
                <c:pt idx="5442">
                  <c:v>0.54420000000000002</c:v>
                </c:pt>
                <c:pt idx="5443">
                  <c:v>0.54430000000000001</c:v>
                </c:pt>
                <c:pt idx="5444">
                  <c:v>0.5444</c:v>
                </c:pt>
                <c:pt idx="5445">
                  <c:v>0.54449999999999998</c:v>
                </c:pt>
                <c:pt idx="5446">
                  <c:v>0.54459999999999997</c:v>
                </c:pt>
                <c:pt idx="5447">
                  <c:v>0.54469999999999996</c:v>
                </c:pt>
                <c:pt idx="5448">
                  <c:v>0.54479999999999995</c:v>
                </c:pt>
                <c:pt idx="5449">
                  <c:v>0.54490000000000005</c:v>
                </c:pt>
                <c:pt idx="5450">
                  <c:v>0.54500000000000004</c:v>
                </c:pt>
                <c:pt idx="5451">
                  <c:v>0.54510000000000003</c:v>
                </c:pt>
                <c:pt idx="5452">
                  <c:v>0.54520000000000002</c:v>
                </c:pt>
                <c:pt idx="5453">
                  <c:v>0.54530000000000001</c:v>
                </c:pt>
                <c:pt idx="5454">
                  <c:v>0.5454</c:v>
                </c:pt>
                <c:pt idx="5455">
                  <c:v>0.54549999999999998</c:v>
                </c:pt>
                <c:pt idx="5456">
                  <c:v>0.54559999999999997</c:v>
                </c:pt>
                <c:pt idx="5457">
                  <c:v>0.54569999999999996</c:v>
                </c:pt>
                <c:pt idx="5458">
                  <c:v>0.54579999999999995</c:v>
                </c:pt>
                <c:pt idx="5459">
                  <c:v>0.54590000000000005</c:v>
                </c:pt>
                <c:pt idx="5460">
                  <c:v>0.54600000000000004</c:v>
                </c:pt>
                <c:pt idx="5461">
                  <c:v>0.54610000000000003</c:v>
                </c:pt>
                <c:pt idx="5462">
                  <c:v>0.54620000000000002</c:v>
                </c:pt>
                <c:pt idx="5463">
                  <c:v>0.54630000000000001</c:v>
                </c:pt>
                <c:pt idx="5464">
                  <c:v>0.5464</c:v>
                </c:pt>
                <c:pt idx="5465">
                  <c:v>0.54649999999999999</c:v>
                </c:pt>
                <c:pt idx="5466">
                  <c:v>0.54659999999999997</c:v>
                </c:pt>
                <c:pt idx="5467">
                  <c:v>0.54669999999999996</c:v>
                </c:pt>
                <c:pt idx="5468">
                  <c:v>0.54679999999999995</c:v>
                </c:pt>
                <c:pt idx="5469">
                  <c:v>0.54690000000000005</c:v>
                </c:pt>
                <c:pt idx="5470">
                  <c:v>0.54700000000000004</c:v>
                </c:pt>
                <c:pt idx="5471">
                  <c:v>0.54710000000000003</c:v>
                </c:pt>
                <c:pt idx="5472">
                  <c:v>0.54720000000000002</c:v>
                </c:pt>
                <c:pt idx="5473">
                  <c:v>0.54730000000000001</c:v>
                </c:pt>
                <c:pt idx="5474">
                  <c:v>0.5474</c:v>
                </c:pt>
                <c:pt idx="5475">
                  <c:v>0.54749999999999999</c:v>
                </c:pt>
                <c:pt idx="5476">
                  <c:v>0.54759999999999998</c:v>
                </c:pt>
                <c:pt idx="5477">
                  <c:v>0.54769999999999996</c:v>
                </c:pt>
                <c:pt idx="5478">
                  <c:v>0.54779999999999995</c:v>
                </c:pt>
                <c:pt idx="5479">
                  <c:v>0.54790000000000005</c:v>
                </c:pt>
                <c:pt idx="5480">
                  <c:v>0.54800000000000004</c:v>
                </c:pt>
                <c:pt idx="5481">
                  <c:v>0.54810000000000003</c:v>
                </c:pt>
                <c:pt idx="5482">
                  <c:v>0.54820000000000002</c:v>
                </c:pt>
                <c:pt idx="5483">
                  <c:v>0.54830000000000001</c:v>
                </c:pt>
                <c:pt idx="5484">
                  <c:v>0.5484</c:v>
                </c:pt>
                <c:pt idx="5485">
                  <c:v>0.54849999999999999</c:v>
                </c:pt>
                <c:pt idx="5486">
                  <c:v>0.54859999999999998</c:v>
                </c:pt>
                <c:pt idx="5487">
                  <c:v>0.54869999999999997</c:v>
                </c:pt>
                <c:pt idx="5488">
                  <c:v>0.54879999999999995</c:v>
                </c:pt>
                <c:pt idx="5489">
                  <c:v>0.54890000000000005</c:v>
                </c:pt>
                <c:pt idx="5490">
                  <c:v>0.54900000000000004</c:v>
                </c:pt>
                <c:pt idx="5491">
                  <c:v>0.54910000000000003</c:v>
                </c:pt>
                <c:pt idx="5492">
                  <c:v>0.54920000000000002</c:v>
                </c:pt>
                <c:pt idx="5493">
                  <c:v>0.54930000000000001</c:v>
                </c:pt>
                <c:pt idx="5494">
                  <c:v>0.5494</c:v>
                </c:pt>
                <c:pt idx="5495">
                  <c:v>0.54949999999999999</c:v>
                </c:pt>
                <c:pt idx="5496">
                  <c:v>0.54959999999999998</c:v>
                </c:pt>
                <c:pt idx="5497">
                  <c:v>0.54969999999999997</c:v>
                </c:pt>
                <c:pt idx="5498">
                  <c:v>0.54979999999999996</c:v>
                </c:pt>
                <c:pt idx="5499">
                  <c:v>0.54990000000000006</c:v>
                </c:pt>
                <c:pt idx="5500">
                  <c:v>0.55000000000000004</c:v>
                </c:pt>
                <c:pt idx="5501">
                  <c:v>0.55010000000000003</c:v>
                </c:pt>
                <c:pt idx="5502">
                  <c:v>0.55020000000000002</c:v>
                </c:pt>
                <c:pt idx="5503">
                  <c:v>0.55030000000000001</c:v>
                </c:pt>
                <c:pt idx="5504">
                  <c:v>0.5504</c:v>
                </c:pt>
                <c:pt idx="5505">
                  <c:v>0.55049999999999999</c:v>
                </c:pt>
                <c:pt idx="5506">
                  <c:v>0.55059999999999998</c:v>
                </c:pt>
                <c:pt idx="5507">
                  <c:v>0.55069999999999997</c:v>
                </c:pt>
                <c:pt idx="5508">
                  <c:v>0.55079999999999996</c:v>
                </c:pt>
                <c:pt idx="5509">
                  <c:v>0.55089999999999995</c:v>
                </c:pt>
                <c:pt idx="5510">
                  <c:v>0.55100000000000005</c:v>
                </c:pt>
                <c:pt idx="5511">
                  <c:v>0.55110000000000003</c:v>
                </c:pt>
                <c:pt idx="5512">
                  <c:v>0.55120000000000002</c:v>
                </c:pt>
                <c:pt idx="5513">
                  <c:v>0.55130000000000001</c:v>
                </c:pt>
                <c:pt idx="5514">
                  <c:v>0.5514</c:v>
                </c:pt>
                <c:pt idx="5515">
                  <c:v>0.55149999999999999</c:v>
                </c:pt>
                <c:pt idx="5516">
                  <c:v>0.55159999999999998</c:v>
                </c:pt>
                <c:pt idx="5517">
                  <c:v>0.55169999999999997</c:v>
                </c:pt>
                <c:pt idx="5518">
                  <c:v>0.55179999999999996</c:v>
                </c:pt>
                <c:pt idx="5519">
                  <c:v>0.55189999999999995</c:v>
                </c:pt>
                <c:pt idx="5520">
                  <c:v>0.55200000000000005</c:v>
                </c:pt>
                <c:pt idx="5521">
                  <c:v>0.55210000000000004</c:v>
                </c:pt>
                <c:pt idx="5522">
                  <c:v>0.55220000000000002</c:v>
                </c:pt>
                <c:pt idx="5523">
                  <c:v>0.55230000000000001</c:v>
                </c:pt>
                <c:pt idx="5524">
                  <c:v>0.5524</c:v>
                </c:pt>
                <c:pt idx="5525">
                  <c:v>0.55249999999999999</c:v>
                </c:pt>
                <c:pt idx="5526">
                  <c:v>0.55259999999999998</c:v>
                </c:pt>
                <c:pt idx="5527">
                  <c:v>0.55269999999999997</c:v>
                </c:pt>
                <c:pt idx="5528">
                  <c:v>0.55279999999999996</c:v>
                </c:pt>
                <c:pt idx="5529">
                  <c:v>0.55289999999999995</c:v>
                </c:pt>
                <c:pt idx="5530">
                  <c:v>0.55300000000000005</c:v>
                </c:pt>
                <c:pt idx="5531">
                  <c:v>0.55310000000000004</c:v>
                </c:pt>
                <c:pt idx="5532">
                  <c:v>0.55320000000000003</c:v>
                </c:pt>
                <c:pt idx="5533">
                  <c:v>0.55330000000000001</c:v>
                </c:pt>
                <c:pt idx="5534">
                  <c:v>0.5534</c:v>
                </c:pt>
                <c:pt idx="5535">
                  <c:v>0.55349999999999999</c:v>
                </c:pt>
                <c:pt idx="5536">
                  <c:v>0.55359999999999998</c:v>
                </c:pt>
                <c:pt idx="5537">
                  <c:v>0.55369999999999997</c:v>
                </c:pt>
                <c:pt idx="5538">
                  <c:v>0.55379999999999996</c:v>
                </c:pt>
                <c:pt idx="5539">
                  <c:v>0.55389999999999995</c:v>
                </c:pt>
                <c:pt idx="5540">
                  <c:v>0.55400000000000005</c:v>
                </c:pt>
                <c:pt idx="5541">
                  <c:v>0.55410000000000004</c:v>
                </c:pt>
                <c:pt idx="5542">
                  <c:v>0.55420000000000003</c:v>
                </c:pt>
                <c:pt idx="5543">
                  <c:v>0.55430000000000001</c:v>
                </c:pt>
                <c:pt idx="5544">
                  <c:v>0.5544</c:v>
                </c:pt>
                <c:pt idx="5545">
                  <c:v>0.55449999999999999</c:v>
                </c:pt>
                <c:pt idx="5546">
                  <c:v>0.55459999999999998</c:v>
                </c:pt>
                <c:pt idx="5547">
                  <c:v>0.55469999999999997</c:v>
                </c:pt>
                <c:pt idx="5548">
                  <c:v>0.55479999999999996</c:v>
                </c:pt>
                <c:pt idx="5549">
                  <c:v>0.55489999999999995</c:v>
                </c:pt>
                <c:pt idx="5550">
                  <c:v>0.55500000000000005</c:v>
                </c:pt>
                <c:pt idx="5551">
                  <c:v>0.55510000000000004</c:v>
                </c:pt>
                <c:pt idx="5552">
                  <c:v>0.55520000000000003</c:v>
                </c:pt>
                <c:pt idx="5553">
                  <c:v>0.55530000000000002</c:v>
                </c:pt>
                <c:pt idx="5554">
                  <c:v>0.5554</c:v>
                </c:pt>
                <c:pt idx="5555">
                  <c:v>0.55549999999999999</c:v>
                </c:pt>
                <c:pt idx="5556">
                  <c:v>0.55559999999999998</c:v>
                </c:pt>
                <c:pt idx="5557">
                  <c:v>0.55569999999999997</c:v>
                </c:pt>
                <c:pt idx="5558">
                  <c:v>0.55579999999999996</c:v>
                </c:pt>
                <c:pt idx="5559">
                  <c:v>0.55589999999999995</c:v>
                </c:pt>
                <c:pt idx="5560">
                  <c:v>0.55600000000000005</c:v>
                </c:pt>
                <c:pt idx="5561">
                  <c:v>0.55610000000000004</c:v>
                </c:pt>
                <c:pt idx="5562">
                  <c:v>0.55620000000000003</c:v>
                </c:pt>
                <c:pt idx="5563">
                  <c:v>0.55630000000000002</c:v>
                </c:pt>
                <c:pt idx="5564">
                  <c:v>0.55640000000000001</c:v>
                </c:pt>
                <c:pt idx="5565">
                  <c:v>0.55649999999999999</c:v>
                </c:pt>
                <c:pt idx="5566">
                  <c:v>0.55659999999999998</c:v>
                </c:pt>
                <c:pt idx="5567">
                  <c:v>0.55669999999999997</c:v>
                </c:pt>
                <c:pt idx="5568">
                  <c:v>0.55679999999999996</c:v>
                </c:pt>
                <c:pt idx="5569">
                  <c:v>0.55689999999999995</c:v>
                </c:pt>
                <c:pt idx="5570">
                  <c:v>0.55700000000000005</c:v>
                </c:pt>
                <c:pt idx="5571">
                  <c:v>0.55710000000000004</c:v>
                </c:pt>
                <c:pt idx="5572">
                  <c:v>0.55720000000000003</c:v>
                </c:pt>
                <c:pt idx="5573">
                  <c:v>0.55730000000000002</c:v>
                </c:pt>
                <c:pt idx="5574">
                  <c:v>0.55740000000000001</c:v>
                </c:pt>
                <c:pt idx="5575">
                  <c:v>0.5575</c:v>
                </c:pt>
                <c:pt idx="5576">
                  <c:v>0.55759999999999998</c:v>
                </c:pt>
                <c:pt idx="5577">
                  <c:v>0.55769999999999997</c:v>
                </c:pt>
                <c:pt idx="5578">
                  <c:v>0.55779999999999996</c:v>
                </c:pt>
                <c:pt idx="5579">
                  <c:v>0.55789999999999995</c:v>
                </c:pt>
                <c:pt idx="5580">
                  <c:v>0.55800000000000005</c:v>
                </c:pt>
                <c:pt idx="5581">
                  <c:v>0.55810000000000004</c:v>
                </c:pt>
                <c:pt idx="5582">
                  <c:v>0.55820000000000003</c:v>
                </c:pt>
                <c:pt idx="5583">
                  <c:v>0.55830000000000002</c:v>
                </c:pt>
                <c:pt idx="5584">
                  <c:v>0.55840000000000001</c:v>
                </c:pt>
                <c:pt idx="5585">
                  <c:v>0.5585</c:v>
                </c:pt>
                <c:pt idx="5586">
                  <c:v>0.55859999999999999</c:v>
                </c:pt>
                <c:pt idx="5587">
                  <c:v>0.55869999999999997</c:v>
                </c:pt>
                <c:pt idx="5588">
                  <c:v>0.55879999999999996</c:v>
                </c:pt>
                <c:pt idx="5589">
                  <c:v>0.55889999999999995</c:v>
                </c:pt>
                <c:pt idx="5590">
                  <c:v>0.55900000000000005</c:v>
                </c:pt>
                <c:pt idx="5591">
                  <c:v>0.55910000000000004</c:v>
                </c:pt>
                <c:pt idx="5592">
                  <c:v>0.55920000000000003</c:v>
                </c:pt>
                <c:pt idx="5593">
                  <c:v>0.55930000000000002</c:v>
                </c:pt>
                <c:pt idx="5594">
                  <c:v>0.55940000000000001</c:v>
                </c:pt>
                <c:pt idx="5595">
                  <c:v>0.5595</c:v>
                </c:pt>
                <c:pt idx="5596">
                  <c:v>0.55959999999999999</c:v>
                </c:pt>
                <c:pt idx="5597">
                  <c:v>0.55969999999999998</c:v>
                </c:pt>
                <c:pt idx="5598">
                  <c:v>0.55979999999999996</c:v>
                </c:pt>
                <c:pt idx="5599">
                  <c:v>0.55989999999999995</c:v>
                </c:pt>
                <c:pt idx="5600">
                  <c:v>0.56000000000000005</c:v>
                </c:pt>
                <c:pt idx="5601">
                  <c:v>0.56010000000000004</c:v>
                </c:pt>
                <c:pt idx="5602">
                  <c:v>0.56020000000000003</c:v>
                </c:pt>
                <c:pt idx="5603">
                  <c:v>0.56030000000000002</c:v>
                </c:pt>
                <c:pt idx="5604">
                  <c:v>0.56040000000000001</c:v>
                </c:pt>
                <c:pt idx="5605">
                  <c:v>0.5605</c:v>
                </c:pt>
                <c:pt idx="5606">
                  <c:v>0.56059999999999999</c:v>
                </c:pt>
                <c:pt idx="5607">
                  <c:v>0.56069999999999998</c:v>
                </c:pt>
                <c:pt idx="5608">
                  <c:v>0.56079999999999997</c:v>
                </c:pt>
                <c:pt idx="5609">
                  <c:v>0.56089999999999995</c:v>
                </c:pt>
                <c:pt idx="5610">
                  <c:v>0.56100000000000005</c:v>
                </c:pt>
                <c:pt idx="5611">
                  <c:v>0.56110000000000004</c:v>
                </c:pt>
                <c:pt idx="5612">
                  <c:v>0.56120000000000003</c:v>
                </c:pt>
                <c:pt idx="5613">
                  <c:v>0.56130000000000002</c:v>
                </c:pt>
                <c:pt idx="5614">
                  <c:v>0.56140000000000001</c:v>
                </c:pt>
                <c:pt idx="5615">
                  <c:v>0.5615</c:v>
                </c:pt>
                <c:pt idx="5616">
                  <c:v>0.56159999999999999</c:v>
                </c:pt>
                <c:pt idx="5617">
                  <c:v>0.56169999999999998</c:v>
                </c:pt>
                <c:pt idx="5618">
                  <c:v>0.56179999999999997</c:v>
                </c:pt>
                <c:pt idx="5619">
                  <c:v>0.56189999999999996</c:v>
                </c:pt>
                <c:pt idx="5620">
                  <c:v>0.56200000000000006</c:v>
                </c:pt>
                <c:pt idx="5621">
                  <c:v>0.56210000000000004</c:v>
                </c:pt>
                <c:pt idx="5622">
                  <c:v>0.56220000000000003</c:v>
                </c:pt>
                <c:pt idx="5623">
                  <c:v>0.56230000000000002</c:v>
                </c:pt>
                <c:pt idx="5624">
                  <c:v>0.56240000000000001</c:v>
                </c:pt>
                <c:pt idx="5625">
                  <c:v>0.5625</c:v>
                </c:pt>
                <c:pt idx="5626">
                  <c:v>0.56259999999999999</c:v>
                </c:pt>
                <c:pt idx="5627">
                  <c:v>0.56269999999999998</c:v>
                </c:pt>
                <c:pt idx="5628">
                  <c:v>0.56279999999999997</c:v>
                </c:pt>
                <c:pt idx="5629">
                  <c:v>0.56289999999999996</c:v>
                </c:pt>
                <c:pt idx="5630">
                  <c:v>0.56299999999999994</c:v>
                </c:pt>
                <c:pt idx="5631">
                  <c:v>0.56310000000000004</c:v>
                </c:pt>
                <c:pt idx="5632">
                  <c:v>0.56320000000000003</c:v>
                </c:pt>
                <c:pt idx="5633">
                  <c:v>0.56330000000000002</c:v>
                </c:pt>
                <c:pt idx="5634">
                  <c:v>0.56340000000000001</c:v>
                </c:pt>
                <c:pt idx="5635">
                  <c:v>0.5635</c:v>
                </c:pt>
                <c:pt idx="5636">
                  <c:v>0.56359999999999999</c:v>
                </c:pt>
                <c:pt idx="5637">
                  <c:v>0.56369999999999998</c:v>
                </c:pt>
                <c:pt idx="5638">
                  <c:v>0.56379999999999997</c:v>
                </c:pt>
                <c:pt idx="5639">
                  <c:v>0.56389999999999996</c:v>
                </c:pt>
                <c:pt idx="5640">
                  <c:v>0.56399999999999995</c:v>
                </c:pt>
                <c:pt idx="5641">
                  <c:v>0.56410000000000005</c:v>
                </c:pt>
                <c:pt idx="5642">
                  <c:v>0.56420000000000003</c:v>
                </c:pt>
                <c:pt idx="5643">
                  <c:v>0.56430000000000002</c:v>
                </c:pt>
                <c:pt idx="5644">
                  <c:v>0.56440000000000001</c:v>
                </c:pt>
                <c:pt idx="5645">
                  <c:v>0.5645</c:v>
                </c:pt>
                <c:pt idx="5646">
                  <c:v>0.56459999999999999</c:v>
                </c:pt>
                <c:pt idx="5647">
                  <c:v>0.56469999999999998</c:v>
                </c:pt>
                <c:pt idx="5648">
                  <c:v>0.56479999999999997</c:v>
                </c:pt>
                <c:pt idx="5649">
                  <c:v>0.56489999999999996</c:v>
                </c:pt>
                <c:pt idx="5650">
                  <c:v>0.56499999999999995</c:v>
                </c:pt>
                <c:pt idx="5651">
                  <c:v>0.56510000000000005</c:v>
                </c:pt>
                <c:pt idx="5652">
                  <c:v>0.56520000000000004</c:v>
                </c:pt>
                <c:pt idx="5653">
                  <c:v>0.56530000000000002</c:v>
                </c:pt>
                <c:pt idx="5654">
                  <c:v>0.56540000000000001</c:v>
                </c:pt>
                <c:pt idx="5655">
                  <c:v>0.5655</c:v>
                </c:pt>
                <c:pt idx="5656">
                  <c:v>0.56559999999999999</c:v>
                </c:pt>
                <c:pt idx="5657">
                  <c:v>0.56569999999999998</c:v>
                </c:pt>
                <c:pt idx="5658">
                  <c:v>0.56579999999999997</c:v>
                </c:pt>
                <c:pt idx="5659">
                  <c:v>0.56589999999999996</c:v>
                </c:pt>
                <c:pt idx="5660">
                  <c:v>0.56599999999999995</c:v>
                </c:pt>
                <c:pt idx="5661">
                  <c:v>0.56610000000000005</c:v>
                </c:pt>
                <c:pt idx="5662">
                  <c:v>0.56620000000000004</c:v>
                </c:pt>
                <c:pt idx="5663">
                  <c:v>0.56630000000000003</c:v>
                </c:pt>
                <c:pt idx="5664">
                  <c:v>0.56640000000000001</c:v>
                </c:pt>
                <c:pt idx="5665">
                  <c:v>0.5665</c:v>
                </c:pt>
                <c:pt idx="5666">
                  <c:v>0.56659999999999999</c:v>
                </c:pt>
                <c:pt idx="5667">
                  <c:v>0.56669999999999998</c:v>
                </c:pt>
                <c:pt idx="5668">
                  <c:v>0.56679999999999997</c:v>
                </c:pt>
                <c:pt idx="5669">
                  <c:v>0.56689999999999996</c:v>
                </c:pt>
                <c:pt idx="5670">
                  <c:v>0.56699999999999995</c:v>
                </c:pt>
                <c:pt idx="5671">
                  <c:v>0.56710000000000005</c:v>
                </c:pt>
                <c:pt idx="5672">
                  <c:v>0.56720000000000004</c:v>
                </c:pt>
                <c:pt idx="5673">
                  <c:v>0.56730000000000003</c:v>
                </c:pt>
                <c:pt idx="5674">
                  <c:v>0.56740000000000002</c:v>
                </c:pt>
                <c:pt idx="5675">
                  <c:v>0.5675</c:v>
                </c:pt>
                <c:pt idx="5676">
                  <c:v>0.56759999999999999</c:v>
                </c:pt>
                <c:pt idx="5677">
                  <c:v>0.56769999999999998</c:v>
                </c:pt>
                <c:pt idx="5678">
                  <c:v>0.56779999999999997</c:v>
                </c:pt>
                <c:pt idx="5679">
                  <c:v>0.56789999999999996</c:v>
                </c:pt>
                <c:pt idx="5680">
                  <c:v>0.56799999999999995</c:v>
                </c:pt>
                <c:pt idx="5681">
                  <c:v>0.56810000000000005</c:v>
                </c:pt>
                <c:pt idx="5682">
                  <c:v>0.56820000000000004</c:v>
                </c:pt>
                <c:pt idx="5683">
                  <c:v>0.56830000000000003</c:v>
                </c:pt>
                <c:pt idx="5684">
                  <c:v>0.56840000000000002</c:v>
                </c:pt>
                <c:pt idx="5685">
                  <c:v>0.56850000000000001</c:v>
                </c:pt>
                <c:pt idx="5686">
                  <c:v>0.56859999999999999</c:v>
                </c:pt>
                <c:pt idx="5687">
                  <c:v>0.56869999999999998</c:v>
                </c:pt>
                <c:pt idx="5688">
                  <c:v>0.56879999999999997</c:v>
                </c:pt>
                <c:pt idx="5689">
                  <c:v>0.56889999999999996</c:v>
                </c:pt>
                <c:pt idx="5690">
                  <c:v>0.56899999999999995</c:v>
                </c:pt>
                <c:pt idx="5691">
                  <c:v>0.56910000000000005</c:v>
                </c:pt>
                <c:pt idx="5692">
                  <c:v>0.56920000000000004</c:v>
                </c:pt>
                <c:pt idx="5693">
                  <c:v>0.56930000000000003</c:v>
                </c:pt>
                <c:pt idx="5694">
                  <c:v>0.56940000000000002</c:v>
                </c:pt>
                <c:pt idx="5695">
                  <c:v>0.56950000000000001</c:v>
                </c:pt>
                <c:pt idx="5696">
                  <c:v>0.5696</c:v>
                </c:pt>
                <c:pt idx="5697">
                  <c:v>0.56969999999999998</c:v>
                </c:pt>
                <c:pt idx="5698">
                  <c:v>0.56979999999999997</c:v>
                </c:pt>
                <c:pt idx="5699">
                  <c:v>0.56989999999999996</c:v>
                </c:pt>
                <c:pt idx="5700">
                  <c:v>0.56999999999999995</c:v>
                </c:pt>
                <c:pt idx="5701">
                  <c:v>0.57010000000000005</c:v>
                </c:pt>
                <c:pt idx="5702">
                  <c:v>0.57020000000000004</c:v>
                </c:pt>
                <c:pt idx="5703">
                  <c:v>0.57030000000000003</c:v>
                </c:pt>
                <c:pt idx="5704">
                  <c:v>0.57040000000000002</c:v>
                </c:pt>
                <c:pt idx="5705">
                  <c:v>0.57050000000000001</c:v>
                </c:pt>
                <c:pt idx="5706">
                  <c:v>0.5706</c:v>
                </c:pt>
                <c:pt idx="5707">
                  <c:v>0.57069999999999999</c:v>
                </c:pt>
                <c:pt idx="5708">
                  <c:v>0.57079999999999997</c:v>
                </c:pt>
                <c:pt idx="5709">
                  <c:v>0.57089999999999996</c:v>
                </c:pt>
                <c:pt idx="5710">
                  <c:v>0.57099999999999995</c:v>
                </c:pt>
                <c:pt idx="5711">
                  <c:v>0.57110000000000005</c:v>
                </c:pt>
                <c:pt idx="5712">
                  <c:v>0.57120000000000004</c:v>
                </c:pt>
                <c:pt idx="5713">
                  <c:v>0.57130000000000003</c:v>
                </c:pt>
                <c:pt idx="5714">
                  <c:v>0.57140000000000002</c:v>
                </c:pt>
                <c:pt idx="5715">
                  <c:v>0.57150000000000001</c:v>
                </c:pt>
                <c:pt idx="5716">
                  <c:v>0.5716</c:v>
                </c:pt>
                <c:pt idx="5717">
                  <c:v>0.57169999999999999</c:v>
                </c:pt>
                <c:pt idx="5718">
                  <c:v>0.57179999999999997</c:v>
                </c:pt>
                <c:pt idx="5719">
                  <c:v>0.57189999999999996</c:v>
                </c:pt>
                <c:pt idx="5720">
                  <c:v>0.57199999999999995</c:v>
                </c:pt>
                <c:pt idx="5721">
                  <c:v>0.57210000000000005</c:v>
                </c:pt>
                <c:pt idx="5722">
                  <c:v>0.57220000000000004</c:v>
                </c:pt>
                <c:pt idx="5723">
                  <c:v>0.57230000000000003</c:v>
                </c:pt>
                <c:pt idx="5724">
                  <c:v>0.57240000000000002</c:v>
                </c:pt>
                <c:pt idx="5725">
                  <c:v>0.57250000000000001</c:v>
                </c:pt>
                <c:pt idx="5726">
                  <c:v>0.5726</c:v>
                </c:pt>
                <c:pt idx="5727">
                  <c:v>0.57269999999999999</c:v>
                </c:pt>
                <c:pt idx="5728">
                  <c:v>0.57279999999999998</c:v>
                </c:pt>
                <c:pt idx="5729">
                  <c:v>0.57289999999999996</c:v>
                </c:pt>
                <c:pt idx="5730">
                  <c:v>0.57299999999999995</c:v>
                </c:pt>
                <c:pt idx="5731">
                  <c:v>0.57310000000000005</c:v>
                </c:pt>
                <c:pt idx="5732">
                  <c:v>0.57320000000000004</c:v>
                </c:pt>
                <c:pt idx="5733">
                  <c:v>0.57330000000000003</c:v>
                </c:pt>
                <c:pt idx="5734">
                  <c:v>0.57340000000000002</c:v>
                </c:pt>
                <c:pt idx="5735">
                  <c:v>0.57350000000000001</c:v>
                </c:pt>
                <c:pt idx="5736">
                  <c:v>0.5736</c:v>
                </c:pt>
                <c:pt idx="5737">
                  <c:v>0.57369999999999999</c:v>
                </c:pt>
                <c:pt idx="5738">
                  <c:v>0.57379999999999998</c:v>
                </c:pt>
                <c:pt idx="5739">
                  <c:v>0.57389999999999997</c:v>
                </c:pt>
                <c:pt idx="5740">
                  <c:v>0.57399999999999995</c:v>
                </c:pt>
                <c:pt idx="5741">
                  <c:v>0.57410000000000005</c:v>
                </c:pt>
                <c:pt idx="5742">
                  <c:v>0.57420000000000004</c:v>
                </c:pt>
                <c:pt idx="5743">
                  <c:v>0.57430000000000003</c:v>
                </c:pt>
                <c:pt idx="5744">
                  <c:v>0.57440000000000002</c:v>
                </c:pt>
                <c:pt idx="5745">
                  <c:v>0.57450000000000001</c:v>
                </c:pt>
                <c:pt idx="5746">
                  <c:v>0.5746</c:v>
                </c:pt>
                <c:pt idx="5747">
                  <c:v>0.57469999999999999</c:v>
                </c:pt>
                <c:pt idx="5748">
                  <c:v>0.57479999999999998</c:v>
                </c:pt>
                <c:pt idx="5749">
                  <c:v>0.57489999999999997</c:v>
                </c:pt>
                <c:pt idx="5750">
                  <c:v>0.57499999999999996</c:v>
                </c:pt>
                <c:pt idx="5751">
                  <c:v>0.57509999999999994</c:v>
                </c:pt>
                <c:pt idx="5752">
                  <c:v>0.57520000000000004</c:v>
                </c:pt>
                <c:pt idx="5753">
                  <c:v>0.57530000000000003</c:v>
                </c:pt>
                <c:pt idx="5754">
                  <c:v>0.57540000000000002</c:v>
                </c:pt>
                <c:pt idx="5755">
                  <c:v>0.57550000000000001</c:v>
                </c:pt>
                <c:pt idx="5756">
                  <c:v>0.5756</c:v>
                </c:pt>
                <c:pt idx="5757">
                  <c:v>0.57569999999999999</c:v>
                </c:pt>
                <c:pt idx="5758">
                  <c:v>0.57579999999999998</c:v>
                </c:pt>
                <c:pt idx="5759">
                  <c:v>0.57589999999999997</c:v>
                </c:pt>
                <c:pt idx="5760">
                  <c:v>0.57599999999999996</c:v>
                </c:pt>
                <c:pt idx="5761">
                  <c:v>0.57609999999999995</c:v>
                </c:pt>
                <c:pt idx="5762">
                  <c:v>0.57620000000000005</c:v>
                </c:pt>
                <c:pt idx="5763">
                  <c:v>0.57630000000000003</c:v>
                </c:pt>
                <c:pt idx="5764">
                  <c:v>0.57640000000000002</c:v>
                </c:pt>
                <c:pt idx="5765">
                  <c:v>0.57650000000000001</c:v>
                </c:pt>
                <c:pt idx="5766">
                  <c:v>0.5766</c:v>
                </c:pt>
                <c:pt idx="5767">
                  <c:v>0.57669999999999999</c:v>
                </c:pt>
                <c:pt idx="5768">
                  <c:v>0.57679999999999998</c:v>
                </c:pt>
                <c:pt idx="5769">
                  <c:v>0.57689999999999997</c:v>
                </c:pt>
                <c:pt idx="5770">
                  <c:v>0.57699999999999996</c:v>
                </c:pt>
                <c:pt idx="5771">
                  <c:v>0.57709999999999995</c:v>
                </c:pt>
                <c:pt idx="5772">
                  <c:v>0.57720000000000005</c:v>
                </c:pt>
                <c:pt idx="5773">
                  <c:v>0.57730000000000004</c:v>
                </c:pt>
                <c:pt idx="5774">
                  <c:v>0.57740000000000002</c:v>
                </c:pt>
                <c:pt idx="5775">
                  <c:v>0.57750000000000001</c:v>
                </c:pt>
                <c:pt idx="5776">
                  <c:v>0.5776</c:v>
                </c:pt>
                <c:pt idx="5777">
                  <c:v>0.57769999999999999</c:v>
                </c:pt>
                <c:pt idx="5778">
                  <c:v>0.57779999999999998</c:v>
                </c:pt>
                <c:pt idx="5779">
                  <c:v>0.57789999999999997</c:v>
                </c:pt>
                <c:pt idx="5780">
                  <c:v>0.57799999999999996</c:v>
                </c:pt>
                <c:pt idx="5781">
                  <c:v>0.57809999999999995</c:v>
                </c:pt>
                <c:pt idx="5782">
                  <c:v>0.57820000000000005</c:v>
                </c:pt>
                <c:pt idx="5783">
                  <c:v>0.57830000000000004</c:v>
                </c:pt>
                <c:pt idx="5784">
                  <c:v>0.57840000000000003</c:v>
                </c:pt>
                <c:pt idx="5785">
                  <c:v>0.57850000000000001</c:v>
                </c:pt>
                <c:pt idx="5786">
                  <c:v>0.5786</c:v>
                </c:pt>
                <c:pt idx="5787">
                  <c:v>0.57869999999999999</c:v>
                </c:pt>
                <c:pt idx="5788">
                  <c:v>0.57879999999999998</c:v>
                </c:pt>
                <c:pt idx="5789">
                  <c:v>0.57889999999999997</c:v>
                </c:pt>
                <c:pt idx="5790">
                  <c:v>0.57899999999999996</c:v>
                </c:pt>
                <c:pt idx="5791">
                  <c:v>0.57909999999999995</c:v>
                </c:pt>
                <c:pt idx="5792">
                  <c:v>0.57920000000000005</c:v>
                </c:pt>
                <c:pt idx="5793">
                  <c:v>0.57930000000000004</c:v>
                </c:pt>
                <c:pt idx="5794">
                  <c:v>0.57940000000000003</c:v>
                </c:pt>
                <c:pt idx="5795">
                  <c:v>0.57950000000000002</c:v>
                </c:pt>
                <c:pt idx="5796">
                  <c:v>0.5796</c:v>
                </c:pt>
                <c:pt idx="5797">
                  <c:v>0.57969999999999999</c:v>
                </c:pt>
                <c:pt idx="5798">
                  <c:v>0.57979999999999998</c:v>
                </c:pt>
                <c:pt idx="5799">
                  <c:v>0.57989999999999997</c:v>
                </c:pt>
                <c:pt idx="5800">
                  <c:v>0.57999999999999996</c:v>
                </c:pt>
                <c:pt idx="5801">
                  <c:v>0.58009999999999995</c:v>
                </c:pt>
                <c:pt idx="5802">
                  <c:v>0.58020000000000005</c:v>
                </c:pt>
                <c:pt idx="5803">
                  <c:v>0.58030000000000004</c:v>
                </c:pt>
                <c:pt idx="5804">
                  <c:v>0.58040000000000003</c:v>
                </c:pt>
                <c:pt idx="5805">
                  <c:v>0.58050000000000002</c:v>
                </c:pt>
                <c:pt idx="5806">
                  <c:v>0.5806</c:v>
                </c:pt>
                <c:pt idx="5807">
                  <c:v>0.58069999999999999</c:v>
                </c:pt>
                <c:pt idx="5808">
                  <c:v>0.58079999999999998</c:v>
                </c:pt>
                <c:pt idx="5809">
                  <c:v>0.58089999999999997</c:v>
                </c:pt>
                <c:pt idx="5810">
                  <c:v>0.58099999999999996</c:v>
                </c:pt>
                <c:pt idx="5811">
                  <c:v>0.58109999999999995</c:v>
                </c:pt>
                <c:pt idx="5812">
                  <c:v>0.58120000000000005</c:v>
                </c:pt>
                <c:pt idx="5813">
                  <c:v>0.58130000000000004</c:v>
                </c:pt>
                <c:pt idx="5814">
                  <c:v>0.58140000000000003</c:v>
                </c:pt>
                <c:pt idx="5815">
                  <c:v>0.58150000000000002</c:v>
                </c:pt>
                <c:pt idx="5816">
                  <c:v>0.58160000000000001</c:v>
                </c:pt>
                <c:pt idx="5817">
                  <c:v>0.58169999999999999</c:v>
                </c:pt>
                <c:pt idx="5818">
                  <c:v>0.58179999999999998</c:v>
                </c:pt>
                <c:pt idx="5819">
                  <c:v>0.58189999999999997</c:v>
                </c:pt>
                <c:pt idx="5820">
                  <c:v>0.58199999999999996</c:v>
                </c:pt>
                <c:pt idx="5821">
                  <c:v>0.58209999999999995</c:v>
                </c:pt>
                <c:pt idx="5822">
                  <c:v>0.58220000000000005</c:v>
                </c:pt>
                <c:pt idx="5823">
                  <c:v>0.58230000000000004</c:v>
                </c:pt>
                <c:pt idx="5824">
                  <c:v>0.58240000000000003</c:v>
                </c:pt>
                <c:pt idx="5825">
                  <c:v>0.58250000000000002</c:v>
                </c:pt>
                <c:pt idx="5826">
                  <c:v>0.58260000000000001</c:v>
                </c:pt>
                <c:pt idx="5827">
                  <c:v>0.5827</c:v>
                </c:pt>
                <c:pt idx="5828">
                  <c:v>0.58279999999999998</c:v>
                </c:pt>
                <c:pt idx="5829">
                  <c:v>0.58289999999999997</c:v>
                </c:pt>
                <c:pt idx="5830">
                  <c:v>0.58299999999999996</c:v>
                </c:pt>
                <c:pt idx="5831">
                  <c:v>0.58309999999999995</c:v>
                </c:pt>
                <c:pt idx="5832">
                  <c:v>0.58320000000000005</c:v>
                </c:pt>
                <c:pt idx="5833">
                  <c:v>0.58330000000000004</c:v>
                </c:pt>
                <c:pt idx="5834">
                  <c:v>0.58340000000000003</c:v>
                </c:pt>
                <c:pt idx="5835">
                  <c:v>0.58350000000000002</c:v>
                </c:pt>
                <c:pt idx="5836">
                  <c:v>0.58360000000000001</c:v>
                </c:pt>
                <c:pt idx="5837">
                  <c:v>0.5837</c:v>
                </c:pt>
                <c:pt idx="5838">
                  <c:v>0.58379999999999999</c:v>
                </c:pt>
                <c:pt idx="5839">
                  <c:v>0.58389999999999997</c:v>
                </c:pt>
                <c:pt idx="5840">
                  <c:v>0.58399999999999996</c:v>
                </c:pt>
                <c:pt idx="5841">
                  <c:v>0.58409999999999995</c:v>
                </c:pt>
                <c:pt idx="5842">
                  <c:v>0.58420000000000005</c:v>
                </c:pt>
                <c:pt idx="5843">
                  <c:v>0.58430000000000004</c:v>
                </c:pt>
                <c:pt idx="5844">
                  <c:v>0.58440000000000003</c:v>
                </c:pt>
                <c:pt idx="5845">
                  <c:v>0.58450000000000002</c:v>
                </c:pt>
                <c:pt idx="5846">
                  <c:v>0.58460000000000001</c:v>
                </c:pt>
                <c:pt idx="5847">
                  <c:v>0.5847</c:v>
                </c:pt>
                <c:pt idx="5848">
                  <c:v>0.58479999999999999</c:v>
                </c:pt>
                <c:pt idx="5849">
                  <c:v>0.58489999999999998</c:v>
                </c:pt>
                <c:pt idx="5850">
                  <c:v>0.58499999999999996</c:v>
                </c:pt>
                <c:pt idx="5851">
                  <c:v>0.58509999999999995</c:v>
                </c:pt>
                <c:pt idx="5852">
                  <c:v>0.58520000000000005</c:v>
                </c:pt>
                <c:pt idx="5853">
                  <c:v>0.58530000000000004</c:v>
                </c:pt>
                <c:pt idx="5854">
                  <c:v>0.58540000000000003</c:v>
                </c:pt>
                <c:pt idx="5855">
                  <c:v>0.58550000000000002</c:v>
                </c:pt>
                <c:pt idx="5856">
                  <c:v>0.58560000000000001</c:v>
                </c:pt>
                <c:pt idx="5857">
                  <c:v>0.5857</c:v>
                </c:pt>
                <c:pt idx="5858">
                  <c:v>0.58579999999999999</c:v>
                </c:pt>
                <c:pt idx="5859">
                  <c:v>0.58589999999999998</c:v>
                </c:pt>
                <c:pt idx="5860">
                  <c:v>0.58599999999999997</c:v>
                </c:pt>
                <c:pt idx="5861">
                  <c:v>0.58609999999999995</c:v>
                </c:pt>
                <c:pt idx="5862">
                  <c:v>0.58620000000000005</c:v>
                </c:pt>
                <c:pt idx="5863">
                  <c:v>0.58630000000000004</c:v>
                </c:pt>
                <c:pt idx="5864">
                  <c:v>0.58640000000000003</c:v>
                </c:pt>
                <c:pt idx="5865">
                  <c:v>0.58650000000000002</c:v>
                </c:pt>
                <c:pt idx="5866">
                  <c:v>0.58660000000000001</c:v>
                </c:pt>
                <c:pt idx="5867">
                  <c:v>0.5867</c:v>
                </c:pt>
                <c:pt idx="5868">
                  <c:v>0.58679999999999999</c:v>
                </c:pt>
                <c:pt idx="5869">
                  <c:v>0.58689999999999998</c:v>
                </c:pt>
                <c:pt idx="5870">
                  <c:v>0.58699999999999997</c:v>
                </c:pt>
                <c:pt idx="5871">
                  <c:v>0.58709999999999996</c:v>
                </c:pt>
                <c:pt idx="5872">
                  <c:v>0.58720000000000006</c:v>
                </c:pt>
                <c:pt idx="5873">
                  <c:v>0.58730000000000004</c:v>
                </c:pt>
                <c:pt idx="5874">
                  <c:v>0.58740000000000003</c:v>
                </c:pt>
                <c:pt idx="5875">
                  <c:v>0.58750000000000002</c:v>
                </c:pt>
                <c:pt idx="5876">
                  <c:v>0.58760000000000001</c:v>
                </c:pt>
                <c:pt idx="5877">
                  <c:v>0.5877</c:v>
                </c:pt>
                <c:pt idx="5878">
                  <c:v>0.58779999999999999</c:v>
                </c:pt>
                <c:pt idx="5879">
                  <c:v>0.58789999999999998</c:v>
                </c:pt>
                <c:pt idx="5880">
                  <c:v>0.58799999999999997</c:v>
                </c:pt>
                <c:pt idx="5881">
                  <c:v>0.58809999999999996</c:v>
                </c:pt>
                <c:pt idx="5882">
                  <c:v>0.58819999999999995</c:v>
                </c:pt>
                <c:pt idx="5883">
                  <c:v>0.58830000000000005</c:v>
                </c:pt>
                <c:pt idx="5884">
                  <c:v>0.58840000000000003</c:v>
                </c:pt>
                <c:pt idx="5885">
                  <c:v>0.58850000000000002</c:v>
                </c:pt>
                <c:pt idx="5886">
                  <c:v>0.58860000000000001</c:v>
                </c:pt>
                <c:pt idx="5887">
                  <c:v>0.5887</c:v>
                </c:pt>
                <c:pt idx="5888">
                  <c:v>0.58879999999999999</c:v>
                </c:pt>
                <c:pt idx="5889">
                  <c:v>0.58889999999999998</c:v>
                </c:pt>
                <c:pt idx="5890">
                  <c:v>0.58899999999999997</c:v>
                </c:pt>
                <c:pt idx="5891">
                  <c:v>0.58909999999999996</c:v>
                </c:pt>
                <c:pt idx="5892">
                  <c:v>0.58919999999999995</c:v>
                </c:pt>
                <c:pt idx="5893">
                  <c:v>0.58930000000000005</c:v>
                </c:pt>
                <c:pt idx="5894">
                  <c:v>0.58940000000000003</c:v>
                </c:pt>
                <c:pt idx="5895">
                  <c:v>0.58950000000000002</c:v>
                </c:pt>
                <c:pt idx="5896">
                  <c:v>0.58960000000000001</c:v>
                </c:pt>
                <c:pt idx="5897">
                  <c:v>0.5897</c:v>
                </c:pt>
                <c:pt idx="5898">
                  <c:v>0.58979999999999999</c:v>
                </c:pt>
                <c:pt idx="5899">
                  <c:v>0.58989999999999998</c:v>
                </c:pt>
                <c:pt idx="5900">
                  <c:v>0.59</c:v>
                </c:pt>
                <c:pt idx="5901">
                  <c:v>0.59009999999999996</c:v>
                </c:pt>
                <c:pt idx="5902">
                  <c:v>0.59019999999999995</c:v>
                </c:pt>
                <c:pt idx="5903">
                  <c:v>0.59030000000000005</c:v>
                </c:pt>
                <c:pt idx="5904">
                  <c:v>0.59040000000000004</c:v>
                </c:pt>
                <c:pt idx="5905">
                  <c:v>0.59050000000000002</c:v>
                </c:pt>
                <c:pt idx="5906">
                  <c:v>0.59060000000000001</c:v>
                </c:pt>
                <c:pt idx="5907">
                  <c:v>0.5907</c:v>
                </c:pt>
                <c:pt idx="5908">
                  <c:v>0.59079999999999999</c:v>
                </c:pt>
                <c:pt idx="5909">
                  <c:v>0.59089999999999998</c:v>
                </c:pt>
                <c:pt idx="5910">
                  <c:v>0.59099999999999997</c:v>
                </c:pt>
                <c:pt idx="5911">
                  <c:v>0.59109999999999996</c:v>
                </c:pt>
                <c:pt idx="5912">
                  <c:v>0.59119999999999995</c:v>
                </c:pt>
                <c:pt idx="5913">
                  <c:v>0.59130000000000005</c:v>
                </c:pt>
                <c:pt idx="5914">
                  <c:v>0.59140000000000004</c:v>
                </c:pt>
                <c:pt idx="5915">
                  <c:v>0.59150000000000003</c:v>
                </c:pt>
                <c:pt idx="5916">
                  <c:v>0.59160000000000001</c:v>
                </c:pt>
                <c:pt idx="5917">
                  <c:v>0.5917</c:v>
                </c:pt>
                <c:pt idx="5918">
                  <c:v>0.59179999999999999</c:v>
                </c:pt>
                <c:pt idx="5919">
                  <c:v>0.59189999999999998</c:v>
                </c:pt>
                <c:pt idx="5920">
                  <c:v>0.59199999999999997</c:v>
                </c:pt>
                <c:pt idx="5921">
                  <c:v>0.59209999999999996</c:v>
                </c:pt>
                <c:pt idx="5922">
                  <c:v>0.59219999999999995</c:v>
                </c:pt>
                <c:pt idx="5923">
                  <c:v>0.59230000000000005</c:v>
                </c:pt>
                <c:pt idx="5924">
                  <c:v>0.59240000000000004</c:v>
                </c:pt>
                <c:pt idx="5925">
                  <c:v>0.59250000000000003</c:v>
                </c:pt>
                <c:pt idx="5926">
                  <c:v>0.59260000000000002</c:v>
                </c:pt>
                <c:pt idx="5927">
                  <c:v>0.5927</c:v>
                </c:pt>
                <c:pt idx="5928">
                  <c:v>0.59279999999999999</c:v>
                </c:pt>
                <c:pt idx="5929">
                  <c:v>0.59289999999999998</c:v>
                </c:pt>
                <c:pt idx="5930">
                  <c:v>0.59299999999999997</c:v>
                </c:pt>
                <c:pt idx="5931">
                  <c:v>0.59309999999999996</c:v>
                </c:pt>
                <c:pt idx="5932">
                  <c:v>0.59319999999999995</c:v>
                </c:pt>
                <c:pt idx="5933">
                  <c:v>0.59330000000000005</c:v>
                </c:pt>
                <c:pt idx="5934">
                  <c:v>0.59340000000000004</c:v>
                </c:pt>
                <c:pt idx="5935">
                  <c:v>0.59350000000000003</c:v>
                </c:pt>
                <c:pt idx="5936">
                  <c:v>0.59360000000000002</c:v>
                </c:pt>
                <c:pt idx="5937">
                  <c:v>0.59370000000000001</c:v>
                </c:pt>
                <c:pt idx="5938">
                  <c:v>0.59379999999999999</c:v>
                </c:pt>
                <c:pt idx="5939">
                  <c:v>0.59389999999999998</c:v>
                </c:pt>
                <c:pt idx="5940">
                  <c:v>0.59399999999999997</c:v>
                </c:pt>
                <c:pt idx="5941">
                  <c:v>0.59409999999999996</c:v>
                </c:pt>
                <c:pt idx="5942">
                  <c:v>0.59419999999999995</c:v>
                </c:pt>
                <c:pt idx="5943">
                  <c:v>0.59430000000000005</c:v>
                </c:pt>
                <c:pt idx="5944">
                  <c:v>0.59440000000000004</c:v>
                </c:pt>
                <c:pt idx="5945">
                  <c:v>0.59450000000000003</c:v>
                </c:pt>
                <c:pt idx="5946">
                  <c:v>0.59460000000000002</c:v>
                </c:pt>
                <c:pt idx="5947">
                  <c:v>0.59470000000000001</c:v>
                </c:pt>
                <c:pt idx="5948">
                  <c:v>0.5948</c:v>
                </c:pt>
                <c:pt idx="5949">
                  <c:v>0.59489999999999998</c:v>
                </c:pt>
                <c:pt idx="5950">
                  <c:v>0.59499999999999997</c:v>
                </c:pt>
                <c:pt idx="5951">
                  <c:v>0.59509999999999996</c:v>
                </c:pt>
                <c:pt idx="5952">
                  <c:v>0.59519999999999995</c:v>
                </c:pt>
                <c:pt idx="5953">
                  <c:v>0.59530000000000005</c:v>
                </c:pt>
                <c:pt idx="5954">
                  <c:v>0.59540000000000004</c:v>
                </c:pt>
                <c:pt idx="5955">
                  <c:v>0.59550000000000003</c:v>
                </c:pt>
                <c:pt idx="5956">
                  <c:v>0.59560000000000002</c:v>
                </c:pt>
                <c:pt idx="5957">
                  <c:v>0.59570000000000001</c:v>
                </c:pt>
                <c:pt idx="5958">
                  <c:v>0.5958</c:v>
                </c:pt>
                <c:pt idx="5959">
                  <c:v>0.59589999999999999</c:v>
                </c:pt>
                <c:pt idx="5960">
                  <c:v>0.59599999999999997</c:v>
                </c:pt>
                <c:pt idx="5961">
                  <c:v>0.59609999999999996</c:v>
                </c:pt>
                <c:pt idx="5962">
                  <c:v>0.59619999999999995</c:v>
                </c:pt>
                <c:pt idx="5963">
                  <c:v>0.59630000000000005</c:v>
                </c:pt>
                <c:pt idx="5964">
                  <c:v>0.59640000000000004</c:v>
                </c:pt>
                <c:pt idx="5965">
                  <c:v>0.59650000000000003</c:v>
                </c:pt>
                <c:pt idx="5966">
                  <c:v>0.59660000000000002</c:v>
                </c:pt>
                <c:pt idx="5967">
                  <c:v>0.59670000000000001</c:v>
                </c:pt>
                <c:pt idx="5968">
                  <c:v>0.5968</c:v>
                </c:pt>
                <c:pt idx="5969">
                  <c:v>0.59689999999999999</c:v>
                </c:pt>
                <c:pt idx="5970">
                  <c:v>0.59699999999999998</c:v>
                </c:pt>
                <c:pt idx="5971">
                  <c:v>0.59709999999999996</c:v>
                </c:pt>
                <c:pt idx="5972">
                  <c:v>0.59719999999999995</c:v>
                </c:pt>
                <c:pt idx="5973">
                  <c:v>0.59730000000000005</c:v>
                </c:pt>
                <c:pt idx="5974">
                  <c:v>0.59740000000000004</c:v>
                </c:pt>
                <c:pt idx="5975">
                  <c:v>0.59750000000000003</c:v>
                </c:pt>
                <c:pt idx="5976">
                  <c:v>0.59760000000000002</c:v>
                </c:pt>
                <c:pt idx="5977">
                  <c:v>0.59770000000000001</c:v>
                </c:pt>
                <c:pt idx="5978">
                  <c:v>0.5978</c:v>
                </c:pt>
                <c:pt idx="5979">
                  <c:v>0.59789999999999999</c:v>
                </c:pt>
                <c:pt idx="5980">
                  <c:v>0.59799999999999998</c:v>
                </c:pt>
                <c:pt idx="5981">
                  <c:v>0.59809999999999997</c:v>
                </c:pt>
                <c:pt idx="5982">
                  <c:v>0.59819999999999995</c:v>
                </c:pt>
                <c:pt idx="5983">
                  <c:v>0.59830000000000005</c:v>
                </c:pt>
                <c:pt idx="5984">
                  <c:v>0.59840000000000004</c:v>
                </c:pt>
                <c:pt idx="5985">
                  <c:v>0.59850000000000003</c:v>
                </c:pt>
                <c:pt idx="5986">
                  <c:v>0.59860000000000002</c:v>
                </c:pt>
                <c:pt idx="5987">
                  <c:v>0.59870000000000001</c:v>
                </c:pt>
                <c:pt idx="5988">
                  <c:v>0.5988</c:v>
                </c:pt>
                <c:pt idx="5989">
                  <c:v>0.59889999999999999</c:v>
                </c:pt>
                <c:pt idx="5990">
                  <c:v>0.59899999999999998</c:v>
                </c:pt>
                <c:pt idx="5991">
                  <c:v>0.59909999999999997</c:v>
                </c:pt>
                <c:pt idx="5992">
                  <c:v>0.59919999999999995</c:v>
                </c:pt>
                <c:pt idx="5993">
                  <c:v>0.59930000000000005</c:v>
                </c:pt>
                <c:pt idx="5994">
                  <c:v>0.59940000000000004</c:v>
                </c:pt>
                <c:pt idx="5995">
                  <c:v>0.59950000000000003</c:v>
                </c:pt>
                <c:pt idx="5996">
                  <c:v>0.59960000000000002</c:v>
                </c:pt>
                <c:pt idx="5997">
                  <c:v>0.59970000000000001</c:v>
                </c:pt>
                <c:pt idx="5998">
                  <c:v>0.5998</c:v>
                </c:pt>
                <c:pt idx="5999">
                  <c:v>0.59989999999999999</c:v>
                </c:pt>
                <c:pt idx="6000">
                  <c:v>0.6</c:v>
                </c:pt>
                <c:pt idx="6001">
                  <c:v>0.60009999999999997</c:v>
                </c:pt>
                <c:pt idx="6002">
                  <c:v>0.60019999999999996</c:v>
                </c:pt>
                <c:pt idx="6003">
                  <c:v>0.60029999999999994</c:v>
                </c:pt>
                <c:pt idx="6004">
                  <c:v>0.60040000000000004</c:v>
                </c:pt>
                <c:pt idx="6005">
                  <c:v>0.60050000000000003</c:v>
                </c:pt>
                <c:pt idx="6006">
                  <c:v>0.60060000000000002</c:v>
                </c:pt>
                <c:pt idx="6007">
                  <c:v>0.60070000000000001</c:v>
                </c:pt>
                <c:pt idx="6008">
                  <c:v>0.6008</c:v>
                </c:pt>
                <c:pt idx="6009">
                  <c:v>0.60089999999999999</c:v>
                </c:pt>
                <c:pt idx="6010">
                  <c:v>0.60099999999999998</c:v>
                </c:pt>
                <c:pt idx="6011">
                  <c:v>0.60109999999999997</c:v>
                </c:pt>
                <c:pt idx="6012">
                  <c:v>0.60119999999999996</c:v>
                </c:pt>
                <c:pt idx="6013">
                  <c:v>0.60129999999999995</c:v>
                </c:pt>
                <c:pt idx="6014">
                  <c:v>0.60140000000000005</c:v>
                </c:pt>
                <c:pt idx="6015">
                  <c:v>0.60150000000000003</c:v>
                </c:pt>
                <c:pt idx="6016">
                  <c:v>0.60160000000000002</c:v>
                </c:pt>
                <c:pt idx="6017">
                  <c:v>0.60170000000000001</c:v>
                </c:pt>
                <c:pt idx="6018">
                  <c:v>0.6018</c:v>
                </c:pt>
                <c:pt idx="6019">
                  <c:v>0.60189999999999999</c:v>
                </c:pt>
                <c:pt idx="6020">
                  <c:v>0.60199999999999998</c:v>
                </c:pt>
                <c:pt idx="6021">
                  <c:v>0.60209999999999997</c:v>
                </c:pt>
                <c:pt idx="6022">
                  <c:v>0.60219999999999996</c:v>
                </c:pt>
                <c:pt idx="6023">
                  <c:v>0.60229999999999995</c:v>
                </c:pt>
                <c:pt idx="6024">
                  <c:v>0.60240000000000005</c:v>
                </c:pt>
                <c:pt idx="6025">
                  <c:v>0.60250000000000004</c:v>
                </c:pt>
                <c:pt idx="6026">
                  <c:v>0.60260000000000002</c:v>
                </c:pt>
                <c:pt idx="6027">
                  <c:v>0.60270000000000001</c:v>
                </c:pt>
                <c:pt idx="6028">
                  <c:v>0.6028</c:v>
                </c:pt>
                <c:pt idx="6029">
                  <c:v>0.60289999999999999</c:v>
                </c:pt>
                <c:pt idx="6030">
                  <c:v>0.60299999999999998</c:v>
                </c:pt>
                <c:pt idx="6031">
                  <c:v>0.60309999999999997</c:v>
                </c:pt>
                <c:pt idx="6032">
                  <c:v>0.60319999999999996</c:v>
                </c:pt>
                <c:pt idx="6033">
                  <c:v>0.60329999999999995</c:v>
                </c:pt>
                <c:pt idx="6034">
                  <c:v>0.60340000000000005</c:v>
                </c:pt>
                <c:pt idx="6035">
                  <c:v>0.60350000000000004</c:v>
                </c:pt>
                <c:pt idx="6036">
                  <c:v>0.60360000000000003</c:v>
                </c:pt>
                <c:pt idx="6037">
                  <c:v>0.60370000000000001</c:v>
                </c:pt>
                <c:pt idx="6038">
                  <c:v>0.6038</c:v>
                </c:pt>
                <c:pt idx="6039">
                  <c:v>0.60389999999999999</c:v>
                </c:pt>
                <c:pt idx="6040">
                  <c:v>0.60399999999999998</c:v>
                </c:pt>
                <c:pt idx="6041">
                  <c:v>0.60409999999999997</c:v>
                </c:pt>
                <c:pt idx="6042">
                  <c:v>0.60419999999999996</c:v>
                </c:pt>
                <c:pt idx="6043">
                  <c:v>0.60429999999999995</c:v>
                </c:pt>
                <c:pt idx="6044">
                  <c:v>0.60440000000000005</c:v>
                </c:pt>
                <c:pt idx="6045">
                  <c:v>0.60450000000000004</c:v>
                </c:pt>
                <c:pt idx="6046">
                  <c:v>0.60460000000000003</c:v>
                </c:pt>
                <c:pt idx="6047">
                  <c:v>0.60470000000000002</c:v>
                </c:pt>
                <c:pt idx="6048">
                  <c:v>0.6048</c:v>
                </c:pt>
                <c:pt idx="6049">
                  <c:v>0.60489999999999999</c:v>
                </c:pt>
                <c:pt idx="6050">
                  <c:v>0.60499999999999998</c:v>
                </c:pt>
                <c:pt idx="6051">
                  <c:v>0.60509999999999997</c:v>
                </c:pt>
                <c:pt idx="6052">
                  <c:v>0.60519999999999996</c:v>
                </c:pt>
                <c:pt idx="6053">
                  <c:v>0.60529999999999995</c:v>
                </c:pt>
                <c:pt idx="6054">
                  <c:v>0.60540000000000005</c:v>
                </c:pt>
                <c:pt idx="6055">
                  <c:v>0.60550000000000004</c:v>
                </c:pt>
                <c:pt idx="6056">
                  <c:v>0.60560000000000003</c:v>
                </c:pt>
                <c:pt idx="6057">
                  <c:v>0.60570000000000002</c:v>
                </c:pt>
                <c:pt idx="6058">
                  <c:v>0.60580000000000001</c:v>
                </c:pt>
                <c:pt idx="6059">
                  <c:v>0.60589999999999999</c:v>
                </c:pt>
                <c:pt idx="6060">
                  <c:v>0.60599999999999998</c:v>
                </c:pt>
                <c:pt idx="6061">
                  <c:v>0.60609999999999997</c:v>
                </c:pt>
                <c:pt idx="6062">
                  <c:v>0.60619999999999996</c:v>
                </c:pt>
                <c:pt idx="6063">
                  <c:v>0.60629999999999995</c:v>
                </c:pt>
                <c:pt idx="6064">
                  <c:v>0.60640000000000005</c:v>
                </c:pt>
                <c:pt idx="6065">
                  <c:v>0.60650000000000004</c:v>
                </c:pt>
                <c:pt idx="6066">
                  <c:v>0.60660000000000003</c:v>
                </c:pt>
                <c:pt idx="6067">
                  <c:v>0.60670000000000002</c:v>
                </c:pt>
                <c:pt idx="6068">
                  <c:v>0.60680000000000001</c:v>
                </c:pt>
                <c:pt idx="6069">
                  <c:v>0.6069</c:v>
                </c:pt>
                <c:pt idx="6070">
                  <c:v>0.60699999999999998</c:v>
                </c:pt>
                <c:pt idx="6071">
                  <c:v>0.60709999999999997</c:v>
                </c:pt>
                <c:pt idx="6072">
                  <c:v>0.60719999999999996</c:v>
                </c:pt>
                <c:pt idx="6073">
                  <c:v>0.60729999999999995</c:v>
                </c:pt>
                <c:pt idx="6074">
                  <c:v>0.60740000000000005</c:v>
                </c:pt>
                <c:pt idx="6075">
                  <c:v>0.60750000000000004</c:v>
                </c:pt>
                <c:pt idx="6076">
                  <c:v>0.60760000000000003</c:v>
                </c:pt>
                <c:pt idx="6077">
                  <c:v>0.60770000000000002</c:v>
                </c:pt>
                <c:pt idx="6078">
                  <c:v>0.60780000000000001</c:v>
                </c:pt>
                <c:pt idx="6079">
                  <c:v>0.6079</c:v>
                </c:pt>
                <c:pt idx="6080">
                  <c:v>0.60799999999999998</c:v>
                </c:pt>
                <c:pt idx="6081">
                  <c:v>0.60809999999999997</c:v>
                </c:pt>
                <c:pt idx="6082">
                  <c:v>0.60819999999999996</c:v>
                </c:pt>
                <c:pt idx="6083">
                  <c:v>0.60829999999999995</c:v>
                </c:pt>
                <c:pt idx="6084">
                  <c:v>0.60840000000000005</c:v>
                </c:pt>
                <c:pt idx="6085">
                  <c:v>0.60850000000000004</c:v>
                </c:pt>
                <c:pt idx="6086">
                  <c:v>0.60860000000000003</c:v>
                </c:pt>
                <c:pt idx="6087">
                  <c:v>0.60870000000000002</c:v>
                </c:pt>
                <c:pt idx="6088">
                  <c:v>0.60880000000000001</c:v>
                </c:pt>
                <c:pt idx="6089">
                  <c:v>0.6089</c:v>
                </c:pt>
                <c:pt idx="6090">
                  <c:v>0.60899999999999999</c:v>
                </c:pt>
                <c:pt idx="6091">
                  <c:v>0.60909999999999997</c:v>
                </c:pt>
                <c:pt idx="6092">
                  <c:v>0.60919999999999996</c:v>
                </c:pt>
                <c:pt idx="6093">
                  <c:v>0.60929999999999995</c:v>
                </c:pt>
                <c:pt idx="6094">
                  <c:v>0.60940000000000005</c:v>
                </c:pt>
                <c:pt idx="6095">
                  <c:v>0.60950000000000004</c:v>
                </c:pt>
                <c:pt idx="6096">
                  <c:v>0.60960000000000003</c:v>
                </c:pt>
                <c:pt idx="6097">
                  <c:v>0.60970000000000002</c:v>
                </c:pt>
                <c:pt idx="6098">
                  <c:v>0.60980000000000001</c:v>
                </c:pt>
                <c:pt idx="6099">
                  <c:v>0.6099</c:v>
                </c:pt>
                <c:pt idx="6100">
                  <c:v>0.61</c:v>
                </c:pt>
                <c:pt idx="6101">
                  <c:v>0.61009999999999998</c:v>
                </c:pt>
                <c:pt idx="6102">
                  <c:v>0.61019999999999996</c:v>
                </c:pt>
                <c:pt idx="6103">
                  <c:v>0.61029999999999995</c:v>
                </c:pt>
                <c:pt idx="6104">
                  <c:v>0.61040000000000005</c:v>
                </c:pt>
                <c:pt idx="6105">
                  <c:v>0.61050000000000004</c:v>
                </c:pt>
                <c:pt idx="6106">
                  <c:v>0.61060000000000003</c:v>
                </c:pt>
                <c:pt idx="6107">
                  <c:v>0.61070000000000002</c:v>
                </c:pt>
                <c:pt idx="6108">
                  <c:v>0.61080000000000001</c:v>
                </c:pt>
                <c:pt idx="6109">
                  <c:v>0.6109</c:v>
                </c:pt>
                <c:pt idx="6110">
                  <c:v>0.61099999999999999</c:v>
                </c:pt>
                <c:pt idx="6111">
                  <c:v>0.61109999999999998</c:v>
                </c:pt>
                <c:pt idx="6112">
                  <c:v>0.61119999999999997</c:v>
                </c:pt>
                <c:pt idx="6113">
                  <c:v>0.61129999999999995</c:v>
                </c:pt>
                <c:pt idx="6114">
                  <c:v>0.61140000000000005</c:v>
                </c:pt>
                <c:pt idx="6115">
                  <c:v>0.61150000000000004</c:v>
                </c:pt>
                <c:pt idx="6116">
                  <c:v>0.61160000000000003</c:v>
                </c:pt>
                <c:pt idx="6117">
                  <c:v>0.61170000000000002</c:v>
                </c:pt>
                <c:pt idx="6118">
                  <c:v>0.61180000000000001</c:v>
                </c:pt>
                <c:pt idx="6119">
                  <c:v>0.6119</c:v>
                </c:pt>
                <c:pt idx="6120">
                  <c:v>0.61199999999999999</c:v>
                </c:pt>
                <c:pt idx="6121">
                  <c:v>0.61209999999999998</c:v>
                </c:pt>
                <c:pt idx="6122">
                  <c:v>0.61219999999999997</c:v>
                </c:pt>
                <c:pt idx="6123">
                  <c:v>0.61229999999999996</c:v>
                </c:pt>
                <c:pt idx="6124">
                  <c:v>0.61240000000000006</c:v>
                </c:pt>
                <c:pt idx="6125">
                  <c:v>0.61250000000000004</c:v>
                </c:pt>
                <c:pt idx="6126">
                  <c:v>0.61260000000000003</c:v>
                </c:pt>
                <c:pt idx="6127">
                  <c:v>0.61270000000000002</c:v>
                </c:pt>
                <c:pt idx="6128">
                  <c:v>0.61280000000000001</c:v>
                </c:pt>
                <c:pt idx="6129">
                  <c:v>0.6129</c:v>
                </c:pt>
                <c:pt idx="6130">
                  <c:v>0.61299999999999999</c:v>
                </c:pt>
                <c:pt idx="6131">
                  <c:v>0.61309999999999998</c:v>
                </c:pt>
                <c:pt idx="6132">
                  <c:v>0.61319999999999997</c:v>
                </c:pt>
                <c:pt idx="6133">
                  <c:v>0.61329999999999996</c:v>
                </c:pt>
                <c:pt idx="6134">
                  <c:v>0.61339999999999995</c:v>
                </c:pt>
                <c:pt idx="6135">
                  <c:v>0.61350000000000005</c:v>
                </c:pt>
                <c:pt idx="6136">
                  <c:v>0.61360000000000003</c:v>
                </c:pt>
                <c:pt idx="6137">
                  <c:v>0.61370000000000002</c:v>
                </c:pt>
                <c:pt idx="6138">
                  <c:v>0.61380000000000001</c:v>
                </c:pt>
                <c:pt idx="6139">
                  <c:v>0.6139</c:v>
                </c:pt>
                <c:pt idx="6140">
                  <c:v>0.61399999999999999</c:v>
                </c:pt>
                <c:pt idx="6141">
                  <c:v>0.61409999999999998</c:v>
                </c:pt>
                <c:pt idx="6142">
                  <c:v>0.61419999999999997</c:v>
                </c:pt>
                <c:pt idx="6143">
                  <c:v>0.61429999999999996</c:v>
                </c:pt>
                <c:pt idx="6144">
                  <c:v>0.61439999999999995</c:v>
                </c:pt>
                <c:pt idx="6145">
                  <c:v>0.61450000000000005</c:v>
                </c:pt>
                <c:pt idx="6146">
                  <c:v>0.61460000000000004</c:v>
                </c:pt>
                <c:pt idx="6147">
                  <c:v>0.61470000000000002</c:v>
                </c:pt>
                <c:pt idx="6148">
                  <c:v>0.61480000000000001</c:v>
                </c:pt>
                <c:pt idx="6149">
                  <c:v>0.6149</c:v>
                </c:pt>
                <c:pt idx="6150">
                  <c:v>0.61499999999999999</c:v>
                </c:pt>
                <c:pt idx="6151">
                  <c:v>0.61509999999999998</c:v>
                </c:pt>
                <c:pt idx="6152">
                  <c:v>0.61519999999999997</c:v>
                </c:pt>
                <c:pt idx="6153">
                  <c:v>0.61529999999999996</c:v>
                </c:pt>
                <c:pt idx="6154">
                  <c:v>0.61539999999999995</c:v>
                </c:pt>
                <c:pt idx="6155">
                  <c:v>0.61550000000000005</c:v>
                </c:pt>
                <c:pt idx="6156">
                  <c:v>0.61560000000000004</c:v>
                </c:pt>
                <c:pt idx="6157">
                  <c:v>0.61570000000000003</c:v>
                </c:pt>
                <c:pt idx="6158">
                  <c:v>0.61580000000000001</c:v>
                </c:pt>
                <c:pt idx="6159">
                  <c:v>0.6159</c:v>
                </c:pt>
                <c:pt idx="6160">
                  <c:v>0.61599999999999999</c:v>
                </c:pt>
                <c:pt idx="6161">
                  <c:v>0.61609999999999998</c:v>
                </c:pt>
                <c:pt idx="6162">
                  <c:v>0.61619999999999997</c:v>
                </c:pt>
                <c:pt idx="6163">
                  <c:v>0.61629999999999996</c:v>
                </c:pt>
                <c:pt idx="6164">
                  <c:v>0.61639999999999995</c:v>
                </c:pt>
                <c:pt idx="6165">
                  <c:v>0.61650000000000005</c:v>
                </c:pt>
                <c:pt idx="6166">
                  <c:v>0.61660000000000004</c:v>
                </c:pt>
                <c:pt idx="6167">
                  <c:v>0.61670000000000003</c:v>
                </c:pt>
                <c:pt idx="6168">
                  <c:v>0.61680000000000001</c:v>
                </c:pt>
                <c:pt idx="6169">
                  <c:v>0.6169</c:v>
                </c:pt>
                <c:pt idx="6170">
                  <c:v>0.61699999999999999</c:v>
                </c:pt>
                <c:pt idx="6171">
                  <c:v>0.61709999999999998</c:v>
                </c:pt>
                <c:pt idx="6172">
                  <c:v>0.61719999999999997</c:v>
                </c:pt>
                <c:pt idx="6173">
                  <c:v>0.61729999999999996</c:v>
                </c:pt>
                <c:pt idx="6174">
                  <c:v>0.61739999999999995</c:v>
                </c:pt>
                <c:pt idx="6175">
                  <c:v>0.61750000000000005</c:v>
                </c:pt>
                <c:pt idx="6176">
                  <c:v>0.61760000000000004</c:v>
                </c:pt>
                <c:pt idx="6177">
                  <c:v>0.61770000000000003</c:v>
                </c:pt>
                <c:pt idx="6178">
                  <c:v>0.61780000000000002</c:v>
                </c:pt>
                <c:pt idx="6179">
                  <c:v>0.6179</c:v>
                </c:pt>
                <c:pt idx="6180">
                  <c:v>0.61799999999999999</c:v>
                </c:pt>
                <c:pt idx="6181">
                  <c:v>0.61809999999999998</c:v>
                </c:pt>
                <c:pt idx="6182">
                  <c:v>0.61819999999999997</c:v>
                </c:pt>
                <c:pt idx="6183">
                  <c:v>0.61829999999999996</c:v>
                </c:pt>
                <c:pt idx="6184">
                  <c:v>0.61839999999999995</c:v>
                </c:pt>
                <c:pt idx="6185">
                  <c:v>0.61850000000000005</c:v>
                </c:pt>
                <c:pt idx="6186">
                  <c:v>0.61860000000000004</c:v>
                </c:pt>
                <c:pt idx="6187">
                  <c:v>0.61870000000000003</c:v>
                </c:pt>
                <c:pt idx="6188">
                  <c:v>0.61880000000000002</c:v>
                </c:pt>
                <c:pt idx="6189">
                  <c:v>0.61890000000000001</c:v>
                </c:pt>
                <c:pt idx="6190">
                  <c:v>0.61899999999999999</c:v>
                </c:pt>
                <c:pt idx="6191">
                  <c:v>0.61909999999999998</c:v>
                </c:pt>
                <c:pt idx="6192">
                  <c:v>0.61919999999999997</c:v>
                </c:pt>
                <c:pt idx="6193">
                  <c:v>0.61929999999999996</c:v>
                </c:pt>
                <c:pt idx="6194">
                  <c:v>0.61939999999999995</c:v>
                </c:pt>
                <c:pt idx="6195">
                  <c:v>0.61950000000000005</c:v>
                </c:pt>
                <c:pt idx="6196">
                  <c:v>0.61960000000000004</c:v>
                </c:pt>
                <c:pt idx="6197">
                  <c:v>0.61970000000000003</c:v>
                </c:pt>
                <c:pt idx="6198">
                  <c:v>0.61980000000000002</c:v>
                </c:pt>
                <c:pt idx="6199">
                  <c:v>0.61990000000000001</c:v>
                </c:pt>
                <c:pt idx="6200">
                  <c:v>0.62</c:v>
                </c:pt>
                <c:pt idx="6201">
                  <c:v>0.62009999999999998</c:v>
                </c:pt>
                <c:pt idx="6202">
                  <c:v>0.62019999999999997</c:v>
                </c:pt>
                <c:pt idx="6203">
                  <c:v>0.62029999999999996</c:v>
                </c:pt>
                <c:pt idx="6204">
                  <c:v>0.62039999999999995</c:v>
                </c:pt>
                <c:pt idx="6205">
                  <c:v>0.62050000000000005</c:v>
                </c:pt>
                <c:pt idx="6206">
                  <c:v>0.62060000000000004</c:v>
                </c:pt>
                <c:pt idx="6207">
                  <c:v>0.62070000000000003</c:v>
                </c:pt>
                <c:pt idx="6208">
                  <c:v>0.62080000000000002</c:v>
                </c:pt>
                <c:pt idx="6209">
                  <c:v>0.62090000000000001</c:v>
                </c:pt>
                <c:pt idx="6210">
                  <c:v>0.621</c:v>
                </c:pt>
                <c:pt idx="6211">
                  <c:v>0.62109999999999999</c:v>
                </c:pt>
                <c:pt idx="6212">
                  <c:v>0.62119999999999997</c:v>
                </c:pt>
                <c:pt idx="6213">
                  <c:v>0.62129999999999996</c:v>
                </c:pt>
                <c:pt idx="6214">
                  <c:v>0.62139999999999995</c:v>
                </c:pt>
                <c:pt idx="6215">
                  <c:v>0.62150000000000005</c:v>
                </c:pt>
                <c:pt idx="6216">
                  <c:v>0.62160000000000004</c:v>
                </c:pt>
                <c:pt idx="6217">
                  <c:v>0.62170000000000003</c:v>
                </c:pt>
                <c:pt idx="6218">
                  <c:v>0.62180000000000002</c:v>
                </c:pt>
                <c:pt idx="6219">
                  <c:v>0.62190000000000001</c:v>
                </c:pt>
                <c:pt idx="6220">
                  <c:v>0.622</c:v>
                </c:pt>
                <c:pt idx="6221">
                  <c:v>0.62209999999999999</c:v>
                </c:pt>
                <c:pt idx="6222">
                  <c:v>0.62219999999999998</c:v>
                </c:pt>
                <c:pt idx="6223">
                  <c:v>0.62229999999999996</c:v>
                </c:pt>
                <c:pt idx="6224">
                  <c:v>0.62239999999999995</c:v>
                </c:pt>
                <c:pt idx="6225">
                  <c:v>0.62250000000000005</c:v>
                </c:pt>
                <c:pt idx="6226">
                  <c:v>0.62260000000000004</c:v>
                </c:pt>
                <c:pt idx="6227">
                  <c:v>0.62270000000000003</c:v>
                </c:pt>
                <c:pt idx="6228">
                  <c:v>0.62280000000000002</c:v>
                </c:pt>
                <c:pt idx="6229">
                  <c:v>0.62290000000000001</c:v>
                </c:pt>
                <c:pt idx="6230">
                  <c:v>0.623</c:v>
                </c:pt>
                <c:pt idx="6231">
                  <c:v>0.62309999999999999</c:v>
                </c:pt>
                <c:pt idx="6232">
                  <c:v>0.62319999999999998</c:v>
                </c:pt>
                <c:pt idx="6233">
                  <c:v>0.62329999999999997</c:v>
                </c:pt>
                <c:pt idx="6234">
                  <c:v>0.62339999999999995</c:v>
                </c:pt>
                <c:pt idx="6235">
                  <c:v>0.62350000000000005</c:v>
                </c:pt>
                <c:pt idx="6236">
                  <c:v>0.62360000000000004</c:v>
                </c:pt>
                <c:pt idx="6237">
                  <c:v>0.62370000000000003</c:v>
                </c:pt>
                <c:pt idx="6238">
                  <c:v>0.62380000000000002</c:v>
                </c:pt>
                <c:pt idx="6239">
                  <c:v>0.62390000000000001</c:v>
                </c:pt>
                <c:pt idx="6240">
                  <c:v>0.624</c:v>
                </c:pt>
                <c:pt idx="6241">
                  <c:v>0.62409999999999999</c:v>
                </c:pt>
                <c:pt idx="6242">
                  <c:v>0.62419999999999998</c:v>
                </c:pt>
                <c:pt idx="6243">
                  <c:v>0.62429999999999997</c:v>
                </c:pt>
                <c:pt idx="6244">
                  <c:v>0.62439999999999996</c:v>
                </c:pt>
                <c:pt idx="6245">
                  <c:v>0.62450000000000006</c:v>
                </c:pt>
                <c:pt idx="6246">
                  <c:v>0.62460000000000004</c:v>
                </c:pt>
                <c:pt idx="6247">
                  <c:v>0.62470000000000003</c:v>
                </c:pt>
                <c:pt idx="6248">
                  <c:v>0.62480000000000002</c:v>
                </c:pt>
                <c:pt idx="6249">
                  <c:v>0.62490000000000001</c:v>
                </c:pt>
                <c:pt idx="6250">
                  <c:v>0.625</c:v>
                </c:pt>
                <c:pt idx="6251">
                  <c:v>0.62509999999999999</c:v>
                </c:pt>
                <c:pt idx="6252">
                  <c:v>0.62519999999999998</c:v>
                </c:pt>
                <c:pt idx="6253">
                  <c:v>0.62529999999999997</c:v>
                </c:pt>
                <c:pt idx="6254">
                  <c:v>0.62539999999999996</c:v>
                </c:pt>
                <c:pt idx="6255">
                  <c:v>0.62549999999999994</c:v>
                </c:pt>
                <c:pt idx="6256">
                  <c:v>0.62560000000000004</c:v>
                </c:pt>
                <c:pt idx="6257">
                  <c:v>0.62570000000000003</c:v>
                </c:pt>
                <c:pt idx="6258">
                  <c:v>0.62580000000000002</c:v>
                </c:pt>
                <c:pt idx="6259">
                  <c:v>0.62590000000000001</c:v>
                </c:pt>
                <c:pt idx="6260">
                  <c:v>0.626</c:v>
                </c:pt>
                <c:pt idx="6261">
                  <c:v>0.62609999999999999</c:v>
                </c:pt>
                <c:pt idx="6262">
                  <c:v>0.62619999999999998</c:v>
                </c:pt>
                <c:pt idx="6263">
                  <c:v>0.62629999999999997</c:v>
                </c:pt>
                <c:pt idx="6264">
                  <c:v>0.62639999999999996</c:v>
                </c:pt>
                <c:pt idx="6265">
                  <c:v>0.62649999999999995</c:v>
                </c:pt>
                <c:pt idx="6266">
                  <c:v>0.62660000000000005</c:v>
                </c:pt>
                <c:pt idx="6267">
                  <c:v>0.62670000000000003</c:v>
                </c:pt>
                <c:pt idx="6268">
                  <c:v>0.62680000000000002</c:v>
                </c:pt>
                <c:pt idx="6269">
                  <c:v>0.62690000000000001</c:v>
                </c:pt>
                <c:pt idx="6270">
                  <c:v>0.627</c:v>
                </c:pt>
                <c:pt idx="6271">
                  <c:v>0.62709999999999999</c:v>
                </c:pt>
                <c:pt idx="6272">
                  <c:v>0.62719999999999998</c:v>
                </c:pt>
                <c:pt idx="6273">
                  <c:v>0.62729999999999997</c:v>
                </c:pt>
                <c:pt idx="6274">
                  <c:v>0.62739999999999996</c:v>
                </c:pt>
                <c:pt idx="6275">
                  <c:v>0.62749999999999995</c:v>
                </c:pt>
                <c:pt idx="6276">
                  <c:v>0.62760000000000005</c:v>
                </c:pt>
                <c:pt idx="6277">
                  <c:v>0.62770000000000004</c:v>
                </c:pt>
                <c:pt idx="6278">
                  <c:v>0.62780000000000002</c:v>
                </c:pt>
                <c:pt idx="6279">
                  <c:v>0.62790000000000001</c:v>
                </c:pt>
                <c:pt idx="6280">
                  <c:v>0.628</c:v>
                </c:pt>
                <c:pt idx="6281">
                  <c:v>0.62809999999999999</c:v>
                </c:pt>
                <c:pt idx="6282">
                  <c:v>0.62819999999999998</c:v>
                </c:pt>
                <c:pt idx="6283">
                  <c:v>0.62829999999999997</c:v>
                </c:pt>
                <c:pt idx="6284">
                  <c:v>0.62839999999999996</c:v>
                </c:pt>
                <c:pt idx="6285">
                  <c:v>0.62849999999999995</c:v>
                </c:pt>
                <c:pt idx="6286">
                  <c:v>0.62860000000000005</c:v>
                </c:pt>
                <c:pt idx="6287">
                  <c:v>0.62870000000000004</c:v>
                </c:pt>
                <c:pt idx="6288">
                  <c:v>0.62880000000000003</c:v>
                </c:pt>
                <c:pt idx="6289">
                  <c:v>0.62890000000000001</c:v>
                </c:pt>
                <c:pt idx="6290">
                  <c:v>0.629</c:v>
                </c:pt>
                <c:pt idx="6291">
                  <c:v>0.62909999999999999</c:v>
                </c:pt>
                <c:pt idx="6292">
                  <c:v>0.62919999999999998</c:v>
                </c:pt>
                <c:pt idx="6293">
                  <c:v>0.62929999999999997</c:v>
                </c:pt>
                <c:pt idx="6294">
                  <c:v>0.62939999999999996</c:v>
                </c:pt>
                <c:pt idx="6295">
                  <c:v>0.62949999999999995</c:v>
                </c:pt>
                <c:pt idx="6296">
                  <c:v>0.62960000000000005</c:v>
                </c:pt>
                <c:pt idx="6297">
                  <c:v>0.62970000000000004</c:v>
                </c:pt>
                <c:pt idx="6298">
                  <c:v>0.62980000000000003</c:v>
                </c:pt>
                <c:pt idx="6299">
                  <c:v>0.62990000000000002</c:v>
                </c:pt>
                <c:pt idx="6300">
                  <c:v>0.63</c:v>
                </c:pt>
                <c:pt idx="6301">
                  <c:v>0.63009999999999999</c:v>
                </c:pt>
                <c:pt idx="6302">
                  <c:v>0.63019999999999998</c:v>
                </c:pt>
                <c:pt idx="6303">
                  <c:v>0.63029999999999997</c:v>
                </c:pt>
                <c:pt idx="6304">
                  <c:v>0.63039999999999996</c:v>
                </c:pt>
                <c:pt idx="6305">
                  <c:v>0.63049999999999995</c:v>
                </c:pt>
                <c:pt idx="6306">
                  <c:v>0.63060000000000005</c:v>
                </c:pt>
                <c:pt idx="6307">
                  <c:v>0.63070000000000004</c:v>
                </c:pt>
                <c:pt idx="6308">
                  <c:v>0.63080000000000003</c:v>
                </c:pt>
                <c:pt idx="6309">
                  <c:v>0.63090000000000002</c:v>
                </c:pt>
                <c:pt idx="6310">
                  <c:v>0.63100000000000001</c:v>
                </c:pt>
                <c:pt idx="6311">
                  <c:v>0.63109999999999999</c:v>
                </c:pt>
                <c:pt idx="6312">
                  <c:v>0.63119999999999998</c:v>
                </c:pt>
                <c:pt idx="6313">
                  <c:v>0.63129999999999997</c:v>
                </c:pt>
                <c:pt idx="6314">
                  <c:v>0.63139999999999996</c:v>
                </c:pt>
                <c:pt idx="6315">
                  <c:v>0.63149999999999995</c:v>
                </c:pt>
                <c:pt idx="6316">
                  <c:v>0.63160000000000005</c:v>
                </c:pt>
                <c:pt idx="6317">
                  <c:v>0.63170000000000004</c:v>
                </c:pt>
                <c:pt idx="6318">
                  <c:v>0.63180000000000003</c:v>
                </c:pt>
                <c:pt idx="6319">
                  <c:v>0.63190000000000002</c:v>
                </c:pt>
                <c:pt idx="6320">
                  <c:v>0.63200000000000001</c:v>
                </c:pt>
                <c:pt idx="6321">
                  <c:v>0.6321</c:v>
                </c:pt>
                <c:pt idx="6322">
                  <c:v>0.63219999999999998</c:v>
                </c:pt>
                <c:pt idx="6323">
                  <c:v>0.63229999999999997</c:v>
                </c:pt>
                <c:pt idx="6324">
                  <c:v>0.63239999999999996</c:v>
                </c:pt>
                <c:pt idx="6325">
                  <c:v>0.63249999999999995</c:v>
                </c:pt>
                <c:pt idx="6326">
                  <c:v>0.63260000000000005</c:v>
                </c:pt>
                <c:pt idx="6327">
                  <c:v>0.63270000000000004</c:v>
                </c:pt>
                <c:pt idx="6328">
                  <c:v>0.63280000000000003</c:v>
                </c:pt>
                <c:pt idx="6329">
                  <c:v>0.63290000000000002</c:v>
                </c:pt>
                <c:pt idx="6330">
                  <c:v>0.63300000000000001</c:v>
                </c:pt>
                <c:pt idx="6331">
                  <c:v>0.6331</c:v>
                </c:pt>
                <c:pt idx="6332">
                  <c:v>0.63319999999999999</c:v>
                </c:pt>
                <c:pt idx="6333">
                  <c:v>0.63329999999999997</c:v>
                </c:pt>
                <c:pt idx="6334">
                  <c:v>0.63339999999999996</c:v>
                </c:pt>
                <c:pt idx="6335">
                  <c:v>0.63349999999999995</c:v>
                </c:pt>
                <c:pt idx="6336">
                  <c:v>0.63360000000000005</c:v>
                </c:pt>
                <c:pt idx="6337">
                  <c:v>0.63370000000000004</c:v>
                </c:pt>
                <c:pt idx="6338">
                  <c:v>0.63380000000000003</c:v>
                </c:pt>
                <c:pt idx="6339">
                  <c:v>0.63390000000000002</c:v>
                </c:pt>
                <c:pt idx="6340">
                  <c:v>0.63400000000000001</c:v>
                </c:pt>
                <c:pt idx="6341">
                  <c:v>0.6341</c:v>
                </c:pt>
                <c:pt idx="6342">
                  <c:v>0.63419999999999999</c:v>
                </c:pt>
                <c:pt idx="6343">
                  <c:v>0.63429999999999997</c:v>
                </c:pt>
                <c:pt idx="6344">
                  <c:v>0.63439999999999996</c:v>
                </c:pt>
                <c:pt idx="6345">
                  <c:v>0.63449999999999995</c:v>
                </c:pt>
                <c:pt idx="6346">
                  <c:v>0.63460000000000005</c:v>
                </c:pt>
                <c:pt idx="6347">
                  <c:v>0.63470000000000004</c:v>
                </c:pt>
                <c:pt idx="6348">
                  <c:v>0.63480000000000003</c:v>
                </c:pt>
                <c:pt idx="6349">
                  <c:v>0.63490000000000002</c:v>
                </c:pt>
                <c:pt idx="6350">
                  <c:v>0.63500000000000001</c:v>
                </c:pt>
                <c:pt idx="6351">
                  <c:v>0.6351</c:v>
                </c:pt>
                <c:pt idx="6352">
                  <c:v>0.63519999999999999</c:v>
                </c:pt>
                <c:pt idx="6353">
                  <c:v>0.63529999999999998</c:v>
                </c:pt>
                <c:pt idx="6354">
                  <c:v>0.63539999999999996</c:v>
                </c:pt>
                <c:pt idx="6355">
                  <c:v>0.63549999999999995</c:v>
                </c:pt>
                <c:pt idx="6356">
                  <c:v>0.63560000000000005</c:v>
                </c:pt>
                <c:pt idx="6357">
                  <c:v>0.63570000000000004</c:v>
                </c:pt>
                <c:pt idx="6358">
                  <c:v>0.63580000000000003</c:v>
                </c:pt>
                <c:pt idx="6359">
                  <c:v>0.63590000000000002</c:v>
                </c:pt>
                <c:pt idx="6360">
                  <c:v>0.63600000000000001</c:v>
                </c:pt>
                <c:pt idx="6361">
                  <c:v>0.6361</c:v>
                </c:pt>
                <c:pt idx="6362">
                  <c:v>0.63619999999999999</c:v>
                </c:pt>
                <c:pt idx="6363">
                  <c:v>0.63629999999999998</c:v>
                </c:pt>
                <c:pt idx="6364">
                  <c:v>0.63639999999999997</c:v>
                </c:pt>
                <c:pt idx="6365">
                  <c:v>0.63649999999999995</c:v>
                </c:pt>
                <c:pt idx="6366">
                  <c:v>0.63660000000000005</c:v>
                </c:pt>
                <c:pt idx="6367">
                  <c:v>0.63670000000000004</c:v>
                </c:pt>
                <c:pt idx="6368">
                  <c:v>0.63680000000000003</c:v>
                </c:pt>
                <c:pt idx="6369">
                  <c:v>0.63690000000000002</c:v>
                </c:pt>
                <c:pt idx="6370">
                  <c:v>0.63700000000000001</c:v>
                </c:pt>
                <c:pt idx="6371">
                  <c:v>0.6371</c:v>
                </c:pt>
                <c:pt idx="6372">
                  <c:v>0.63719999999999999</c:v>
                </c:pt>
                <c:pt idx="6373">
                  <c:v>0.63729999999999998</c:v>
                </c:pt>
                <c:pt idx="6374">
                  <c:v>0.63739999999999997</c:v>
                </c:pt>
                <c:pt idx="6375">
                  <c:v>0.63749999999999996</c:v>
                </c:pt>
                <c:pt idx="6376">
                  <c:v>0.63759999999999994</c:v>
                </c:pt>
                <c:pt idx="6377">
                  <c:v>0.63770000000000004</c:v>
                </c:pt>
                <c:pt idx="6378">
                  <c:v>0.63780000000000003</c:v>
                </c:pt>
                <c:pt idx="6379">
                  <c:v>0.63790000000000002</c:v>
                </c:pt>
                <c:pt idx="6380">
                  <c:v>0.63800000000000001</c:v>
                </c:pt>
                <c:pt idx="6381">
                  <c:v>0.6381</c:v>
                </c:pt>
                <c:pt idx="6382">
                  <c:v>0.63819999999999999</c:v>
                </c:pt>
                <c:pt idx="6383">
                  <c:v>0.63829999999999998</c:v>
                </c:pt>
                <c:pt idx="6384">
                  <c:v>0.63839999999999997</c:v>
                </c:pt>
                <c:pt idx="6385">
                  <c:v>0.63849999999999996</c:v>
                </c:pt>
                <c:pt idx="6386">
                  <c:v>0.63859999999999995</c:v>
                </c:pt>
                <c:pt idx="6387">
                  <c:v>0.63870000000000005</c:v>
                </c:pt>
                <c:pt idx="6388">
                  <c:v>0.63880000000000003</c:v>
                </c:pt>
                <c:pt idx="6389">
                  <c:v>0.63890000000000002</c:v>
                </c:pt>
                <c:pt idx="6390">
                  <c:v>0.63900000000000001</c:v>
                </c:pt>
                <c:pt idx="6391">
                  <c:v>0.6391</c:v>
                </c:pt>
                <c:pt idx="6392">
                  <c:v>0.63919999999999999</c:v>
                </c:pt>
                <c:pt idx="6393">
                  <c:v>0.63929999999999998</c:v>
                </c:pt>
                <c:pt idx="6394">
                  <c:v>0.63939999999999997</c:v>
                </c:pt>
                <c:pt idx="6395">
                  <c:v>0.63949999999999996</c:v>
                </c:pt>
                <c:pt idx="6396">
                  <c:v>0.63959999999999995</c:v>
                </c:pt>
                <c:pt idx="6397">
                  <c:v>0.63970000000000005</c:v>
                </c:pt>
                <c:pt idx="6398">
                  <c:v>0.63980000000000004</c:v>
                </c:pt>
                <c:pt idx="6399">
                  <c:v>0.63990000000000002</c:v>
                </c:pt>
                <c:pt idx="6400">
                  <c:v>0.64</c:v>
                </c:pt>
                <c:pt idx="6401">
                  <c:v>0.6401</c:v>
                </c:pt>
                <c:pt idx="6402">
                  <c:v>0.64019999999999999</c:v>
                </c:pt>
                <c:pt idx="6403">
                  <c:v>0.64029999999999998</c:v>
                </c:pt>
                <c:pt idx="6404">
                  <c:v>0.64039999999999997</c:v>
                </c:pt>
                <c:pt idx="6405">
                  <c:v>0.64049999999999996</c:v>
                </c:pt>
                <c:pt idx="6406">
                  <c:v>0.64059999999999995</c:v>
                </c:pt>
                <c:pt idx="6407">
                  <c:v>0.64070000000000005</c:v>
                </c:pt>
                <c:pt idx="6408">
                  <c:v>0.64080000000000004</c:v>
                </c:pt>
                <c:pt idx="6409">
                  <c:v>0.64090000000000003</c:v>
                </c:pt>
                <c:pt idx="6410">
                  <c:v>0.64100000000000001</c:v>
                </c:pt>
                <c:pt idx="6411">
                  <c:v>0.6411</c:v>
                </c:pt>
                <c:pt idx="6412">
                  <c:v>0.64119999999999999</c:v>
                </c:pt>
                <c:pt idx="6413">
                  <c:v>0.64129999999999998</c:v>
                </c:pt>
                <c:pt idx="6414">
                  <c:v>0.64139999999999997</c:v>
                </c:pt>
                <c:pt idx="6415">
                  <c:v>0.64149999999999996</c:v>
                </c:pt>
                <c:pt idx="6416">
                  <c:v>0.64159999999999995</c:v>
                </c:pt>
                <c:pt idx="6417">
                  <c:v>0.64170000000000005</c:v>
                </c:pt>
                <c:pt idx="6418">
                  <c:v>0.64180000000000004</c:v>
                </c:pt>
                <c:pt idx="6419">
                  <c:v>0.64190000000000003</c:v>
                </c:pt>
                <c:pt idx="6420">
                  <c:v>0.64200000000000002</c:v>
                </c:pt>
                <c:pt idx="6421">
                  <c:v>0.6421</c:v>
                </c:pt>
                <c:pt idx="6422">
                  <c:v>0.64219999999999999</c:v>
                </c:pt>
                <c:pt idx="6423">
                  <c:v>0.64229999999999998</c:v>
                </c:pt>
                <c:pt idx="6424">
                  <c:v>0.64239999999999997</c:v>
                </c:pt>
                <c:pt idx="6425">
                  <c:v>0.64249999999999996</c:v>
                </c:pt>
                <c:pt idx="6426">
                  <c:v>0.64259999999999995</c:v>
                </c:pt>
                <c:pt idx="6427">
                  <c:v>0.64270000000000005</c:v>
                </c:pt>
                <c:pt idx="6428">
                  <c:v>0.64280000000000004</c:v>
                </c:pt>
                <c:pt idx="6429">
                  <c:v>0.64290000000000003</c:v>
                </c:pt>
                <c:pt idx="6430">
                  <c:v>0.64300000000000002</c:v>
                </c:pt>
                <c:pt idx="6431">
                  <c:v>0.6431</c:v>
                </c:pt>
                <c:pt idx="6432">
                  <c:v>0.64319999999999999</c:v>
                </c:pt>
                <c:pt idx="6433">
                  <c:v>0.64329999999999998</c:v>
                </c:pt>
                <c:pt idx="6434">
                  <c:v>0.64339999999999997</c:v>
                </c:pt>
                <c:pt idx="6435">
                  <c:v>0.64349999999999996</c:v>
                </c:pt>
                <c:pt idx="6436">
                  <c:v>0.64359999999999995</c:v>
                </c:pt>
                <c:pt idx="6437">
                  <c:v>0.64370000000000005</c:v>
                </c:pt>
                <c:pt idx="6438">
                  <c:v>0.64380000000000004</c:v>
                </c:pt>
                <c:pt idx="6439">
                  <c:v>0.64390000000000003</c:v>
                </c:pt>
                <c:pt idx="6440">
                  <c:v>0.64400000000000002</c:v>
                </c:pt>
                <c:pt idx="6441">
                  <c:v>0.64410000000000001</c:v>
                </c:pt>
                <c:pt idx="6442">
                  <c:v>0.64419999999999999</c:v>
                </c:pt>
                <c:pt idx="6443">
                  <c:v>0.64429999999999998</c:v>
                </c:pt>
                <c:pt idx="6444">
                  <c:v>0.64439999999999997</c:v>
                </c:pt>
                <c:pt idx="6445">
                  <c:v>0.64449999999999996</c:v>
                </c:pt>
                <c:pt idx="6446">
                  <c:v>0.64459999999999995</c:v>
                </c:pt>
                <c:pt idx="6447">
                  <c:v>0.64470000000000005</c:v>
                </c:pt>
                <c:pt idx="6448">
                  <c:v>0.64480000000000004</c:v>
                </c:pt>
                <c:pt idx="6449">
                  <c:v>0.64490000000000003</c:v>
                </c:pt>
                <c:pt idx="6450">
                  <c:v>0.64500000000000002</c:v>
                </c:pt>
                <c:pt idx="6451">
                  <c:v>0.64510000000000001</c:v>
                </c:pt>
                <c:pt idx="6452">
                  <c:v>0.6452</c:v>
                </c:pt>
                <c:pt idx="6453">
                  <c:v>0.64529999999999998</c:v>
                </c:pt>
                <c:pt idx="6454">
                  <c:v>0.64539999999999997</c:v>
                </c:pt>
                <c:pt idx="6455">
                  <c:v>0.64549999999999996</c:v>
                </c:pt>
                <c:pt idx="6456">
                  <c:v>0.64559999999999995</c:v>
                </c:pt>
                <c:pt idx="6457">
                  <c:v>0.64570000000000005</c:v>
                </c:pt>
                <c:pt idx="6458">
                  <c:v>0.64580000000000004</c:v>
                </c:pt>
                <c:pt idx="6459">
                  <c:v>0.64590000000000003</c:v>
                </c:pt>
                <c:pt idx="6460">
                  <c:v>0.64600000000000002</c:v>
                </c:pt>
                <c:pt idx="6461">
                  <c:v>0.64610000000000001</c:v>
                </c:pt>
                <c:pt idx="6462">
                  <c:v>0.6462</c:v>
                </c:pt>
                <c:pt idx="6463">
                  <c:v>0.64629999999999999</c:v>
                </c:pt>
                <c:pt idx="6464">
                  <c:v>0.64639999999999997</c:v>
                </c:pt>
                <c:pt idx="6465">
                  <c:v>0.64649999999999996</c:v>
                </c:pt>
                <c:pt idx="6466">
                  <c:v>0.64659999999999995</c:v>
                </c:pt>
                <c:pt idx="6467">
                  <c:v>0.64670000000000005</c:v>
                </c:pt>
                <c:pt idx="6468">
                  <c:v>0.64680000000000004</c:v>
                </c:pt>
                <c:pt idx="6469">
                  <c:v>0.64690000000000003</c:v>
                </c:pt>
                <c:pt idx="6470">
                  <c:v>0.64700000000000002</c:v>
                </c:pt>
                <c:pt idx="6471">
                  <c:v>0.64710000000000001</c:v>
                </c:pt>
                <c:pt idx="6472">
                  <c:v>0.6472</c:v>
                </c:pt>
                <c:pt idx="6473">
                  <c:v>0.64729999999999999</c:v>
                </c:pt>
                <c:pt idx="6474">
                  <c:v>0.64739999999999998</c:v>
                </c:pt>
                <c:pt idx="6475">
                  <c:v>0.64749999999999996</c:v>
                </c:pt>
                <c:pt idx="6476">
                  <c:v>0.64759999999999995</c:v>
                </c:pt>
                <c:pt idx="6477">
                  <c:v>0.64770000000000005</c:v>
                </c:pt>
                <c:pt idx="6478">
                  <c:v>0.64780000000000004</c:v>
                </c:pt>
                <c:pt idx="6479">
                  <c:v>0.64790000000000003</c:v>
                </c:pt>
                <c:pt idx="6480">
                  <c:v>0.64800000000000002</c:v>
                </c:pt>
                <c:pt idx="6481">
                  <c:v>0.64810000000000001</c:v>
                </c:pt>
                <c:pt idx="6482">
                  <c:v>0.6482</c:v>
                </c:pt>
                <c:pt idx="6483">
                  <c:v>0.64829999999999999</c:v>
                </c:pt>
                <c:pt idx="6484">
                  <c:v>0.64839999999999998</c:v>
                </c:pt>
                <c:pt idx="6485">
                  <c:v>0.64849999999999997</c:v>
                </c:pt>
                <c:pt idx="6486">
                  <c:v>0.64859999999999995</c:v>
                </c:pt>
                <c:pt idx="6487">
                  <c:v>0.64870000000000005</c:v>
                </c:pt>
                <c:pt idx="6488">
                  <c:v>0.64880000000000004</c:v>
                </c:pt>
                <c:pt idx="6489">
                  <c:v>0.64890000000000003</c:v>
                </c:pt>
                <c:pt idx="6490">
                  <c:v>0.64900000000000002</c:v>
                </c:pt>
                <c:pt idx="6491">
                  <c:v>0.64910000000000001</c:v>
                </c:pt>
                <c:pt idx="6492">
                  <c:v>0.6492</c:v>
                </c:pt>
                <c:pt idx="6493">
                  <c:v>0.64929999999999999</c:v>
                </c:pt>
                <c:pt idx="6494">
                  <c:v>0.64939999999999998</c:v>
                </c:pt>
                <c:pt idx="6495">
                  <c:v>0.64949999999999997</c:v>
                </c:pt>
                <c:pt idx="6496">
                  <c:v>0.64959999999999996</c:v>
                </c:pt>
                <c:pt idx="6497">
                  <c:v>0.64970000000000006</c:v>
                </c:pt>
                <c:pt idx="6498">
                  <c:v>0.64980000000000004</c:v>
                </c:pt>
                <c:pt idx="6499">
                  <c:v>0.64990000000000003</c:v>
                </c:pt>
                <c:pt idx="6500">
                  <c:v>0.65</c:v>
                </c:pt>
                <c:pt idx="6501">
                  <c:v>0.65010000000000001</c:v>
                </c:pt>
                <c:pt idx="6502">
                  <c:v>0.6502</c:v>
                </c:pt>
                <c:pt idx="6503">
                  <c:v>0.65029999999999999</c:v>
                </c:pt>
                <c:pt idx="6504">
                  <c:v>0.65039999999999998</c:v>
                </c:pt>
                <c:pt idx="6505">
                  <c:v>0.65049999999999997</c:v>
                </c:pt>
                <c:pt idx="6506">
                  <c:v>0.65059999999999996</c:v>
                </c:pt>
                <c:pt idx="6507">
                  <c:v>0.65069999999999995</c:v>
                </c:pt>
                <c:pt idx="6508">
                  <c:v>0.65080000000000005</c:v>
                </c:pt>
                <c:pt idx="6509">
                  <c:v>0.65090000000000003</c:v>
                </c:pt>
                <c:pt idx="6510">
                  <c:v>0.65100000000000002</c:v>
                </c:pt>
                <c:pt idx="6511">
                  <c:v>0.65110000000000001</c:v>
                </c:pt>
                <c:pt idx="6512">
                  <c:v>0.6512</c:v>
                </c:pt>
                <c:pt idx="6513">
                  <c:v>0.65129999999999999</c:v>
                </c:pt>
                <c:pt idx="6514">
                  <c:v>0.65139999999999998</c:v>
                </c:pt>
                <c:pt idx="6515">
                  <c:v>0.65149999999999997</c:v>
                </c:pt>
                <c:pt idx="6516">
                  <c:v>0.65159999999999996</c:v>
                </c:pt>
                <c:pt idx="6517">
                  <c:v>0.65169999999999995</c:v>
                </c:pt>
                <c:pt idx="6518">
                  <c:v>0.65180000000000005</c:v>
                </c:pt>
                <c:pt idx="6519">
                  <c:v>0.65190000000000003</c:v>
                </c:pt>
                <c:pt idx="6520">
                  <c:v>0.65200000000000002</c:v>
                </c:pt>
                <c:pt idx="6521">
                  <c:v>0.65210000000000001</c:v>
                </c:pt>
                <c:pt idx="6522">
                  <c:v>0.6522</c:v>
                </c:pt>
                <c:pt idx="6523">
                  <c:v>0.65229999999999999</c:v>
                </c:pt>
                <c:pt idx="6524">
                  <c:v>0.65239999999999998</c:v>
                </c:pt>
                <c:pt idx="6525">
                  <c:v>0.65249999999999997</c:v>
                </c:pt>
                <c:pt idx="6526">
                  <c:v>0.65259999999999996</c:v>
                </c:pt>
                <c:pt idx="6527">
                  <c:v>0.65269999999999995</c:v>
                </c:pt>
                <c:pt idx="6528">
                  <c:v>0.65280000000000005</c:v>
                </c:pt>
                <c:pt idx="6529">
                  <c:v>0.65290000000000004</c:v>
                </c:pt>
                <c:pt idx="6530">
                  <c:v>0.65300000000000002</c:v>
                </c:pt>
                <c:pt idx="6531">
                  <c:v>0.65310000000000001</c:v>
                </c:pt>
                <c:pt idx="6532">
                  <c:v>0.6532</c:v>
                </c:pt>
                <c:pt idx="6533">
                  <c:v>0.65329999999999999</c:v>
                </c:pt>
                <c:pt idx="6534">
                  <c:v>0.65339999999999998</c:v>
                </c:pt>
                <c:pt idx="6535">
                  <c:v>0.65349999999999997</c:v>
                </c:pt>
                <c:pt idx="6536">
                  <c:v>0.65359999999999996</c:v>
                </c:pt>
                <c:pt idx="6537">
                  <c:v>0.65369999999999995</c:v>
                </c:pt>
                <c:pt idx="6538">
                  <c:v>0.65380000000000005</c:v>
                </c:pt>
                <c:pt idx="6539">
                  <c:v>0.65390000000000004</c:v>
                </c:pt>
                <c:pt idx="6540">
                  <c:v>0.65400000000000003</c:v>
                </c:pt>
                <c:pt idx="6541">
                  <c:v>0.65410000000000001</c:v>
                </c:pt>
                <c:pt idx="6542">
                  <c:v>0.6542</c:v>
                </c:pt>
                <c:pt idx="6543">
                  <c:v>0.65429999999999999</c:v>
                </c:pt>
                <c:pt idx="6544">
                  <c:v>0.65439999999999998</c:v>
                </c:pt>
                <c:pt idx="6545">
                  <c:v>0.65449999999999997</c:v>
                </c:pt>
                <c:pt idx="6546">
                  <c:v>0.65459999999999996</c:v>
                </c:pt>
                <c:pt idx="6547">
                  <c:v>0.65469999999999995</c:v>
                </c:pt>
                <c:pt idx="6548">
                  <c:v>0.65480000000000005</c:v>
                </c:pt>
                <c:pt idx="6549">
                  <c:v>0.65490000000000004</c:v>
                </c:pt>
                <c:pt idx="6550">
                  <c:v>0.65500000000000003</c:v>
                </c:pt>
                <c:pt idx="6551">
                  <c:v>0.65510000000000002</c:v>
                </c:pt>
                <c:pt idx="6552">
                  <c:v>0.6552</c:v>
                </c:pt>
                <c:pt idx="6553">
                  <c:v>0.65529999999999999</c:v>
                </c:pt>
                <c:pt idx="6554">
                  <c:v>0.65539999999999998</c:v>
                </c:pt>
                <c:pt idx="6555">
                  <c:v>0.65549999999999997</c:v>
                </c:pt>
                <c:pt idx="6556">
                  <c:v>0.65559999999999996</c:v>
                </c:pt>
                <c:pt idx="6557">
                  <c:v>0.65569999999999995</c:v>
                </c:pt>
                <c:pt idx="6558">
                  <c:v>0.65580000000000005</c:v>
                </c:pt>
                <c:pt idx="6559">
                  <c:v>0.65590000000000004</c:v>
                </c:pt>
                <c:pt idx="6560">
                  <c:v>0.65600000000000003</c:v>
                </c:pt>
                <c:pt idx="6561">
                  <c:v>0.65610000000000002</c:v>
                </c:pt>
                <c:pt idx="6562">
                  <c:v>0.65620000000000001</c:v>
                </c:pt>
                <c:pt idx="6563">
                  <c:v>0.65629999999999999</c:v>
                </c:pt>
                <c:pt idx="6564">
                  <c:v>0.65639999999999998</c:v>
                </c:pt>
                <c:pt idx="6565">
                  <c:v>0.65649999999999997</c:v>
                </c:pt>
                <c:pt idx="6566">
                  <c:v>0.65659999999999996</c:v>
                </c:pt>
                <c:pt idx="6567">
                  <c:v>0.65669999999999995</c:v>
                </c:pt>
                <c:pt idx="6568">
                  <c:v>0.65680000000000005</c:v>
                </c:pt>
                <c:pt idx="6569">
                  <c:v>0.65690000000000004</c:v>
                </c:pt>
                <c:pt idx="6570">
                  <c:v>0.65700000000000003</c:v>
                </c:pt>
                <c:pt idx="6571">
                  <c:v>0.65710000000000002</c:v>
                </c:pt>
                <c:pt idx="6572">
                  <c:v>0.65720000000000001</c:v>
                </c:pt>
                <c:pt idx="6573">
                  <c:v>0.6573</c:v>
                </c:pt>
                <c:pt idx="6574">
                  <c:v>0.65739999999999998</c:v>
                </c:pt>
                <c:pt idx="6575">
                  <c:v>0.65749999999999997</c:v>
                </c:pt>
                <c:pt idx="6576">
                  <c:v>0.65759999999999996</c:v>
                </c:pt>
                <c:pt idx="6577">
                  <c:v>0.65769999999999995</c:v>
                </c:pt>
                <c:pt idx="6578">
                  <c:v>0.65780000000000005</c:v>
                </c:pt>
                <c:pt idx="6579">
                  <c:v>0.65790000000000004</c:v>
                </c:pt>
                <c:pt idx="6580">
                  <c:v>0.65800000000000003</c:v>
                </c:pt>
                <c:pt idx="6581">
                  <c:v>0.65810000000000002</c:v>
                </c:pt>
                <c:pt idx="6582">
                  <c:v>0.65820000000000001</c:v>
                </c:pt>
                <c:pt idx="6583">
                  <c:v>0.6583</c:v>
                </c:pt>
                <c:pt idx="6584">
                  <c:v>0.65839999999999999</c:v>
                </c:pt>
                <c:pt idx="6585">
                  <c:v>0.65849999999999997</c:v>
                </c:pt>
                <c:pt idx="6586">
                  <c:v>0.65859999999999996</c:v>
                </c:pt>
                <c:pt idx="6587">
                  <c:v>0.65869999999999995</c:v>
                </c:pt>
                <c:pt idx="6588">
                  <c:v>0.65880000000000005</c:v>
                </c:pt>
                <c:pt idx="6589">
                  <c:v>0.65890000000000004</c:v>
                </c:pt>
                <c:pt idx="6590">
                  <c:v>0.65900000000000003</c:v>
                </c:pt>
                <c:pt idx="6591">
                  <c:v>0.65910000000000002</c:v>
                </c:pt>
                <c:pt idx="6592">
                  <c:v>0.65920000000000001</c:v>
                </c:pt>
                <c:pt idx="6593">
                  <c:v>0.6593</c:v>
                </c:pt>
                <c:pt idx="6594">
                  <c:v>0.65939999999999999</c:v>
                </c:pt>
                <c:pt idx="6595">
                  <c:v>0.65949999999999998</c:v>
                </c:pt>
                <c:pt idx="6596">
                  <c:v>0.65959999999999996</c:v>
                </c:pt>
                <c:pt idx="6597">
                  <c:v>0.65969999999999995</c:v>
                </c:pt>
                <c:pt idx="6598">
                  <c:v>0.65980000000000005</c:v>
                </c:pt>
                <c:pt idx="6599">
                  <c:v>0.65990000000000004</c:v>
                </c:pt>
                <c:pt idx="6600">
                  <c:v>0.66</c:v>
                </c:pt>
                <c:pt idx="6601">
                  <c:v>0.66010000000000002</c:v>
                </c:pt>
                <c:pt idx="6602">
                  <c:v>0.66020000000000001</c:v>
                </c:pt>
                <c:pt idx="6603">
                  <c:v>0.6603</c:v>
                </c:pt>
                <c:pt idx="6604">
                  <c:v>0.66039999999999999</c:v>
                </c:pt>
                <c:pt idx="6605">
                  <c:v>0.66049999999999998</c:v>
                </c:pt>
                <c:pt idx="6606">
                  <c:v>0.66059999999999997</c:v>
                </c:pt>
                <c:pt idx="6607">
                  <c:v>0.66069999999999995</c:v>
                </c:pt>
                <c:pt idx="6608">
                  <c:v>0.66080000000000005</c:v>
                </c:pt>
                <c:pt idx="6609">
                  <c:v>0.66090000000000004</c:v>
                </c:pt>
                <c:pt idx="6610">
                  <c:v>0.66100000000000003</c:v>
                </c:pt>
                <c:pt idx="6611">
                  <c:v>0.66110000000000002</c:v>
                </c:pt>
                <c:pt idx="6612">
                  <c:v>0.66120000000000001</c:v>
                </c:pt>
                <c:pt idx="6613">
                  <c:v>0.6613</c:v>
                </c:pt>
                <c:pt idx="6614">
                  <c:v>0.66139999999999999</c:v>
                </c:pt>
                <c:pt idx="6615">
                  <c:v>0.66149999999999998</c:v>
                </c:pt>
                <c:pt idx="6616">
                  <c:v>0.66159999999999997</c:v>
                </c:pt>
                <c:pt idx="6617">
                  <c:v>0.66169999999999995</c:v>
                </c:pt>
                <c:pt idx="6618">
                  <c:v>0.66180000000000005</c:v>
                </c:pt>
                <c:pt idx="6619">
                  <c:v>0.66190000000000004</c:v>
                </c:pt>
                <c:pt idx="6620">
                  <c:v>0.66200000000000003</c:v>
                </c:pt>
                <c:pt idx="6621">
                  <c:v>0.66210000000000002</c:v>
                </c:pt>
                <c:pt idx="6622">
                  <c:v>0.66220000000000001</c:v>
                </c:pt>
                <c:pt idx="6623">
                  <c:v>0.6623</c:v>
                </c:pt>
                <c:pt idx="6624">
                  <c:v>0.66239999999999999</c:v>
                </c:pt>
                <c:pt idx="6625">
                  <c:v>0.66249999999999998</c:v>
                </c:pt>
                <c:pt idx="6626">
                  <c:v>0.66259999999999997</c:v>
                </c:pt>
                <c:pt idx="6627">
                  <c:v>0.66269999999999996</c:v>
                </c:pt>
                <c:pt idx="6628">
                  <c:v>0.66279999999999994</c:v>
                </c:pt>
                <c:pt idx="6629">
                  <c:v>0.66290000000000004</c:v>
                </c:pt>
                <c:pt idx="6630">
                  <c:v>0.66300000000000003</c:v>
                </c:pt>
                <c:pt idx="6631">
                  <c:v>0.66310000000000002</c:v>
                </c:pt>
                <c:pt idx="6632">
                  <c:v>0.66320000000000001</c:v>
                </c:pt>
                <c:pt idx="6633">
                  <c:v>0.6633</c:v>
                </c:pt>
                <c:pt idx="6634">
                  <c:v>0.66339999999999999</c:v>
                </c:pt>
                <c:pt idx="6635">
                  <c:v>0.66349999999999998</c:v>
                </c:pt>
                <c:pt idx="6636">
                  <c:v>0.66359999999999997</c:v>
                </c:pt>
                <c:pt idx="6637">
                  <c:v>0.66369999999999996</c:v>
                </c:pt>
                <c:pt idx="6638">
                  <c:v>0.66379999999999995</c:v>
                </c:pt>
                <c:pt idx="6639">
                  <c:v>0.66390000000000005</c:v>
                </c:pt>
                <c:pt idx="6640">
                  <c:v>0.66400000000000003</c:v>
                </c:pt>
                <c:pt idx="6641">
                  <c:v>0.66410000000000002</c:v>
                </c:pt>
                <c:pt idx="6642">
                  <c:v>0.66420000000000001</c:v>
                </c:pt>
                <c:pt idx="6643">
                  <c:v>0.6643</c:v>
                </c:pt>
                <c:pt idx="6644">
                  <c:v>0.66439999999999999</c:v>
                </c:pt>
                <c:pt idx="6645">
                  <c:v>0.66449999999999998</c:v>
                </c:pt>
                <c:pt idx="6646">
                  <c:v>0.66459999999999997</c:v>
                </c:pt>
                <c:pt idx="6647">
                  <c:v>0.66469999999999996</c:v>
                </c:pt>
                <c:pt idx="6648">
                  <c:v>0.66479999999999995</c:v>
                </c:pt>
                <c:pt idx="6649">
                  <c:v>0.66490000000000005</c:v>
                </c:pt>
                <c:pt idx="6650">
                  <c:v>0.66500000000000004</c:v>
                </c:pt>
                <c:pt idx="6651">
                  <c:v>0.66510000000000002</c:v>
                </c:pt>
                <c:pt idx="6652">
                  <c:v>0.66520000000000001</c:v>
                </c:pt>
                <c:pt idx="6653">
                  <c:v>0.6653</c:v>
                </c:pt>
                <c:pt idx="6654">
                  <c:v>0.66539999999999999</c:v>
                </c:pt>
                <c:pt idx="6655">
                  <c:v>0.66549999999999998</c:v>
                </c:pt>
                <c:pt idx="6656">
                  <c:v>0.66559999999999997</c:v>
                </c:pt>
                <c:pt idx="6657">
                  <c:v>0.66569999999999996</c:v>
                </c:pt>
                <c:pt idx="6658">
                  <c:v>0.66579999999999995</c:v>
                </c:pt>
                <c:pt idx="6659">
                  <c:v>0.66590000000000005</c:v>
                </c:pt>
                <c:pt idx="6660">
                  <c:v>0.66600000000000004</c:v>
                </c:pt>
                <c:pt idx="6661">
                  <c:v>0.66610000000000003</c:v>
                </c:pt>
                <c:pt idx="6662">
                  <c:v>0.66620000000000001</c:v>
                </c:pt>
                <c:pt idx="6663">
                  <c:v>0.6663</c:v>
                </c:pt>
                <c:pt idx="6664">
                  <c:v>0.66639999999999999</c:v>
                </c:pt>
                <c:pt idx="6665">
                  <c:v>0.66649999999999998</c:v>
                </c:pt>
                <c:pt idx="6666">
                  <c:v>0.66659999999999997</c:v>
                </c:pt>
                <c:pt idx="6667">
                  <c:v>0.66669999999999996</c:v>
                </c:pt>
                <c:pt idx="6668">
                  <c:v>0.66679999999999995</c:v>
                </c:pt>
                <c:pt idx="6669">
                  <c:v>0.66690000000000005</c:v>
                </c:pt>
                <c:pt idx="6670">
                  <c:v>0.66700000000000004</c:v>
                </c:pt>
                <c:pt idx="6671">
                  <c:v>0.66710000000000003</c:v>
                </c:pt>
                <c:pt idx="6672">
                  <c:v>0.66720000000000002</c:v>
                </c:pt>
                <c:pt idx="6673">
                  <c:v>0.6673</c:v>
                </c:pt>
                <c:pt idx="6674">
                  <c:v>0.66739999999999999</c:v>
                </c:pt>
                <c:pt idx="6675">
                  <c:v>0.66749999999999998</c:v>
                </c:pt>
                <c:pt idx="6676">
                  <c:v>0.66759999999999997</c:v>
                </c:pt>
                <c:pt idx="6677">
                  <c:v>0.66769999999999996</c:v>
                </c:pt>
                <c:pt idx="6678">
                  <c:v>0.66779999999999995</c:v>
                </c:pt>
                <c:pt idx="6679">
                  <c:v>0.66790000000000005</c:v>
                </c:pt>
                <c:pt idx="6680">
                  <c:v>0.66800000000000004</c:v>
                </c:pt>
                <c:pt idx="6681">
                  <c:v>0.66810000000000003</c:v>
                </c:pt>
                <c:pt idx="6682">
                  <c:v>0.66820000000000002</c:v>
                </c:pt>
                <c:pt idx="6683">
                  <c:v>0.66830000000000001</c:v>
                </c:pt>
                <c:pt idx="6684">
                  <c:v>0.66839999999999999</c:v>
                </c:pt>
                <c:pt idx="6685">
                  <c:v>0.66849999999999998</c:v>
                </c:pt>
                <c:pt idx="6686">
                  <c:v>0.66859999999999997</c:v>
                </c:pt>
                <c:pt idx="6687">
                  <c:v>0.66869999999999996</c:v>
                </c:pt>
                <c:pt idx="6688">
                  <c:v>0.66879999999999995</c:v>
                </c:pt>
                <c:pt idx="6689">
                  <c:v>0.66890000000000005</c:v>
                </c:pt>
                <c:pt idx="6690">
                  <c:v>0.66900000000000004</c:v>
                </c:pt>
                <c:pt idx="6691">
                  <c:v>0.66910000000000003</c:v>
                </c:pt>
                <c:pt idx="6692">
                  <c:v>0.66920000000000002</c:v>
                </c:pt>
                <c:pt idx="6693">
                  <c:v>0.66930000000000001</c:v>
                </c:pt>
                <c:pt idx="6694">
                  <c:v>0.6694</c:v>
                </c:pt>
                <c:pt idx="6695">
                  <c:v>0.66949999999999998</c:v>
                </c:pt>
                <c:pt idx="6696">
                  <c:v>0.66959999999999997</c:v>
                </c:pt>
                <c:pt idx="6697">
                  <c:v>0.66969999999999996</c:v>
                </c:pt>
                <c:pt idx="6698">
                  <c:v>0.66979999999999995</c:v>
                </c:pt>
                <c:pt idx="6699">
                  <c:v>0.66990000000000005</c:v>
                </c:pt>
                <c:pt idx="6700">
                  <c:v>0.67</c:v>
                </c:pt>
                <c:pt idx="6701">
                  <c:v>0.67010000000000003</c:v>
                </c:pt>
                <c:pt idx="6702">
                  <c:v>0.67020000000000002</c:v>
                </c:pt>
                <c:pt idx="6703">
                  <c:v>0.67030000000000001</c:v>
                </c:pt>
                <c:pt idx="6704">
                  <c:v>0.6704</c:v>
                </c:pt>
                <c:pt idx="6705">
                  <c:v>0.67049999999999998</c:v>
                </c:pt>
                <c:pt idx="6706">
                  <c:v>0.67059999999999997</c:v>
                </c:pt>
                <c:pt idx="6707">
                  <c:v>0.67069999999999996</c:v>
                </c:pt>
                <c:pt idx="6708">
                  <c:v>0.67079999999999995</c:v>
                </c:pt>
                <c:pt idx="6709">
                  <c:v>0.67090000000000005</c:v>
                </c:pt>
                <c:pt idx="6710">
                  <c:v>0.67100000000000004</c:v>
                </c:pt>
                <c:pt idx="6711">
                  <c:v>0.67110000000000003</c:v>
                </c:pt>
                <c:pt idx="6712">
                  <c:v>0.67120000000000002</c:v>
                </c:pt>
                <c:pt idx="6713">
                  <c:v>0.67130000000000001</c:v>
                </c:pt>
                <c:pt idx="6714">
                  <c:v>0.6714</c:v>
                </c:pt>
                <c:pt idx="6715">
                  <c:v>0.67149999999999999</c:v>
                </c:pt>
                <c:pt idx="6716">
                  <c:v>0.67159999999999997</c:v>
                </c:pt>
                <c:pt idx="6717">
                  <c:v>0.67169999999999996</c:v>
                </c:pt>
                <c:pt idx="6718">
                  <c:v>0.67179999999999995</c:v>
                </c:pt>
                <c:pt idx="6719">
                  <c:v>0.67190000000000005</c:v>
                </c:pt>
                <c:pt idx="6720">
                  <c:v>0.67200000000000004</c:v>
                </c:pt>
                <c:pt idx="6721">
                  <c:v>0.67210000000000003</c:v>
                </c:pt>
                <c:pt idx="6722">
                  <c:v>0.67220000000000002</c:v>
                </c:pt>
                <c:pt idx="6723">
                  <c:v>0.67230000000000001</c:v>
                </c:pt>
                <c:pt idx="6724">
                  <c:v>0.6724</c:v>
                </c:pt>
                <c:pt idx="6725">
                  <c:v>0.67249999999999999</c:v>
                </c:pt>
                <c:pt idx="6726">
                  <c:v>0.67259999999999998</c:v>
                </c:pt>
                <c:pt idx="6727">
                  <c:v>0.67269999999999996</c:v>
                </c:pt>
                <c:pt idx="6728">
                  <c:v>0.67279999999999995</c:v>
                </c:pt>
                <c:pt idx="6729">
                  <c:v>0.67290000000000005</c:v>
                </c:pt>
                <c:pt idx="6730">
                  <c:v>0.67300000000000004</c:v>
                </c:pt>
                <c:pt idx="6731">
                  <c:v>0.67310000000000003</c:v>
                </c:pt>
                <c:pt idx="6732">
                  <c:v>0.67320000000000002</c:v>
                </c:pt>
                <c:pt idx="6733">
                  <c:v>0.67330000000000001</c:v>
                </c:pt>
                <c:pt idx="6734">
                  <c:v>0.6734</c:v>
                </c:pt>
                <c:pt idx="6735">
                  <c:v>0.67349999999999999</c:v>
                </c:pt>
                <c:pt idx="6736">
                  <c:v>0.67359999999999998</c:v>
                </c:pt>
                <c:pt idx="6737">
                  <c:v>0.67369999999999997</c:v>
                </c:pt>
                <c:pt idx="6738">
                  <c:v>0.67379999999999995</c:v>
                </c:pt>
                <c:pt idx="6739">
                  <c:v>0.67390000000000005</c:v>
                </c:pt>
                <c:pt idx="6740">
                  <c:v>0.67400000000000004</c:v>
                </c:pt>
                <c:pt idx="6741">
                  <c:v>0.67410000000000003</c:v>
                </c:pt>
                <c:pt idx="6742">
                  <c:v>0.67420000000000002</c:v>
                </c:pt>
                <c:pt idx="6743">
                  <c:v>0.67430000000000001</c:v>
                </c:pt>
                <c:pt idx="6744">
                  <c:v>0.6744</c:v>
                </c:pt>
                <c:pt idx="6745">
                  <c:v>0.67449999999999999</c:v>
                </c:pt>
                <c:pt idx="6746">
                  <c:v>0.67459999999999998</c:v>
                </c:pt>
                <c:pt idx="6747">
                  <c:v>0.67469999999999997</c:v>
                </c:pt>
                <c:pt idx="6748">
                  <c:v>0.67479999999999996</c:v>
                </c:pt>
                <c:pt idx="6749">
                  <c:v>0.67490000000000006</c:v>
                </c:pt>
                <c:pt idx="6750">
                  <c:v>0.67500000000000004</c:v>
                </c:pt>
                <c:pt idx="6751">
                  <c:v>0.67510000000000003</c:v>
                </c:pt>
                <c:pt idx="6752">
                  <c:v>0.67520000000000002</c:v>
                </c:pt>
                <c:pt idx="6753">
                  <c:v>0.67530000000000001</c:v>
                </c:pt>
                <c:pt idx="6754">
                  <c:v>0.6754</c:v>
                </c:pt>
                <c:pt idx="6755">
                  <c:v>0.67549999999999999</c:v>
                </c:pt>
                <c:pt idx="6756">
                  <c:v>0.67559999999999998</c:v>
                </c:pt>
                <c:pt idx="6757">
                  <c:v>0.67569999999999997</c:v>
                </c:pt>
                <c:pt idx="6758">
                  <c:v>0.67579999999999996</c:v>
                </c:pt>
                <c:pt idx="6759">
                  <c:v>0.67589999999999995</c:v>
                </c:pt>
                <c:pt idx="6760">
                  <c:v>0.67600000000000005</c:v>
                </c:pt>
                <c:pt idx="6761">
                  <c:v>0.67610000000000003</c:v>
                </c:pt>
                <c:pt idx="6762">
                  <c:v>0.67620000000000002</c:v>
                </c:pt>
                <c:pt idx="6763">
                  <c:v>0.67630000000000001</c:v>
                </c:pt>
                <c:pt idx="6764">
                  <c:v>0.6764</c:v>
                </c:pt>
                <c:pt idx="6765">
                  <c:v>0.67649999999999999</c:v>
                </c:pt>
                <c:pt idx="6766">
                  <c:v>0.67659999999999998</c:v>
                </c:pt>
                <c:pt idx="6767">
                  <c:v>0.67669999999999997</c:v>
                </c:pt>
                <c:pt idx="6768">
                  <c:v>0.67679999999999996</c:v>
                </c:pt>
                <c:pt idx="6769">
                  <c:v>0.67689999999999995</c:v>
                </c:pt>
                <c:pt idx="6770">
                  <c:v>0.67700000000000005</c:v>
                </c:pt>
                <c:pt idx="6771">
                  <c:v>0.67710000000000004</c:v>
                </c:pt>
                <c:pt idx="6772">
                  <c:v>0.67720000000000002</c:v>
                </c:pt>
                <c:pt idx="6773">
                  <c:v>0.67730000000000001</c:v>
                </c:pt>
                <c:pt idx="6774">
                  <c:v>0.6774</c:v>
                </c:pt>
                <c:pt idx="6775">
                  <c:v>0.67749999999999999</c:v>
                </c:pt>
                <c:pt idx="6776">
                  <c:v>0.67759999999999998</c:v>
                </c:pt>
                <c:pt idx="6777">
                  <c:v>0.67769999999999997</c:v>
                </c:pt>
                <c:pt idx="6778">
                  <c:v>0.67779999999999996</c:v>
                </c:pt>
                <c:pt idx="6779">
                  <c:v>0.67789999999999995</c:v>
                </c:pt>
                <c:pt idx="6780">
                  <c:v>0.67800000000000005</c:v>
                </c:pt>
                <c:pt idx="6781">
                  <c:v>0.67810000000000004</c:v>
                </c:pt>
                <c:pt idx="6782">
                  <c:v>0.67820000000000003</c:v>
                </c:pt>
                <c:pt idx="6783">
                  <c:v>0.67830000000000001</c:v>
                </c:pt>
                <c:pt idx="6784">
                  <c:v>0.6784</c:v>
                </c:pt>
                <c:pt idx="6785">
                  <c:v>0.67849999999999999</c:v>
                </c:pt>
                <c:pt idx="6786">
                  <c:v>0.67859999999999998</c:v>
                </c:pt>
                <c:pt idx="6787">
                  <c:v>0.67869999999999997</c:v>
                </c:pt>
                <c:pt idx="6788">
                  <c:v>0.67879999999999996</c:v>
                </c:pt>
                <c:pt idx="6789">
                  <c:v>0.67889999999999995</c:v>
                </c:pt>
                <c:pt idx="6790">
                  <c:v>0.67900000000000005</c:v>
                </c:pt>
                <c:pt idx="6791">
                  <c:v>0.67910000000000004</c:v>
                </c:pt>
                <c:pt idx="6792">
                  <c:v>0.67920000000000003</c:v>
                </c:pt>
                <c:pt idx="6793">
                  <c:v>0.67930000000000001</c:v>
                </c:pt>
                <c:pt idx="6794">
                  <c:v>0.6794</c:v>
                </c:pt>
                <c:pt idx="6795">
                  <c:v>0.67949999999999999</c:v>
                </c:pt>
                <c:pt idx="6796">
                  <c:v>0.67959999999999998</c:v>
                </c:pt>
                <c:pt idx="6797">
                  <c:v>0.67969999999999997</c:v>
                </c:pt>
                <c:pt idx="6798">
                  <c:v>0.67979999999999996</c:v>
                </c:pt>
                <c:pt idx="6799">
                  <c:v>0.67989999999999995</c:v>
                </c:pt>
                <c:pt idx="6800">
                  <c:v>0.68</c:v>
                </c:pt>
                <c:pt idx="6801">
                  <c:v>0.68010000000000004</c:v>
                </c:pt>
                <c:pt idx="6802">
                  <c:v>0.68020000000000003</c:v>
                </c:pt>
                <c:pt idx="6803">
                  <c:v>0.68030000000000002</c:v>
                </c:pt>
                <c:pt idx="6804">
                  <c:v>0.6804</c:v>
                </c:pt>
                <c:pt idx="6805">
                  <c:v>0.68049999999999999</c:v>
                </c:pt>
                <c:pt idx="6806">
                  <c:v>0.68059999999999998</c:v>
                </c:pt>
                <c:pt idx="6807">
                  <c:v>0.68069999999999997</c:v>
                </c:pt>
                <c:pt idx="6808">
                  <c:v>0.68079999999999996</c:v>
                </c:pt>
                <c:pt idx="6809">
                  <c:v>0.68089999999999995</c:v>
                </c:pt>
                <c:pt idx="6810">
                  <c:v>0.68100000000000005</c:v>
                </c:pt>
                <c:pt idx="6811">
                  <c:v>0.68110000000000004</c:v>
                </c:pt>
                <c:pt idx="6812">
                  <c:v>0.68120000000000003</c:v>
                </c:pt>
                <c:pt idx="6813">
                  <c:v>0.68130000000000002</c:v>
                </c:pt>
                <c:pt idx="6814">
                  <c:v>0.68140000000000001</c:v>
                </c:pt>
                <c:pt idx="6815">
                  <c:v>0.68149999999999999</c:v>
                </c:pt>
                <c:pt idx="6816">
                  <c:v>0.68159999999999998</c:v>
                </c:pt>
                <c:pt idx="6817">
                  <c:v>0.68169999999999997</c:v>
                </c:pt>
                <c:pt idx="6818">
                  <c:v>0.68179999999999996</c:v>
                </c:pt>
                <c:pt idx="6819">
                  <c:v>0.68189999999999995</c:v>
                </c:pt>
                <c:pt idx="6820">
                  <c:v>0.68200000000000005</c:v>
                </c:pt>
                <c:pt idx="6821">
                  <c:v>0.68210000000000004</c:v>
                </c:pt>
                <c:pt idx="6822">
                  <c:v>0.68220000000000003</c:v>
                </c:pt>
                <c:pt idx="6823">
                  <c:v>0.68230000000000002</c:v>
                </c:pt>
                <c:pt idx="6824">
                  <c:v>0.68240000000000001</c:v>
                </c:pt>
                <c:pt idx="6825">
                  <c:v>0.6825</c:v>
                </c:pt>
                <c:pt idx="6826">
                  <c:v>0.68259999999999998</c:v>
                </c:pt>
                <c:pt idx="6827">
                  <c:v>0.68269999999999997</c:v>
                </c:pt>
                <c:pt idx="6828">
                  <c:v>0.68279999999999996</c:v>
                </c:pt>
                <c:pt idx="6829">
                  <c:v>0.68289999999999995</c:v>
                </c:pt>
                <c:pt idx="6830">
                  <c:v>0.68300000000000005</c:v>
                </c:pt>
                <c:pt idx="6831">
                  <c:v>0.68310000000000004</c:v>
                </c:pt>
                <c:pt idx="6832">
                  <c:v>0.68320000000000003</c:v>
                </c:pt>
                <c:pt idx="6833">
                  <c:v>0.68330000000000002</c:v>
                </c:pt>
                <c:pt idx="6834">
                  <c:v>0.68340000000000001</c:v>
                </c:pt>
                <c:pt idx="6835">
                  <c:v>0.6835</c:v>
                </c:pt>
                <c:pt idx="6836">
                  <c:v>0.68359999999999999</c:v>
                </c:pt>
                <c:pt idx="6837">
                  <c:v>0.68369999999999997</c:v>
                </c:pt>
                <c:pt idx="6838">
                  <c:v>0.68379999999999996</c:v>
                </c:pt>
                <c:pt idx="6839">
                  <c:v>0.68389999999999995</c:v>
                </c:pt>
                <c:pt idx="6840">
                  <c:v>0.68400000000000005</c:v>
                </c:pt>
                <c:pt idx="6841">
                  <c:v>0.68410000000000004</c:v>
                </c:pt>
                <c:pt idx="6842">
                  <c:v>0.68420000000000003</c:v>
                </c:pt>
                <c:pt idx="6843">
                  <c:v>0.68430000000000002</c:v>
                </c:pt>
                <c:pt idx="6844">
                  <c:v>0.68440000000000001</c:v>
                </c:pt>
                <c:pt idx="6845">
                  <c:v>0.6845</c:v>
                </c:pt>
                <c:pt idx="6846">
                  <c:v>0.68459999999999999</c:v>
                </c:pt>
                <c:pt idx="6847">
                  <c:v>0.68469999999999998</c:v>
                </c:pt>
                <c:pt idx="6848">
                  <c:v>0.68479999999999996</c:v>
                </c:pt>
                <c:pt idx="6849">
                  <c:v>0.68489999999999995</c:v>
                </c:pt>
                <c:pt idx="6850">
                  <c:v>0.68500000000000005</c:v>
                </c:pt>
                <c:pt idx="6851">
                  <c:v>0.68510000000000004</c:v>
                </c:pt>
                <c:pt idx="6852">
                  <c:v>0.68520000000000003</c:v>
                </c:pt>
                <c:pt idx="6853">
                  <c:v>0.68530000000000002</c:v>
                </c:pt>
                <c:pt idx="6854">
                  <c:v>0.68540000000000001</c:v>
                </c:pt>
                <c:pt idx="6855">
                  <c:v>0.6855</c:v>
                </c:pt>
                <c:pt idx="6856">
                  <c:v>0.68559999999999999</c:v>
                </c:pt>
                <c:pt idx="6857">
                  <c:v>0.68569999999999998</c:v>
                </c:pt>
                <c:pt idx="6858">
                  <c:v>0.68579999999999997</c:v>
                </c:pt>
                <c:pt idx="6859">
                  <c:v>0.68589999999999995</c:v>
                </c:pt>
                <c:pt idx="6860">
                  <c:v>0.68600000000000005</c:v>
                </c:pt>
                <c:pt idx="6861">
                  <c:v>0.68610000000000004</c:v>
                </c:pt>
                <c:pt idx="6862">
                  <c:v>0.68620000000000003</c:v>
                </c:pt>
                <c:pt idx="6863">
                  <c:v>0.68630000000000002</c:v>
                </c:pt>
                <c:pt idx="6864">
                  <c:v>0.68640000000000001</c:v>
                </c:pt>
                <c:pt idx="6865">
                  <c:v>0.6865</c:v>
                </c:pt>
                <c:pt idx="6866">
                  <c:v>0.68659999999999999</c:v>
                </c:pt>
                <c:pt idx="6867">
                  <c:v>0.68669999999999998</c:v>
                </c:pt>
                <c:pt idx="6868">
                  <c:v>0.68679999999999997</c:v>
                </c:pt>
                <c:pt idx="6869">
                  <c:v>0.68689999999999996</c:v>
                </c:pt>
                <c:pt idx="6870">
                  <c:v>0.68700000000000006</c:v>
                </c:pt>
                <c:pt idx="6871">
                  <c:v>0.68710000000000004</c:v>
                </c:pt>
                <c:pt idx="6872">
                  <c:v>0.68720000000000003</c:v>
                </c:pt>
                <c:pt idx="6873">
                  <c:v>0.68730000000000002</c:v>
                </c:pt>
                <c:pt idx="6874">
                  <c:v>0.68740000000000001</c:v>
                </c:pt>
                <c:pt idx="6875">
                  <c:v>0.6875</c:v>
                </c:pt>
                <c:pt idx="6876">
                  <c:v>0.68759999999999999</c:v>
                </c:pt>
                <c:pt idx="6877">
                  <c:v>0.68769999999999998</c:v>
                </c:pt>
                <c:pt idx="6878">
                  <c:v>0.68779999999999997</c:v>
                </c:pt>
                <c:pt idx="6879">
                  <c:v>0.68789999999999996</c:v>
                </c:pt>
                <c:pt idx="6880">
                  <c:v>0.68799999999999994</c:v>
                </c:pt>
                <c:pt idx="6881">
                  <c:v>0.68810000000000004</c:v>
                </c:pt>
                <c:pt idx="6882">
                  <c:v>0.68820000000000003</c:v>
                </c:pt>
                <c:pt idx="6883">
                  <c:v>0.68830000000000002</c:v>
                </c:pt>
                <c:pt idx="6884">
                  <c:v>0.68840000000000001</c:v>
                </c:pt>
                <c:pt idx="6885">
                  <c:v>0.6885</c:v>
                </c:pt>
                <c:pt idx="6886">
                  <c:v>0.68859999999999999</c:v>
                </c:pt>
                <c:pt idx="6887">
                  <c:v>0.68869999999999998</c:v>
                </c:pt>
                <c:pt idx="6888">
                  <c:v>0.68879999999999997</c:v>
                </c:pt>
                <c:pt idx="6889">
                  <c:v>0.68889999999999996</c:v>
                </c:pt>
                <c:pt idx="6890">
                  <c:v>0.68899999999999995</c:v>
                </c:pt>
                <c:pt idx="6891">
                  <c:v>0.68910000000000005</c:v>
                </c:pt>
                <c:pt idx="6892">
                  <c:v>0.68920000000000003</c:v>
                </c:pt>
                <c:pt idx="6893">
                  <c:v>0.68930000000000002</c:v>
                </c:pt>
                <c:pt idx="6894">
                  <c:v>0.68940000000000001</c:v>
                </c:pt>
                <c:pt idx="6895">
                  <c:v>0.6895</c:v>
                </c:pt>
                <c:pt idx="6896">
                  <c:v>0.68959999999999999</c:v>
                </c:pt>
                <c:pt idx="6897">
                  <c:v>0.68969999999999998</c:v>
                </c:pt>
                <c:pt idx="6898">
                  <c:v>0.68979999999999997</c:v>
                </c:pt>
                <c:pt idx="6899">
                  <c:v>0.68989999999999996</c:v>
                </c:pt>
                <c:pt idx="6900">
                  <c:v>0.69</c:v>
                </c:pt>
                <c:pt idx="6901">
                  <c:v>0.69010000000000005</c:v>
                </c:pt>
                <c:pt idx="6902">
                  <c:v>0.69020000000000004</c:v>
                </c:pt>
                <c:pt idx="6903">
                  <c:v>0.69030000000000002</c:v>
                </c:pt>
                <c:pt idx="6904">
                  <c:v>0.69040000000000001</c:v>
                </c:pt>
                <c:pt idx="6905">
                  <c:v>0.6905</c:v>
                </c:pt>
                <c:pt idx="6906">
                  <c:v>0.69059999999999999</c:v>
                </c:pt>
                <c:pt idx="6907">
                  <c:v>0.69069999999999998</c:v>
                </c:pt>
                <c:pt idx="6908">
                  <c:v>0.69079999999999997</c:v>
                </c:pt>
                <c:pt idx="6909">
                  <c:v>0.69089999999999996</c:v>
                </c:pt>
                <c:pt idx="6910">
                  <c:v>0.69099999999999995</c:v>
                </c:pt>
                <c:pt idx="6911">
                  <c:v>0.69110000000000005</c:v>
                </c:pt>
                <c:pt idx="6912">
                  <c:v>0.69120000000000004</c:v>
                </c:pt>
                <c:pt idx="6913">
                  <c:v>0.69130000000000003</c:v>
                </c:pt>
                <c:pt idx="6914">
                  <c:v>0.69140000000000001</c:v>
                </c:pt>
                <c:pt idx="6915">
                  <c:v>0.6915</c:v>
                </c:pt>
                <c:pt idx="6916">
                  <c:v>0.69159999999999999</c:v>
                </c:pt>
                <c:pt idx="6917">
                  <c:v>0.69169999999999998</c:v>
                </c:pt>
                <c:pt idx="6918">
                  <c:v>0.69179999999999997</c:v>
                </c:pt>
                <c:pt idx="6919">
                  <c:v>0.69189999999999996</c:v>
                </c:pt>
                <c:pt idx="6920">
                  <c:v>0.69199999999999995</c:v>
                </c:pt>
                <c:pt idx="6921">
                  <c:v>0.69210000000000005</c:v>
                </c:pt>
                <c:pt idx="6922">
                  <c:v>0.69220000000000004</c:v>
                </c:pt>
                <c:pt idx="6923">
                  <c:v>0.69230000000000003</c:v>
                </c:pt>
                <c:pt idx="6924">
                  <c:v>0.69240000000000002</c:v>
                </c:pt>
                <c:pt idx="6925">
                  <c:v>0.6925</c:v>
                </c:pt>
                <c:pt idx="6926">
                  <c:v>0.69259999999999999</c:v>
                </c:pt>
                <c:pt idx="6927">
                  <c:v>0.69269999999999998</c:v>
                </c:pt>
                <c:pt idx="6928">
                  <c:v>0.69279999999999997</c:v>
                </c:pt>
                <c:pt idx="6929">
                  <c:v>0.69289999999999996</c:v>
                </c:pt>
                <c:pt idx="6930">
                  <c:v>0.69299999999999995</c:v>
                </c:pt>
                <c:pt idx="6931">
                  <c:v>0.69310000000000005</c:v>
                </c:pt>
                <c:pt idx="6932">
                  <c:v>0.69320000000000004</c:v>
                </c:pt>
                <c:pt idx="6933">
                  <c:v>0.69330000000000003</c:v>
                </c:pt>
                <c:pt idx="6934">
                  <c:v>0.69340000000000002</c:v>
                </c:pt>
                <c:pt idx="6935">
                  <c:v>0.69350000000000001</c:v>
                </c:pt>
                <c:pt idx="6936">
                  <c:v>0.69359999999999999</c:v>
                </c:pt>
                <c:pt idx="6937">
                  <c:v>0.69369999999999998</c:v>
                </c:pt>
                <c:pt idx="6938">
                  <c:v>0.69379999999999997</c:v>
                </c:pt>
                <c:pt idx="6939">
                  <c:v>0.69389999999999996</c:v>
                </c:pt>
                <c:pt idx="6940">
                  <c:v>0.69399999999999995</c:v>
                </c:pt>
                <c:pt idx="6941">
                  <c:v>0.69410000000000005</c:v>
                </c:pt>
                <c:pt idx="6942">
                  <c:v>0.69420000000000004</c:v>
                </c:pt>
                <c:pt idx="6943">
                  <c:v>0.69430000000000003</c:v>
                </c:pt>
                <c:pt idx="6944">
                  <c:v>0.69440000000000002</c:v>
                </c:pt>
                <c:pt idx="6945">
                  <c:v>0.69450000000000001</c:v>
                </c:pt>
                <c:pt idx="6946">
                  <c:v>0.6946</c:v>
                </c:pt>
                <c:pt idx="6947">
                  <c:v>0.69469999999999998</c:v>
                </c:pt>
                <c:pt idx="6948">
                  <c:v>0.69479999999999997</c:v>
                </c:pt>
                <c:pt idx="6949">
                  <c:v>0.69489999999999996</c:v>
                </c:pt>
                <c:pt idx="6950">
                  <c:v>0.69499999999999995</c:v>
                </c:pt>
                <c:pt idx="6951">
                  <c:v>0.69510000000000005</c:v>
                </c:pt>
                <c:pt idx="6952">
                  <c:v>0.69520000000000004</c:v>
                </c:pt>
                <c:pt idx="6953">
                  <c:v>0.69530000000000003</c:v>
                </c:pt>
                <c:pt idx="6954">
                  <c:v>0.69540000000000002</c:v>
                </c:pt>
                <c:pt idx="6955">
                  <c:v>0.69550000000000001</c:v>
                </c:pt>
                <c:pt idx="6956">
                  <c:v>0.6956</c:v>
                </c:pt>
                <c:pt idx="6957">
                  <c:v>0.69569999999999999</c:v>
                </c:pt>
                <c:pt idx="6958">
                  <c:v>0.69579999999999997</c:v>
                </c:pt>
                <c:pt idx="6959">
                  <c:v>0.69589999999999996</c:v>
                </c:pt>
                <c:pt idx="6960">
                  <c:v>0.69599999999999995</c:v>
                </c:pt>
                <c:pt idx="6961">
                  <c:v>0.69610000000000005</c:v>
                </c:pt>
                <c:pt idx="6962">
                  <c:v>0.69620000000000004</c:v>
                </c:pt>
                <c:pt idx="6963">
                  <c:v>0.69630000000000003</c:v>
                </c:pt>
                <c:pt idx="6964">
                  <c:v>0.69640000000000002</c:v>
                </c:pt>
                <c:pt idx="6965">
                  <c:v>0.69650000000000001</c:v>
                </c:pt>
                <c:pt idx="6966">
                  <c:v>0.6966</c:v>
                </c:pt>
                <c:pt idx="6967">
                  <c:v>0.69669999999999999</c:v>
                </c:pt>
                <c:pt idx="6968">
                  <c:v>0.69679999999999997</c:v>
                </c:pt>
                <c:pt idx="6969">
                  <c:v>0.69689999999999996</c:v>
                </c:pt>
                <c:pt idx="6970">
                  <c:v>0.69699999999999995</c:v>
                </c:pt>
                <c:pt idx="6971">
                  <c:v>0.69710000000000005</c:v>
                </c:pt>
                <c:pt idx="6972">
                  <c:v>0.69720000000000004</c:v>
                </c:pt>
                <c:pt idx="6973">
                  <c:v>0.69730000000000003</c:v>
                </c:pt>
                <c:pt idx="6974">
                  <c:v>0.69740000000000002</c:v>
                </c:pt>
                <c:pt idx="6975">
                  <c:v>0.69750000000000001</c:v>
                </c:pt>
                <c:pt idx="6976">
                  <c:v>0.6976</c:v>
                </c:pt>
                <c:pt idx="6977">
                  <c:v>0.69769999999999999</c:v>
                </c:pt>
                <c:pt idx="6978">
                  <c:v>0.69779999999999998</c:v>
                </c:pt>
                <c:pt idx="6979">
                  <c:v>0.69789999999999996</c:v>
                </c:pt>
                <c:pt idx="6980">
                  <c:v>0.69799999999999995</c:v>
                </c:pt>
                <c:pt idx="6981">
                  <c:v>0.69810000000000005</c:v>
                </c:pt>
                <c:pt idx="6982">
                  <c:v>0.69820000000000004</c:v>
                </c:pt>
                <c:pt idx="6983">
                  <c:v>0.69830000000000003</c:v>
                </c:pt>
                <c:pt idx="6984">
                  <c:v>0.69840000000000002</c:v>
                </c:pt>
                <c:pt idx="6985">
                  <c:v>0.69850000000000001</c:v>
                </c:pt>
                <c:pt idx="6986">
                  <c:v>0.6986</c:v>
                </c:pt>
                <c:pt idx="6987">
                  <c:v>0.69869999999999999</c:v>
                </c:pt>
                <c:pt idx="6988">
                  <c:v>0.69879999999999998</c:v>
                </c:pt>
                <c:pt idx="6989">
                  <c:v>0.69889999999999997</c:v>
                </c:pt>
                <c:pt idx="6990">
                  <c:v>0.69899999999999995</c:v>
                </c:pt>
                <c:pt idx="6991">
                  <c:v>0.69910000000000005</c:v>
                </c:pt>
                <c:pt idx="6992">
                  <c:v>0.69920000000000004</c:v>
                </c:pt>
                <c:pt idx="6993">
                  <c:v>0.69930000000000003</c:v>
                </c:pt>
                <c:pt idx="6994">
                  <c:v>0.69940000000000002</c:v>
                </c:pt>
                <c:pt idx="6995">
                  <c:v>0.69950000000000001</c:v>
                </c:pt>
                <c:pt idx="6996">
                  <c:v>0.6996</c:v>
                </c:pt>
                <c:pt idx="6997">
                  <c:v>0.69969999999999999</c:v>
                </c:pt>
                <c:pt idx="6998">
                  <c:v>0.69979999999999998</c:v>
                </c:pt>
                <c:pt idx="6999">
                  <c:v>0.69989999999999997</c:v>
                </c:pt>
                <c:pt idx="7000">
                  <c:v>0.7</c:v>
                </c:pt>
                <c:pt idx="7001">
                  <c:v>0.70009999999999994</c:v>
                </c:pt>
                <c:pt idx="7002">
                  <c:v>0.70020000000000004</c:v>
                </c:pt>
                <c:pt idx="7003">
                  <c:v>0.70030000000000003</c:v>
                </c:pt>
                <c:pt idx="7004">
                  <c:v>0.70040000000000002</c:v>
                </c:pt>
                <c:pt idx="7005">
                  <c:v>0.70050000000000001</c:v>
                </c:pt>
                <c:pt idx="7006">
                  <c:v>0.7006</c:v>
                </c:pt>
                <c:pt idx="7007">
                  <c:v>0.70069999999999999</c:v>
                </c:pt>
                <c:pt idx="7008">
                  <c:v>0.70079999999999998</c:v>
                </c:pt>
                <c:pt idx="7009">
                  <c:v>0.70089999999999997</c:v>
                </c:pt>
                <c:pt idx="7010">
                  <c:v>0.70099999999999996</c:v>
                </c:pt>
                <c:pt idx="7011">
                  <c:v>0.70109999999999995</c:v>
                </c:pt>
                <c:pt idx="7012">
                  <c:v>0.70120000000000005</c:v>
                </c:pt>
                <c:pt idx="7013">
                  <c:v>0.70130000000000003</c:v>
                </c:pt>
                <c:pt idx="7014">
                  <c:v>0.70140000000000002</c:v>
                </c:pt>
                <c:pt idx="7015">
                  <c:v>0.70150000000000001</c:v>
                </c:pt>
                <c:pt idx="7016">
                  <c:v>0.7016</c:v>
                </c:pt>
                <c:pt idx="7017">
                  <c:v>0.70169999999999999</c:v>
                </c:pt>
                <c:pt idx="7018">
                  <c:v>0.70179999999999998</c:v>
                </c:pt>
                <c:pt idx="7019">
                  <c:v>0.70189999999999997</c:v>
                </c:pt>
                <c:pt idx="7020">
                  <c:v>0.70199999999999996</c:v>
                </c:pt>
                <c:pt idx="7021">
                  <c:v>0.70209999999999995</c:v>
                </c:pt>
                <c:pt idx="7022">
                  <c:v>0.70220000000000005</c:v>
                </c:pt>
                <c:pt idx="7023">
                  <c:v>0.70230000000000004</c:v>
                </c:pt>
                <c:pt idx="7024">
                  <c:v>0.70240000000000002</c:v>
                </c:pt>
                <c:pt idx="7025">
                  <c:v>0.70250000000000001</c:v>
                </c:pt>
                <c:pt idx="7026">
                  <c:v>0.7026</c:v>
                </c:pt>
                <c:pt idx="7027">
                  <c:v>0.70269999999999999</c:v>
                </c:pt>
                <c:pt idx="7028">
                  <c:v>0.70279999999999998</c:v>
                </c:pt>
                <c:pt idx="7029">
                  <c:v>0.70289999999999997</c:v>
                </c:pt>
                <c:pt idx="7030">
                  <c:v>0.70299999999999996</c:v>
                </c:pt>
                <c:pt idx="7031">
                  <c:v>0.70309999999999995</c:v>
                </c:pt>
                <c:pt idx="7032">
                  <c:v>0.70320000000000005</c:v>
                </c:pt>
                <c:pt idx="7033">
                  <c:v>0.70330000000000004</c:v>
                </c:pt>
                <c:pt idx="7034">
                  <c:v>0.70340000000000003</c:v>
                </c:pt>
                <c:pt idx="7035">
                  <c:v>0.70350000000000001</c:v>
                </c:pt>
                <c:pt idx="7036">
                  <c:v>0.7036</c:v>
                </c:pt>
                <c:pt idx="7037">
                  <c:v>0.70369999999999999</c:v>
                </c:pt>
                <c:pt idx="7038">
                  <c:v>0.70379999999999998</c:v>
                </c:pt>
                <c:pt idx="7039">
                  <c:v>0.70389999999999997</c:v>
                </c:pt>
                <c:pt idx="7040">
                  <c:v>0.70399999999999996</c:v>
                </c:pt>
                <c:pt idx="7041">
                  <c:v>0.70409999999999995</c:v>
                </c:pt>
                <c:pt idx="7042">
                  <c:v>0.70420000000000005</c:v>
                </c:pt>
                <c:pt idx="7043">
                  <c:v>0.70430000000000004</c:v>
                </c:pt>
                <c:pt idx="7044">
                  <c:v>0.70440000000000003</c:v>
                </c:pt>
                <c:pt idx="7045">
                  <c:v>0.70450000000000002</c:v>
                </c:pt>
                <c:pt idx="7046">
                  <c:v>0.7046</c:v>
                </c:pt>
                <c:pt idx="7047">
                  <c:v>0.70469999999999999</c:v>
                </c:pt>
                <c:pt idx="7048">
                  <c:v>0.70479999999999998</c:v>
                </c:pt>
                <c:pt idx="7049">
                  <c:v>0.70489999999999997</c:v>
                </c:pt>
                <c:pt idx="7050">
                  <c:v>0.70499999999999996</c:v>
                </c:pt>
                <c:pt idx="7051">
                  <c:v>0.70509999999999995</c:v>
                </c:pt>
                <c:pt idx="7052">
                  <c:v>0.70520000000000005</c:v>
                </c:pt>
                <c:pt idx="7053">
                  <c:v>0.70530000000000004</c:v>
                </c:pt>
                <c:pt idx="7054">
                  <c:v>0.70540000000000003</c:v>
                </c:pt>
                <c:pt idx="7055">
                  <c:v>0.70550000000000002</c:v>
                </c:pt>
                <c:pt idx="7056">
                  <c:v>0.7056</c:v>
                </c:pt>
                <c:pt idx="7057">
                  <c:v>0.70569999999999999</c:v>
                </c:pt>
                <c:pt idx="7058">
                  <c:v>0.70579999999999998</c:v>
                </c:pt>
                <c:pt idx="7059">
                  <c:v>0.70589999999999997</c:v>
                </c:pt>
                <c:pt idx="7060">
                  <c:v>0.70599999999999996</c:v>
                </c:pt>
                <c:pt idx="7061">
                  <c:v>0.70609999999999995</c:v>
                </c:pt>
                <c:pt idx="7062">
                  <c:v>0.70620000000000005</c:v>
                </c:pt>
                <c:pt idx="7063">
                  <c:v>0.70630000000000004</c:v>
                </c:pt>
                <c:pt idx="7064">
                  <c:v>0.70640000000000003</c:v>
                </c:pt>
                <c:pt idx="7065">
                  <c:v>0.70650000000000002</c:v>
                </c:pt>
                <c:pt idx="7066">
                  <c:v>0.70660000000000001</c:v>
                </c:pt>
                <c:pt idx="7067">
                  <c:v>0.70669999999999999</c:v>
                </c:pt>
                <c:pt idx="7068">
                  <c:v>0.70679999999999998</c:v>
                </c:pt>
                <c:pt idx="7069">
                  <c:v>0.70689999999999997</c:v>
                </c:pt>
                <c:pt idx="7070">
                  <c:v>0.70699999999999996</c:v>
                </c:pt>
                <c:pt idx="7071">
                  <c:v>0.70709999999999995</c:v>
                </c:pt>
                <c:pt idx="7072">
                  <c:v>0.70720000000000005</c:v>
                </c:pt>
                <c:pt idx="7073">
                  <c:v>0.70730000000000004</c:v>
                </c:pt>
                <c:pt idx="7074">
                  <c:v>0.70740000000000003</c:v>
                </c:pt>
                <c:pt idx="7075">
                  <c:v>0.70750000000000002</c:v>
                </c:pt>
                <c:pt idx="7076">
                  <c:v>0.70760000000000001</c:v>
                </c:pt>
                <c:pt idx="7077">
                  <c:v>0.7077</c:v>
                </c:pt>
                <c:pt idx="7078">
                  <c:v>0.70779999999999998</c:v>
                </c:pt>
                <c:pt idx="7079">
                  <c:v>0.70789999999999997</c:v>
                </c:pt>
                <c:pt idx="7080">
                  <c:v>0.70799999999999996</c:v>
                </c:pt>
                <c:pt idx="7081">
                  <c:v>0.70809999999999995</c:v>
                </c:pt>
                <c:pt idx="7082">
                  <c:v>0.70820000000000005</c:v>
                </c:pt>
                <c:pt idx="7083">
                  <c:v>0.70830000000000004</c:v>
                </c:pt>
                <c:pt idx="7084">
                  <c:v>0.70840000000000003</c:v>
                </c:pt>
                <c:pt idx="7085">
                  <c:v>0.70850000000000002</c:v>
                </c:pt>
                <c:pt idx="7086">
                  <c:v>0.70860000000000001</c:v>
                </c:pt>
                <c:pt idx="7087">
                  <c:v>0.7087</c:v>
                </c:pt>
                <c:pt idx="7088">
                  <c:v>0.70879999999999999</c:v>
                </c:pt>
                <c:pt idx="7089">
                  <c:v>0.70889999999999997</c:v>
                </c:pt>
                <c:pt idx="7090">
                  <c:v>0.70899999999999996</c:v>
                </c:pt>
                <c:pt idx="7091">
                  <c:v>0.70909999999999995</c:v>
                </c:pt>
                <c:pt idx="7092">
                  <c:v>0.70920000000000005</c:v>
                </c:pt>
                <c:pt idx="7093">
                  <c:v>0.70930000000000004</c:v>
                </c:pt>
                <c:pt idx="7094">
                  <c:v>0.70940000000000003</c:v>
                </c:pt>
                <c:pt idx="7095">
                  <c:v>0.70950000000000002</c:v>
                </c:pt>
                <c:pt idx="7096">
                  <c:v>0.70960000000000001</c:v>
                </c:pt>
                <c:pt idx="7097">
                  <c:v>0.7097</c:v>
                </c:pt>
                <c:pt idx="7098">
                  <c:v>0.70979999999999999</c:v>
                </c:pt>
                <c:pt idx="7099">
                  <c:v>0.70989999999999998</c:v>
                </c:pt>
                <c:pt idx="7100">
                  <c:v>0.71</c:v>
                </c:pt>
                <c:pt idx="7101">
                  <c:v>0.71009999999999995</c:v>
                </c:pt>
                <c:pt idx="7102">
                  <c:v>0.71020000000000005</c:v>
                </c:pt>
                <c:pt idx="7103">
                  <c:v>0.71030000000000004</c:v>
                </c:pt>
                <c:pt idx="7104">
                  <c:v>0.71040000000000003</c:v>
                </c:pt>
                <c:pt idx="7105">
                  <c:v>0.71050000000000002</c:v>
                </c:pt>
                <c:pt idx="7106">
                  <c:v>0.71060000000000001</c:v>
                </c:pt>
                <c:pt idx="7107">
                  <c:v>0.7107</c:v>
                </c:pt>
                <c:pt idx="7108">
                  <c:v>0.71079999999999999</c:v>
                </c:pt>
                <c:pt idx="7109">
                  <c:v>0.71089999999999998</c:v>
                </c:pt>
                <c:pt idx="7110">
                  <c:v>0.71099999999999997</c:v>
                </c:pt>
                <c:pt idx="7111">
                  <c:v>0.71109999999999995</c:v>
                </c:pt>
                <c:pt idx="7112">
                  <c:v>0.71120000000000005</c:v>
                </c:pt>
                <c:pt idx="7113">
                  <c:v>0.71130000000000004</c:v>
                </c:pt>
                <c:pt idx="7114">
                  <c:v>0.71140000000000003</c:v>
                </c:pt>
                <c:pt idx="7115">
                  <c:v>0.71150000000000002</c:v>
                </c:pt>
                <c:pt idx="7116">
                  <c:v>0.71160000000000001</c:v>
                </c:pt>
                <c:pt idx="7117">
                  <c:v>0.7117</c:v>
                </c:pt>
                <c:pt idx="7118">
                  <c:v>0.71179999999999999</c:v>
                </c:pt>
                <c:pt idx="7119">
                  <c:v>0.71189999999999998</c:v>
                </c:pt>
                <c:pt idx="7120">
                  <c:v>0.71199999999999997</c:v>
                </c:pt>
                <c:pt idx="7121">
                  <c:v>0.71209999999999996</c:v>
                </c:pt>
                <c:pt idx="7122">
                  <c:v>0.71220000000000006</c:v>
                </c:pt>
                <c:pt idx="7123">
                  <c:v>0.71230000000000004</c:v>
                </c:pt>
                <c:pt idx="7124">
                  <c:v>0.71240000000000003</c:v>
                </c:pt>
                <c:pt idx="7125">
                  <c:v>0.71250000000000002</c:v>
                </c:pt>
                <c:pt idx="7126">
                  <c:v>0.71260000000000001</c:v>
                </c:pt>
                <c:pt idx="7127">
                  <c:v>0.7127</c:v>
                </c:pt>
                <c:pt idx="7128">
                  <c:v>0.71279999999999999</c:v>
                </c:pt>
                <c:pt idx="7129">
                  <c:v>0.71289999999999998</c:v>
                </c:pt>
                <c:pt idx="7130">
                  <c:v>0.71299999999999997</c:v>
                </c:pt>
                <c:pt idx="7131">
                  <c:v>0.71309999999999996</c:v>
                </c:pt>
                <c:pt idx="7132">
                  <c:v>0.71319999999999995</c:v>
                </c:pt>
                <c:pt idx="7133">
                  <c:v>0.71330000000000005</c:v>
                </c:pt>
                <c:pt idx="7134">
                  <c:v>0.71340000000000003</c:v>
                </c:pt>
                <c:pt idx="7135">
                  <c:v>0.71350000000000002</c:v>
                </c:pt>
                <c:pt idx="7136">
                  <c:v>0.71360000000000001</c:v>
                </c:pt>
                <c:pt idx="7137">
                  <c:v>0.7137</c:v>
                </c:pt>
                <c:pt idx="7138">
                  <c:v>0.71379999999999999</c:v>
                </c:pt>
                <c:pt idx="7139">
                  <c:v>0.71389999999999998</c:v>
                </c:pt>
                <c:pt idx="7140">
                  <c:v>0.71399999999999997</c:v>
                </c:pt>
                <c:pt idx="7141">
                  <c:v>0.71409999999999996</c:v>
                </c:pt>
                <c:pt idx="7142">
                  <c:v>0.71419999999999995</c:v>
                </c:pt>
                <c:pt idx="7143">
                  <c:v>0.71430000000000005</c:v>
                </c:pt>
                <c:pt idx="7144">
                  <c:v>0.71440000000000003</c:v>
                </c:pt>
                <c:pt idx="7145">
                  <c:v>0.71450000000000002</c:v>
                </c:pt>
                <c:pt idx="7146">
                  <c:v>0.71460000000000001</c:v>
                </c:pt>
                <c:pt idx="7147">
                  <c:v>0.7147</c:v>
                </c:pt>
                <c:pt idx="7148">
                  <c:v>0.71479999999999999</c:v>
                </c:pt>
                <c:pt idx="7149">
                  <c:v>0.71489999999999998</c:v>
                </c:pt>
                <c:pt idx="7150">
                  <c:v>0.71499999999999997</c:v>
                </c:pt>
                <c:pt idx="7151">
                  <c:v>0.71509999999999996</c:v>
                </c:pt>
                <c:pt idx="7152">
                  <c:v>0.71519999999999995</c:v>
                </c:pt>
                <c:pt idx="7153">
                  <c:v>0.71530000000000005</c:v>
                </c:pt>
                <c:pt idx="7154">
                  <c:v>0.71540000000000004</c:v>
                </c:pt>
                <c:pt idx="7155">
                  <c:v>0.71550000000000002</c:v>
                </c:pt>
                <c:pt idx="7156">
                  <c:v>0.71560000000000001</c:v>
                </c:pt>
                <c:pt idx="7157">
                  <c:v>0.7157</c:v>
                </c:pt>
                <c:pt idx="7158">
                  <c:v>0.71579999999999999</c:v>
                </c:pt>
                <c:pt idx="7159">
                  <c:v>0.71589999999999998</c:v>
                </c:pt>
                <c:pt idx="7160">
                  <c:v>0.71599999999999997</c:v>
                </c:pt>
                <c:pt idx="7161">
                  <c:v>0.71609999999999996</c:v>
                </c:pt>
                <c:pt idx="7162">
                  <c:v>0.71619999999999995</c:v>
                </c:pt>
                <c:pt idx="7163">
                  <c:v>0.71630000000000005</c:v>
                </c:pt>
                <c:pt idx="7164">
                  <c:v>0.71640000000000004</c:v>
                </c:pt>
                <c:pt idx="7165">
                  <c:v>0.71650000000000003</c:v>
                </c:pt>
                <c:pt idx="7166">
                  <c:v>0.71660000000000001</c:v>
                </c:pt>
                <c:pt idx="7167">
                  <c:v>0.7167</c:v>
                </c:pt>
                <c:pt idx="7168">
                  <c:v>0.71679999999999999</c:v>
                </c:pt>
                <c:pt idx="7169">
                  <c:v>0.71689999999999998</c:v>
                </c:pt>
                <c:pt idx="7170">
                  <c:v>0.71699999999999997</c:v>
                </c:pt>
                <c:pt idx="7171">
                  <c:v>0.71709999999999996</c:v>
                </c:pt>
                <c:pt idx="7172">
                  <c:v>0.71719999999999995</c:v>
                </c:pt>
                <c:pt idx="7173">
                  <c:v>0.71730000000000005</c:v>
                </c:pt>
                <c:pt idx="7174">
                  <c:v>0.71740000000000004</c:v>
                </c:pt>
                <c:pt idx="7175">
                  <c:v>0.71750000000000003</c:v>
                </c:pt>
                <c:pt idx="7176">
                  <c:v>0.71760000000000002</c:v>
                </c:pt>
                <c:pt idx="7177">
                  <c:v>0.7177</c:v>
                </c:pt>
                <c:pt idx="7178">
                  <c:v>0.71779999999999999</c:v>
                </c:pt>
                <c:pt idx="7179">
                  <c:v>0.71789999999999998</c:v>
                </c:pt>
                <c:pt idx="7180">
                  <c:v>0.71799999999999997</c:v>
                </c:pt>
                <c:pt idx="7181">
                  <c:v>0.71809999999999996</c:v>
                </c:pt>
                <c:pt idx="7182">
                  <c:v>0.71819999999999995</c:v>
                </c:pt>
                <c:pt idx="7183">
                  <c:v>0.71830000000000005</c:v>
                </c:pt>
                <c:pt idx="7184">
                  <c:v>0.71840000000000004</c:v>
                </c:pt>
                <c:pt idx="7185">
                  <c:v>0.71850000000000003</c:v>
                </c:pt>
                <c:pt idx="7186">
                  <c:v>0.71860000000000002</c:v>
                </c:pt>
                <c:pt idx="7187">
                  <c:v>0.71870000000000001</c:v>
                </c:pt>
                <c:pt idx="7188">
                  <c:v>0.71879999999999999</c:v>
                </c:pt>
                <c:pt idx="7189">
                  <c:v>0.71889999999999998</c:v>
                </c:pt>
                <c:pt idx="7190">
                  <c:v>0.71899999999999997</c:v>
                </c:pt>
                <c:pt idx="7191">
                  <c:v>0.71909999999999996</c:v>
                </c:pt>
                <c:pt idx="7192">
                  <c:v>0.71919999999999995</c:v>
                </c:pt>
                <c:pt idx="7193">
                  <c:v>0.71930000000000005</c:v>
                </c:pt>
                <c:pt idx="7194">
                  <c:v>0.71940000000000004</c:v>
                </c:pt>
                <c:pt idx="7195">
                  <c:v>0.71950000000000003</c:v>
                </c:pt>
                <c:pt idx="7196">
                  <c:v>0.71960000000000002</c:v>
                </c:pt>
                <c:pt idx="7197">
                  <c:v>0.71970000000000001</c:v>
                </c:pt>
                <c:pt idx="7198">
                  <c:v>0.7198</c:v>
                </c:pt>
                <c:pt idx="7199">
                  <c:v>0.71989999999999998</c:v>
                </c:pt>
                <c:pt idx="7200">
                  <c:v>0.72</c:v>
                </c:pt>
                <c:pt idx="7201">
                  <c:v>0.72009999999999996</c:v>
                </c:pt>
                <c:pt idx="7202">
                  <c:v>0.72019999999999995</c:v>
                </c:pt>
                <c:pt idx="7203">
                  <c:v>0.72030000000000005</c:v>
                </c:pt>
                <c:pt idx="7204">
                  <c:v>0.72040000000000004</c:v>
                </c:pt>
                <c:pt idx="7205">
                  <c:v>0.72050000000000003</c:v>
                </c:pt>
                <c:pt idx="7206">
                  <c:v>0.72060000000000002</c:v>
                </c:pt>
                <c:pt idx="7207">
                  <c:v>0.72070000000000001</c:v>
                </c:pt>
                <c:pt idx="7208">
                  <c:v>0.7208</c:v>
                </c:pt>
                <c:pt idx="7209">
                  <c:v>0.72089999999999999</c:v>
                </c:pt>
                <c:pt idx="7210">
                  <c:v>0.72099999999999997</c:v>
                </c:pt>
                <c:pt idx="7211">
                  <c:v>0.72109999999999996</c:v>
                </c:pt>
                <c:pt idx="7212">
                  <c:v>0.72119999999999995</c:v>
                </c:pt>
                <c:pt idx="7213">
                  <c:v>0.72130000000000005</c:v>
                </c:pt>
                <c:pt idx="7214">
                  <c:v>0.72140000000000004</c:v>
                </c:pt>
                <c:pt idx="7215">
                  <c:v>0.72150000000000003</c:v>
                </c:pt>
                <c:pt idx="7216">
                  <c:v>0.72160000000000002</c:v>
                </c:pt>
                <c:pt idx="7217">
                  <c:v>0.72170000000000001</c:v>
                </c:pt>
                <c:pt idx="7218">
                  <c:v>0.7218</c:v>
                </c:pt>
                <c:pt idx="7219">
                  <c:v>0.72189999999999999</c:v>
                </c:pt>
                <c:pt idx="7220">
                  <c:v>0.72199999999999998</c:v>
                </c:pt>
                <c:pt idx="7221">
                  <c:v>0.72209999999999996</c:v>
                </c:pt>
                <c:pt idx="7222">
                  <c:v>0.72219999999999995</c:v>
                </c:pt>
                <c:pt idx="7223">
                  <c:v>0.72230000000000005</c:v>
                </c:pt>
                <c:pt idx="7224">
                  <c:v>0.72240000000000004</c:v>
                </c:pt>
                <c:pt idx="7225">
                  <c:v>0.72250000000000003</c:v>
                </c:pt>
                <c:pt idx="7226">
                  <c:v>0.72260000000000002</c:v>
                </c:pt>
                <c:pt idx="7227">
                  <c:v>0.72270000000000001</c:v>
                </c:pt>
                <c:pt idx="7228">
                  <c:v>0.7228</c:v>
                </c:pt>
                <c:pt idx="7229">
                  <c:v>0.72289999999999999</c:v>
                </c:pt>
                <c:pt idx="7230">
                  <c:v>0.72299999999999998</c:v>
                </c:pt>
                <c:pt idx="7231">
                  <c:v>0.72309999999999997</c:v>
                </c:pt>
                <c:pt idx="7232">
                  <c:v>0.72319999999999995</c:v>
                </c:pt>
                <c:pt idx="7233">
                  <c:v>0.72330000000000005</c:v>
                </c:pt>
                <c:pt idx="7234">
                  <c:v>0.72340000000000004</c:v>
                </c:pt>
                <c:pt idx="7235">
                  <c:v>0.72350000000000003</c:v>
                </c:pt>
                <c:pt idx="7236">
                  <c:v>0.72360000000000002</c:v>
                </c:pt>
                <c:pt idx="7237">
                  <c:v>0.72370000000000001</c:v>
                </c:pt>
                <c:pt idx="7238">
                  <c:v>0.7238</c:v>
                </c:pt>
                <c:pt idx="7239">
                  <c:v>0.72389999999999999</c:v>
                </c:pt>
                <c:pt idx="7240">
                  <c:v>0.72399999999999998</c:v>
                </c:pt>
                <c:pt idx="7241">
                  <c:v>0.72409999999999997</c:v>
                </c:pt>
                <c:pt idx="7242">
                  <c:v>0.72419999999999995</c:v>
                </c:pt>
                <c:pt idx="7243">
                  <c:v>0.72430000000000005</c:v>
                </c:pt>
                <c:pt idx="7244">
                  <c:v>0.72440000000000004</c:v>
                </c:pt>
                <c:pt idx="7245">
                  <c:v>0.72450000000000003</c:v>
                </c:pt>
                <c:pt idx="7246">
                  <c:v>0.72460000000000002</c:v>
                </c:pt>
                <c:pt idx="7247">
                  <c:v>0.72470000000000001</c:v>
                </c:pt>
                <c:pt idx="7248">
                  <c:v>0.7248</c:v>
                </c:pt>
                <c:pt idx="7249">
                  <c:v>0.72489999999999999</c:v>
                </c:pt>
                <c:pt idx="7250">
                  <c:v>0.72499999999999998</c:v>
                </c:pt>
                <c:pt idx="7251">
                  <c:v>0.72509999999999997</c:v>
                </c:pt>
                <c:pt idx="7252">
                  <c:v>0.72519999999999996</c:v>
                </c:pt>
                <c:pt idx="7253">
                  <c:v>0.72529999999999994</c:v>
                </c:pt>
                <c:pt idx="7254">
                  <c:v>0.72540000000000004</c:v>
                </c:pt>
                <c:pt idx="7255">
                  <c:v>0.72550000000000003</c:v>
                </c:pt>
                <c:pt idx="7256">
                  <c:v>0.72560000000000002</c:v>
                </c:pt>
                <c:pt idx="7257">
                  <c:v>0.72570000000000001</c:v>
                </c:pt>
                <c:pt idx="7258">
                  <c:v>0.7258</c:v>
                </c:pt>
                <c:pt idx="7259">
                  <c:v>0.72589999999999999</c:v>
                </c:pt>
                <c:pt idx="7260">
                  <c:v>0.72599999999999998</c:v>
                </c:pt>
                <c:pt idx="7261">
                  <c:v>0.72609999999999997</c:v>
                </c:pt>
                <c:pt idx="7262">
                  <c:v>0.72619999999999996</c:v>
                </c:pt>
                <c:pt idx="7263">
                  <c:v>0.72629999999999995</c:v>
                </c:pt>
                <c:pt idx="7264">
                  <c:v>0.72640000000000005</c:v>
                </c:pt>
                <c:pt idx="7265">
                  <c:v>0.72650000000000003</c:v>
                </c:pt>
                <c:pt idx="7266">
                  <c:v>0.72660000000000002</c:v>
                </c:pt>
                <c:pt idx="7267">
                  <c:v>0.72670000000000001</c:v>
                </c:pt>
                <c:pt idx="7268">
                  <c:v>0.7268</c:v>
                </c:pt>
                <c:pt idx="7269">
                  <c:v>0.72689999999999999</c:v>
                </c:pt>
                <c:pt idx="7270">
                  <c:v>0.72699999999999998</c:v>
                </c:pt>
                <c:pt idx="7271">
                  <c:v>0.72709999999999997</c:v>
                </c:pt>
                <c:pt idx="7272">
                  <c:v>0.72719999999999996</c:v>
                </c:pt>
                <c:pt idx="7273">
                  <c:v>0.72729999999999995</c:v>
                </c:pt>
                <c:pt idx="7274">
                  <c:v>0.72740000000000005</c:v>
                </c:pt>
                <c:pt idx="7275">
                  <c:v>0.72750000000000004</c:v>
                </c:pt>
                <c:pt idx="7276">
                  <c:v>0.72760000000000002</c:v>
                </c:pt>
                <c:pt idx="7277">
                  <c:v>0.72770000000000001</c:v>
                </c:pt>
                <c:pt idx="7278">
                  <c:v>0.7278</c:v>
                </c:pt>
                <c:pt idx="7279">
                  <c:v>0.72789999999999999</c:v>
                </c:pt>
                <c:pt idx="7280">
                  <c:v>0.72799999999999998</c:v>
                </c:pt>
                <c:pt idx="7281">
                  <c:v>0.72809999999999997</c:v>
                </c:pt>
                <c:pt idx="7282">
                  <c:v>0.72819999999999996</c:v>
                </c:pt>
                <c:pt idx="7283">
                  <c:v>0.72829999999999995</c:v>
                </c:pt>
                <c:pt idx="7284">
                  <c:v>0.72840000000000005</c:v>
                </c:pt>
                <c:pt idx="7285">
                  <c:v>0.72850000000000004</c:v>
                </c:pt>
                <c:pt idx="7286">
                  <c:v>0.72860000000000003</c:v>
                </c:pt>
                <c:pt idx="7287">
                  <c:v>0.72870000000000001</c:v>
                </c:pt>
                <c:pt idx="7288">
                  <c:v>0.7288</c:v>
                </c:pt>
                <c:pt idx="7289">
                  <c:v>0.72889999999999999</c:v>
                </c:pt>
                <c:pt idx="7290">
                  <c:v>0.72899999999999998</c:v>
                </c:pt>
                <c:pt idx="7291">
                  <c:v>0.72909999999999997</c:v>
                </c:pt>
                <c:pt idx="7292">
                  <c:v>0.72919999999999996</c:v>
                </c:pt>
                <c:pt idx="7293">
                  <c:v>0.72929999999999995</c:v>
                </c:pt>
                <c:pt idx="7294">
                  <c:v>0.72940000000000005</c:v>
                </c:pt>
                <c:pt idx="7295">
                  <c:v>0.72950000000000004</c:v>
                </c:pt>
                <c:pt idx="7296">
                  <c:v>0.72960000000000003</c:v>
                </c:pt>
                <c:pt idx="7297">
                  <c:v>0.72970000000000002</c:v>
                </c:pt>
                <c:pt idx="7298">
                  <c:v>0.7298</c:v>
                </c:pt>
                <c:pt idx="7299">
                  <c:v>0.72989999999999999</c:v>
                </c:pt>
                <c:pt idx="7300">
                  <c:v>0.73</c:v>
                </c:pt>
                <c:pt idx="7301">
                  <c:v>0.73009999999999997</c:v>
                </c:pt>
                <c:pt idx="7302">
                  <c:v>0.73019999999999996</c:v>
                </c:pt>
                <c:pt idx="7303">
                  <c:v>0.73029999999999995</c:v>
                </c:pt>
                <c:pt idx="7304">
                  <c:v>0.73040000000000005</c:v>
                </c:pt>
                <c:pt idx="7305">
                  <c:v>0.73050000000000004</c:v>
                </c:pt>
                <c:pt idx="7306">
                  <c:v>0.73060000000000003</c:v>
                </c:pt>
                <c:pt idx="7307">
                  <c:v>0.73070000000000002</c:v>
                </c:pt>
                <c:pt idx="7308">
                  <c:v>0.73080000000000001</c:v>
                </c:pt>
                <c:pt idx="7309">
                  <c:v>0.73089999999999999</c:v>
                </c:pt>
                <c:pt idx="7310">
                  <c:v>0.73099999999999998</c:v>
                </c:pt>
                <c:pt idx="7311">
                  <c:v>0.73109999999999997</c:v>
                </c:pt>
                <c:pt idx="7312">
                  <c:v>0.73119999999999996</c:v>
                </c:pt>
                <c:pt idx="7313">
                  <c:v>0.73129999999999995</c:v>
                </c:pt>
                <c:pt idx="7314">
                  <c:v>0.73140000000000005</c:v>
                </c:pt>
                <c:pt idx="7315">
                  <c:v>0.73150000000000004</c:v>
                </c:pt>
                <c:pt idx="7316">
                  <c:v>0.73160000000000003</c:v>
                </c:pt>
                <c:pt idx="7317">
                  <c:v>0.73170000000000002</c:v>
                </c:pt>
                <c:pt idx="7318">
                  <c:v>0.73180000000000001</c:v>
                </c:pt>
                <c:pt idx="7319">
                  <c:v>0.7319</c:v>
                </c:pt>
                <c:pt idx="7320">
                  <c:v>0.73199999999999998</c:v>
                </c:pt>
                <c:pt idx="7321">
                  <c:v>0.73209999999999997</c:v>
                </c:pt>
                <c:pt idx="7322">
                  <c:v>0.73219999999999996</c:v>
                </c:pt>
                <c:pt idx="7323">
                  <c:v>0.73229999999999995</c:v>
                </c:pt>
                <c:pt idx="7324">
                  <c:v>0.73240000000000005</c:v>
                </c:pt>
                <c:pt idx="7325">
                  <c:v>0.73250000000000004</c:v>
                </c:pt>
                <c:pt idx="7326">
                  <c:v>0.73260000000000003</c:v>
                </c:pt>
                <c:pt idx="7327">
                  <c:v>0.73270000000000002</c:v>
                </c:pt>
                <c:pt idx="7328">
                  <c:v>0.73280000000000001</c:v>
                </c:pt>
                <c:pt idx="7329">
                  <c:v>0.7329</c:v>
                </c:pt>
                <c:pt idx="7330">
                  <c:v>0.73299999999999998</c:v>
                </c:pt>
                <c:pt idx="7331">
                  <c:v>0.73309999999999997</c:v>
                </c:pt>
                <c:pt idx="7332">
                  <c:v>0.73319999999999996</c:v>
                </c:pt>
                <c:pt idx="7333">
                  <c:v>0.73329999999999995</c:v>
                </c:pt>
                <c:pt idx="7334">
                  <c:v>0.73340000000000005</c:v>
                </c:pt>
                <c:pt idx="7335">
                  <c:v>0.73350000000000004</c:v>
                </c:pt>
                <c:pt idx="7336">
                  <c:v>0.73360000000000003</c:v>
                </c:pt>
                <c:pt idx="7337">
                  <c:v>0.73370000000000002</c:v>
                </c:pt>
                <c:pt idx="7338">
                  <c:v>0.73380000000000001</c:v>
                </c:pt>
                <c:pt idx="7339">
                  <c:v>0.7339</c:v>
                </c:pt>
                <c:pt idx="7340">
                  <c:v>0.73399999999999999</c:v>
                </c:pt>
                <c:pt idx="7341">
                  <c:v>0.73409999999999997</c:v>
                </c:pt>
                <c:pt idx="7342">
                  <c:v>0.73419999999999996</c:v>
                </c:pt>
                <c:pt idx="7343">
                  <c:v>0.73429999999999995</c:v>
                </c:pt>
                <c:pt idx="7344">
                  <c:v>0.73440000000000005</c:v>
                </c:pt>
                <c:pt idx="7345">
                  <c:v>0.73450000000000004</c:v>
                </c:pt>
                <c:pt idx="7346">
                  <c:v>0.73460000000000003</c:v>
                </c:pt>
                <c:pt idx="7347">
                  <c:v>0.73470000000000002</c:v>
                </c:pt>
                <c:pt idx="7348">
                  <c:v>0.73480000000000001</c:v>
                </c:pt>
                <c:pt idx="7349">
                  <c:v>0.7349</c:v>
                </c:pt>
                <c:pt idx="7350">
                  <c:v>0.73499999999999999</c:v>
                </c:pt>
                <c:pt idx="7351">
                  <c:v>0.73509999999999998</c:v>
                </c:pt>
                <c:pt idx="7352">
                  <c:v>0.73519999999999996</c:v>
                </c:pt>
                <c:pt idx="7353">
                  <c:v>0.73529999999999995</c:v>
                </c:pt>
                <c:pt idx="7354">
                  <c:v>0.73540000000000005</c:v>
                </c:pt>
                <c:pt idx="7355">
                  <c:v>0.73550000000000004</c:v>
                </c:pt>
                <c:pt idx="7356">
                  <c:v>0.73560000000000003</c:v>
                </c:pt>
                <c:pt idx="7357">
                  <c:v>0.73570000000000002</c:v>
                </c:pt>
                <c:pt idx="7358">
                  <c:v>0.73580000000000001</c:v>
                </c:pt>
                <c:pt idx="7359">
                  <c:v>0.7359</c:v>
                </c:pt>
                <c:pt idx="7360">
                  <c:v>0.73599999999999999</c:v>
                </c:pt>
                <c:pt idx="7361">
                  <c:v>0.73609999999999998</c:v>
                </c:pt>
                <c:pt idx="7362">
                  <c:v>0.73619999999999997</c:v>
                </c:pt>
                <c:pt idx="7363">
                  <c:v>0.73629999999999995</c:v>
                </c:pt>
                <c:pt idx="7364">
                  <c:v>0.73640000000000005</c:v>
                </c:pt>
                <c:pt idx="7365">
                  <c:v>0.73650000000000004</c:v>
                </c:pt>
                <c:pt idx="7366">
                  <c:v>0.73660000000000003</c:v>
                </c:pt>
                <c:pt idx="7367">
                  <c:v>0.73670000000000002</c:v>
                </c:pt>
                <c:pt idx="7368">
                  <c:v>0.73680000000000001</c:v>
                </c:pt>
                <c:pt idx="7369">
                  <c:v>0.7369</c:v>
                </c:pt>
                <c:pt idx="7370">
                  <c:v>0.73699999999999999</c:v>
                </c:pt>
                <c:pt idx="7371">
                  <c:v>0.73709999999999998</c:v>
                </c:pt>
                <c:pt idx="7372">
                  <c:v>0.73719999999999997</c:v>
                </c:pt>
                <c:pt idx="7373">
                  <c:v>0.73729999999999996</c:v>
                </c:pt>
                <c:pt idx="7374">
                  <c:v>0.73740000000000006</c:v>
                </c:pt>
                <c:pt idx="7375">
                  <c:v>0.73750000000000004</c:v>
                </c:pt>
                <c:pt idx="7376">
                  <c:v>0.73760000000000003</c:v>
                </c:pt>
                <c:pt idx="7377">
                  <c:v>0.73770000000000002</c:v>
                </c:pt>
                <c:pt idx="7378">
                  <c:v>0.73780000000000001</c:v>
                </c:pt>
                <c:pt idx="7379">
                  <c:v>0.7379</c:v>
                </c:pt>
                <c:pt idx="7380">
                  <c:v>0.73799999999999999</c:v>
                </c:pt>
                <c:pt idx="7381">
                  <c:v>0.73809999999999998</c:v>
                </c:pt>
                <c:pt idx="7382">
                  <c:v>0.73819999999999997</c:v>
                </c:pt>
                <c:pt idx="7383">
                  <c:v>0.73829999999999996</c:v>
                </c:pt>
                <c:pt idx="7384">
                  <c:v>0.73839999999999995</c:v>
                </c:pt>
                <c:pt idx="7385">
                  <c:v>0.73850000000000005</c:v>
                </c:pt>
                <c:pt idx="7386">
                  <c:v>0.73860000000000003</c:v>
                </c:pt>
                <c:pt idx="7387">
                  <c:v>0.73870000000000002</c:v>
                </c:pt>
                <c:pt idx="7388">
                  <c:v>0.73880000000000001</c:v>
                </c:pt>
                <c:pt idx="7389">
                  <c:v>0.7389</c:v>
                </c:pt>
                <c:pt idx="7390">
                  <c:v>0.73899999999999999</c:v>
                </c:pt>
                <c:pt idx="7391">
                  <c:v>0.73909999999999998</c:v>
                </c:pt>
                <c:pt idx="7392">
                  <c:v>0.73919999999999997</c:v>
                </c:pt>
                <c:pt idx="7393">
                  <c:v>0.73929999999999996</c:v>
                </c:pt>
                <c:pt idx="7394">
                  <c:v>0.73939999999999995</c:v>
                </c:pt>
                <c:pt idx="7395">
                  <c:v>0.73950000000000005</c:v>
                </c:pt>
                <c:pt idx="7396">
                  <c:v>0.73960000000000004</c:v>
                </c:pt>
                <c:pt idx="7397">
                  <c:v>0.73970000000000002</c:v>
                </c:pt>
                <c:pt idx="7398">
                  <c:v>0.73980000000000001</c:v>
                </c:pt>
                <c:pt idx="7399">
                  <c:v>0.7399</c:v>
                </c:pt>
                <c:pt idx="7400">
                  <c:v>0.74</c:v>
                </c:pt>
                <c:pt idx="7401">
                  <c:v>0.74009999999999998</c:v>
                </c:pt>
                <c:pt idx="7402">
                  <c:v>0.74019999999999997</c:v>
                </c:pt>
                <c:pt idx="7403">
                  <c:v>0.74029999999999996</c:v>
                </c:pt>
                <c:pt idx="7404">
                  <c:v>0.74039999999999995</c:v>
                </c:pt>
                <c:pt idx="7405">
                  <c:v>0.74050000000000005</c:v>
                </c:pt>
                <c:pt idx="7406">
                  <c:v>0.74060000000000004</c:v>
                </c:pt>
                <c:pt idx="7407">
                  <c:v>0.74070000000000003</c:v>
                </c:pt>
                <c:pt idx="7408">
                  <c:v>0.74080000000000001</c:v>
                </c:pt>
                <c:pt idx="7409">
                  <c:v>0.7409</c:v>
                </c:pt>
                <c:pt idx="7410">
                  <c:v>0.74099999999999999</c:v>
                </c:pt>
                <c:pt idx="7411">
                  <c:v>0.74109999999999998</c:v>
                </c:pt>
                <c:pt idx="7412">
                  <c:v>0.74119999999999997</c:v>
                </c:pt>
                <c:pt idx="7413">
                  <c:v>0.74129999999999996</c:v>
                </c:pt>
                <c:pt idx="7414">
                  <c:v>0.74139999999999995</c:v>
                </c:pt>
                <c:pt idx="7415">
                  <c:v>0.74150000000000005</c:v>
                </c:pt>
                <c:pt idx="7416">
                  <c:v>0.74160000000000004</c:v>
                </c:pt>
                <c:pt idx="7417">
                  <c:v>0.74170000000000003</c:v>
                </c:pt>
                <c:pt idx="7418">
                  <c:v>0.74180000000000001</c:v>
                </c:pt>
                <c:pt idx="7419">
                  <c:v>0.7419</c:v>
                </c:pt>
                <c:pt idx="7420">
                  <c:v>0.74199999999999999</c:v>
                </c:pt>
                <c:pt idx="7421">
                  <c:v>0.74209999999999998</c:v>
                </c:pt>
                <c:pt idx="7422">
                  <c:v>0.74219999999999997</c:v>
                </c:pt>
                <c:pt idx="7423">
                  <c:v>0.74229999999999996</c:v>
                </c:pt>
                <c:pt idx="7424">
                  <c:v>0.74239999999999995</c:v>
                </c:pt>
                <c:pt idx="7425">
                  <c:v>0.74250000000000005</c:v>
                </c:pt>
                <c:pt idx="7426">
                  <c:v>0.74260000000000004</c:v>
                </c:pt>
                <c:pt idx="7427">
                  <c:v>0.74270000000000003</c:v>
                </c:pt>
                <c:pt idx="7428">
                  <c:v>0.74280000000000002</c:v>
                </c:pt>
                <c:pt idx="7429">
                  <c:v>0.7429</c:v>
                </c:pt>
                <c:pt idx="7430">
                  <c:v>0.74299999999999999</c:v>
                </c:pt>
                <c:pt idx="7431">
                  <c:v>0.74309999999999998</c:v>
                </c:pt>
                <c:pt idx="7432">
                  <c:v>0.74319999999999997</c:v>
                </c:pt>
                <c:pt idx="7433">
                  <c:v>0.74329999999999996</c:v>
                </c:pt>
                <c:pt idx="7434">
                  <c:v>0.74339999999999995</c:v>
                </c:pt>
                <c:pt idx="7435">
                  <c:v>0.74350000000000005</c:v>
                </c:pt>
                <c:pt idx="7436">
                  <c:v>0.74360000000000004</c:v>
                </c:pt>
                <c:pt idx="7437">
                  <c:v>0.74370000000000003</c:v>
                </c:pt>
                <c:pt idx="7438">
                  <c:v>0.74380000000000002</c:v>
                </c:pt>
                <c:pt idx="7439">
                  <c:v>0.74390000000000001</c:v>
                </c:pt>
                <c:pt idx="7440">
                  <c:v>0.74399999999999999</c:v>
                </c:pt>
                <c:pt idx="7441">
                  <c:v>0.74409999999999998</c:v>
                </c:pt>
                <c:pt idx="7442">
                  <c:v>0.74419999999999997</c:v>
                </c:pt>
                <c:pt idx="7443">
                  <c:v>0.74429999999999996</c:v>
                </c:pt>
                <c:pt idx="7444">
                  <c:v>0.74439999999999995</c:v>
                </c:pt>
                <c:pt idx="7445">
                  <c:v>0.74450000000000005</c:v>
                </c:pt>
                <c:pt idx="7446">
                  <c:v>0.74460000000000004</c:v>
                </c:pt>
                <c:pt idx="7447">
                  <c:v>0.74470000000000003</c:v>
                </c:pt>
                <c:pt idx="7448">
                  <c:v>0.74480000000000002</c:v>
                </c:pt>
                <c:pt idx="7449">
                  <c:v>0.74490000000000001</c:v>
                </c:pt>
                <c:pt idx="7450">
                  <c:v>0.745</c:v>
                </c:pt>
                <c:pt idx="7451">
                  <c:v>0.74509999999999998</c:v>
                </c:pt>
                <c:pt idx="7452">
                  <c:v>0.74519999999999997</c:v>
                </c:pt>
                <c:pt idx="7453">
                  <c:v>0.74529999999999996</c:v>
                </c:pt>
                <c:pt idx="7454">
                  <c:v>0.74539999999999995</c:v>
                </c:pt>
                <c:pt idx="7455">
                  <c:v>0.74550000000000005</c:v>
                </c:pt>
                <c:pt idx="7456">
                  <c:v>0.74560000000000004</c:v>
                </c:pt>
                <c:pt idx="7457">
                  <c:v>0.74570000000000003</c:v>
                </c:pt>
                <c:pt idx="7458">
                  <c:v>0.74580000000000002</c:v>
                </c:pt>
                <c:pt idx="7459">
                  <c:v>0.74590000000000001</c:v>
                </c:pt>
                <c:pt idx="7460">
                  <c:v>0.746</c:v>
                </c:pt>
                <c:pt idx="7461">
                  <c:v>0.74609999999999999</c:v>
                </c:pt>
                <c:pt idx="7462">
                  <c:v>0.74619999999999997</c:v>
                </c:pt>
                <c:pt idx="7463">
                  <c:v>0.74629999999999996</c:v>
                </c:pt>
                <c:pt idx="7464">
                  <c:v>0.74639999999999995</c:v>
                </c:pt>
                <c:pt idx="7465">
                  <c:v>0.74650000000000005</c:v>
                </c:pt>
                <c:pt idx="7466">
                  <c:v>0.74660000000000004</c:v>
                </c:pt>
                <c:pt idx="7467">
                  <c:v>0.74670000000000003</c:v>
                </c:pt>
                <c:pt idx="7468">
                  <c:v>0.74680000000000002</c:v>
                </c:pt>
                <c:pt idx="7469">
                  <c:v>0.74690000000000001</c:v>
                </c:pt>
                <c:pt idx="7470">
                  <c:v>0.747</c:v>
                </c:pt>
                <c:pt idx="7471">
                  <c:v>0.74709999999999999</c:v>
                </c:pt>
                <c:pt idx="7472">
                  <c:v>0.74719999999999998</c:v>
                </c:pt>
                <c:pt idx="7473">
                  <c:v>0.74729999999999996</c:v>
                </c:pt>
                <c:pt idx="7474">
                  <c:v>0.74739999999999995</c:v>
                </c:pt>
                <c:pt idx="7475">
                  <c:v>0.74750000000000005</c:v>
                </c:pt>
                <c:pt idx="7476">
                  <c:v>0.74760000000000004</c:v>
                </c:pt>
                <c:pt idx="7477">
                  <c:v>0.74770000000000003</c:v>
                </c:pt>
                <c:pt idx="7478">
                  <c:v>0.74780000000000002</c:v>
                </c:pt>
                <c:pt idx="7479">
                  <c:v>0.74790000000000001</c:v>
                </c:pt>
                <c:pt idx="7480">
                  <c:v>0.748</c:v>
                </c:pt>
                <c:pt idx="7481">
                  <c:v>0.74809999999999999</c:v>
                </c:pt>
                <c:pt idx="7482">
                  <c:v>0.74819999999999998</c:v>
                </c:pt>
                <c:pt idx="7483">
                  <c:v>0.74829999999999997</c:v>
                </c:pt>
                <c:pt idx="7484">
                  <c:v>0.74839999999999995</c:v>
                </c:pt>
                <c:pt idx="7485">
                  <c:v>0.74850000000000005</c:v>
                </c:pt>
                <c:pt idx="7486">
                  <c:v>0.74860000000000004</c:v>
                </c:pt>
                <c:pt idx="7487">
                  <c:v>0.74870000000000003</c:v>
                </c:pt>
                <c:pt idx="7488">
                  <c:v>0.74880000000000002</c:v>
                </c:pt>
                <c:pt idx="7489">
                  <c:v>0.74890000000000001</c:v>
                </c:pt>
                <c:pt idx="7490">
                  <c:v>0.749</c:v>
                </c:pt>
                <c:pt idx="7491">
                  <c:v>0.74909999999999999</c:v>
                </c:pt>
                <c:pt idx="7492">
                  <c:v>0.74919999999999998</c:v>
                </c:pt>
                <c:pt idx="7493">
                  <c:v>0.74929999999999997</c:v>
                </c:pt>
                <c:pt idx="7494">
                  <c:v>0.74939999999999996</c:v>
                </c:pt>
                <c:pt idx="7495">
                  <c:v>0.74950000000000006</c:v>
                </c:pt>
                <c:pt idx="7496">
                  <c:v>0.74960000000000004</c:v>
                </c:pt>
                <c:pt idx="7497">
                  <c:v>0.74970000000000003</c:v>
                </c:pt>
                <c:pt idx="7498">
                  <c:v>0.74980000000000002</c:v>
                </c:pt>
                <c:pt idx="7499">
                  <c:v>0.74990000000000001</c:v>
                </c:pt>
                <c:pt idx="7500">
                  <c:v>0.75</c:v>
                </c:pt>
                <c:pt idx="7501">
                  <c:v>0.75009999999999999</c:v>
                </c:pt>
                <c:pt idx="7502">
                  <c:v>0.75019999999999998</c:v>
                </c:pt>
                <c:pt idx="7503">
                  <c:v>0.75029999999999997</c:v>
                </c:pt>
                <c:pt idx="7504">
                  <c:v>0.75039999999999996</c:v>
                </c:pt>
                <c:pt idx="7505">
                  <c:v>0.75049999999999994</c:v>
                </c:pt>
                <c:pt idx="7506">
                  <c:v>0.75060000000000004</c:v>
                </c:pt>
                <c:pt idx="7507">
                  <c:v>0.75070000000000003</c:v>
                </c:pt>
                <c:pt idx="7508">
                  <c:v>0.75080000000000002</c:v>
                </c:pt>
                <c:pt idx="7509">
                  <c:v>0.75090000000000001</c:v>
                </c:pt>
                <c:pt idx="7510">
                  <c:v>0.751</c:v>
                </c:pt>
                <c:pt idx="7511">
                  <c:v>0.75109999999999999</c:v>
                </c:pt>
                <c:pt idx="7512">
                  <c:v>0.75119999999999998</c:v>
                </c:pt>
                <c:pt idx="7513">
                  <c:v>0.75129999999999997</c:v>
                </c:pt>
                <c:pt idx="7514">
                  <c:v>0.75139999999999996</c:v>
                </c:pt>
                <c:pt idx="7515">
                  <c:v>0.75149999999999995</c:v>
                </c:pt>
                <c:pt idx="7516">
                  <c:v>0.75160000000000005</c:v>
                </c:pt>
                <c:pt idx="7517">
                  <c:v>0.75170000000000003</c:v>
                </c:pt>
                <c:pt idx="7518">
                  <c:v>0.75180000000000002</c:v>
                </c:pt>
                <c:pt idx="7519">
                  <c:v>0.75190000000000001</c:v>
                </c:pt>
                <c:pt idx="7520">
                  <c:v>0.752</c:v>
                </c:pt>
                <c:pt idx="7521">
                  <c:v>0.75209999999999999</c:v>
                </c:pt>
                <c:pt idx="7522">
                  <c:v>0.75219999999999998</c:v>
                </c:pt>
                <c:pt idx="7523">
                  <c:v>0.75229999999999997</c:v>
                </c:pt>
                <c:pt idx="7524">
                  <c:v>0.75239999999999996</c:v>
                </c:pt>
                <c:pt idx="7525">
                  <c:v>0.75249999999999995</c:v>
                </c:pt>
                <c:pt idx="7526">
                  <c:v>0.75260000000000005</c:v>
                </c:pt>
                <c:pt idx="7527">
                  <c:v>0.75270000000000004</c:v>
                </c:pt>
                <c:pt idx="7528">
                  <c:v>0.75280000000000002</c:v>
                </c:pt>
                <c:pt idx="7529">
                  <c:v>0.75290000000000001</c:v>
                </c:pt>
                <c:pt idx="7530">
                  <c:v>0.753</c:v>
                </c:pt>
                <c:pt idx="7531">
                  <c:v>0.75309999999999999</c:v>
                </c:pt>
                <c:pt idx="7532">
                  <c:v>0.75319999999999998</c:v>
                </c:pt>
                <c:pt idx="7533">
                  <c:v>0.75329999999999997</c:v>
                </c:pt>
                <c:pt idx="7534">
                  <c:v>0.75339999999999996</c:v>
                </c:pt>
                <c:pt idx="7535">
                  <c:v>0.75349999999999995</c:v>
                </c:pt>
                <c:pt idx="7536">
                  <c:v>0.75360000000000005</c:v>
                </c:pt>
                <c:pt idx="7537">
                  <c:v>0.75370000000000004</c:v>
                </c:pt>
                <c:pt idx="7538">
                  <c:v>0.75380000000000003</c:v>
                </c:pt>
                <c:pt idx="7539">
                  <c:v>0.75390000000000001</c:v>
                </c:pt>
                <c:pt idx="7540">
                  <c:v>0.754</c:v>
                </c:pt>
                <c:pt idx="7541">
                  <c:v>0.75409999999999999</c:v>
                </c:pt>
                <c:pt idx="7542">
                  <c:v>0.75419999999999998</c:v>
                </c:pt>
                <c:pt idx="7543">
                  <c:v>0.75429999999999997</c:v>
                </c:pt>
                <c:pt idx="7544">
                  <c:v>0.75439999999999996</c:v>
                </c:pt>
                <c:pt idx="7545">
                  <c:v>0.75449999999999995</c:v>
                </c:pt>
                <c:pt idx="7546">
                  <c:v>0.75460000000000005</c:v>
                </c:pt>
                <c:pt idx="7547">
                  <c:v>0.75470000000000004</c:v>
                </c:pt>
                <c:pt idx="7548">
                  <c:v>0.75480000000000003</c:v>
                </c:pt>
                <c:pt idx="7549">
                  <c:v>0.75490000000000002</c:v>
                </c:pt>
                <c:pt idx="7550">
                  <c:v>0.755</c:v>
                </c:pt>
                <c:pt idx="7551">
                  <c:v>0.75509999999999999</c:v>
                </c:pt>
                <c:pt idx="7552">
                  <c:v>0.75519999999999998</c:v>
                </c:pt>
                <c:pt idx="7553">
                  <c:v>0.75529999999999997</c:v>
                </c:pt>
                <c:pt idx="7554">
                  <c:v>0.75539999999999996</c:v>
                </c:pt>
                <c:pt idx="7555">
                  <c:v>0.75549999999999995</c:v>
                </c:pt>
                <c:pt idx="7556">
                  <c:v>0.75560000000000005</c:v>
                </c:pt>
                <c:pt idx="7557">
                  <c:v>0.75570000000000004</c:v>
                </c:pt>
                <c:pt idx="7558">
                  <c:v>0.75580000000000003</c:v>
                </c:pt>
                <c:pt idx="7559">
                  <c:v>0.75590000000000002</c:v>
                </c:pt>
                <c:pt idx="7560">
                  <c:v>0.75600000000000001</c:v>
                </c:pt>
                <c:pt idx="7561">
                  <c:v>0.75609999999999999</c:v>
                </c:pt>
                <c:pt idx="7562">
                  <c:v>0.75619999999999998</c:v>
                </c:pt>
                <c:pt idx="7563">
                  <c:v>0.75629999999999997</c:v>
                </c:pt>
                <c:pt idx="7564">
                  <c:v>0.75639999999999996</c:v>
                </c:pt>
                <c:pt idx="7565">
                  <c:v>0.75649999999999995</c:v>
                </c:pt>
                <c:pt idx="7566">
                  <c:v>0.75660000000000005</c:v>
                </c:pt>
                <c:pt idx="7567">
                  <c:v>0.75670000000000004</c:v>
                </c:pt>
                <c:pt idx="7568">
                  <c:v>0.75680000000000003</c:v>
                </c:pt>
                <c:pt idx="7569">
                  <c:v>0.75690000000000002</c:v>
                </c:pt>
                <c:pt idx="7570">
                  <c:v>0.75700000000000001</c:v>
                </c:pt>
                <c:pt idx="7571">
                  <c:v>0.7571</c:v>
                </c:pt>
                <c:pt idx="7572">
                  <c:v>0.75719999999999998</c:v>
                </c:pt>
                <c:pt idx="7573">
                  <c:v>0.75729999999999997</c:v>
                </c:pt>
                <c:pt idx="7574">
                  <c:v>0.75739999999999996</c:v>
                </c:pt>
                <c:pt idx="7575">
                  <c:v>0.75749999999999995</c:v>
                </c:pt>
                <c:pt idx="7576">
                  <c:v>0.75760000000000005</c:v>
                </c:pt>
                <c:pt idx="7577">
                  <c:v>0.75770000000000004</c:v>
                </c:pt>
                <c:pt idx="7578">
                  <c:v>0.75780000000000003</c:v>
                </c:pt>
                <c:pt idx="7579">
                  <c:v>0.75790000000000002</c:v>
                </c:pt>
                <c:pt idx="7580">
                  <c:v>0.75800000000000001</c:v>
                </c:pt>
                <c:pt idx="7581">
                  <c:v>0.7581</c:v>
                </c:pt>
                <c:pt idx="7582">
                  <c:v>0.75819999999999999</c:v>
                </c:pt>
                <c:pt idx="7583">
                  <c:v>0.75829999999999997</c:v>
                </c:pt>
                <c:pt idx="7584">
                  <c:v>0.75839999999999996</c:v>
                </c:pt>
                <c:pt idx="7585">
                  <c:v>0.75849999999999995</c:v>
                </c:pt>
                <c:pt idx="7586">
                  <c:v>0.75860000000000005</c:v>
                </c:pt>
                <c:pt idx="7587">
                  <c:v>0.75870000000000004</c:v>
                </c:pt>
                <c:pt idx="7588">
                  <c:v>0.75880000000000003</c:v>
                </c:pt>
                <c:pt idx="7589">
                  <c:v>0.75890000000000002</c:v>
                </c:pt>
                <c:pt idx="7590">
                  <c:v>0.75900000000000001</c:v>
                </c:pt>
                <c:pt idx="7591">
                  <c:v>0.7591</c:v>
                </c:pt>
                <c:pt idx="7592">
                  <c:v>0.75919999999999999</c:v>
                </c:pt>
                <c:pt idx="7593">
                  <c:v>0.75929999999999997</c:v>
                </c:pt>
                <c:pt idx="7594">
                  <c:v>0.75939999999999996</c:v>
                </c:pt>
                <c:pt idx="7595">
                  <c:v>0.75949999999999995</c:v>
                </c:pt>
                <c:pt idx="7596">
                  <c:v>0.75960000000000005</c:v>
                </c:pt>
                <c:pt idx="7597">
                  <c:v>0.75970000000000004</c:v>
                </c:pt>
                <c:pt idx="7598">
                  <c:v>0.75980000000000003</c:v>
                </c:pt>
                <c:pt idx="7599">
                  <c:v>0.75990000000000002</c:v>
                </c:pt>
                <c:pt idx="7600">
                  <c:v>0.76</c:v>
                </c:pt>
                <c:pt idx="7601">
                  <c:v>0.7601</c:v>
                </c:pt>
                <c:pt idx="7602">
                  <c:v>0.76019999999999999</c:v>
                </c:pt>
                <c:pt idx="7603">
                  <c:v>0.76029999999999998</c:v>
                </c:pt>
                <c:pt idx="7604">
                  <c:v>0.76039999999999996</c:v>
                </c:pt>
                <c:pt idx="7605">
                  <c:v>0.76049999999999995</c:v>
                </c:pt>
                <c:pt idx="7606">
                  <c:v>0.76060000000000005</c:v>
                </c:pt>
                <c:pt idx="7607">
                  <c:v>0.76070000000000004</c:v>
                </c:pt>
                <c:pt idx="7608">
                  <c:v>0.76080000000000003</c:v>
                </c:pt>
                <c:pt idx="7609">
                  <c:v>0.76090000000000002</c:v>
                </c:pt>
                <c:pt idx="7610">
                  <c:v>0.76100000000000001</c:v>
                </c:pt>
                <c:pt idx="7611">
                  <c:v>0.7611</c:v>
                </c:pt>
                <c:pt idx="7612">
                  <c:v>0.76119999999999999</c:v>
                </c:pt>
                <c:pt idx="7613">
                  <c:v>0.76129999999999998</c:v>
                </c:pt>
                <c:pt idx="7614">
                  <c:v>0.76139999999999997</c:v>
                </c:pt>
                <c:pt idx="7615">
                  <c:v>0.76149999999999995</c:v>
                </c:pt>
                <c:pt idx="7616">
                  <c:v>0.76160000000000005</c:v>
                </c:pt>
                <c:pt idx="7617">
                  <c:v>0.76170000000000004</c:v>
                </c:pt>
                <c:pt idx="7618">
                  <c:v>0.76180000000000003</c:v>
                </c:pt>
                <c:pt idx="7619">
                  <c:v>0.76190000000000002</c:v>
                </c:pt>
                <c:pt idx="7620">
                  <c:v>0.76200000000000001</c:v>
                </c:pt>
                <c:pt idx="7621">
                  <c:v>0.7621</c:v>
                </c:pt>
                <c:pt idx="7622">
                  <c:v>0.76219999999999999</c:v>
                </c:pt>
                <c:pt idx="7623">
                  <c:v>0.76229999999999998</c:v>
                </c:pt>
                <c:pt idx="7624">
                  <c:v>0.76239999999999997</c:v>
                </c:pt>
                <c:pt idx="7625">
                  <c:v>0.76249999999999996</c:v>
                </c:pt>
                <c:pt idx="7626">
                  <c:v>0.76259999999999994</c:v>
                </c:pt>
                <c:pt idx="7627">
                  <c:v>0.76270000000000004</c:v>
                </c:pt>
                <c:pt idx="7628">
                  <c:v>0.76280000000000003</c:v>
                </c:pt>
                <c:pt idx="7629">
                  <c:v>0.76290000000000002</c:v>
                </c:pt>
                <c:pt idx="7630">
                  <c:v>0.76300000000000001</c:v>
                </c:pt>
                <c:pt idx="7631">
                  <c:v>0.7631</c:v>
                </c:pt>
                <c:pt idx="7632">
                  <c:v>0.76319999999999999</c:v>
                </c:pt>
                <c:pt idx="7633">
                  <c:v>0.76329999999999998</c:v>
                </c:pt>
                <c:pt idx="7634">
                  <c:v>0.76339999999999997</c:v>
                </c:pt>
                <c:pt idx="7635">
                  <c:v>0.76349999999999996</c:v>
                </c:pt>
                <c:pt idx="7636">
                  <c:v>0.76359999999999995</c:v>
                </c:pt>
                <c:pt idx="7637">
                  <c:v>0.76370000000000005</c:v>
                </c:pt>
                <c:pt idx="7638">
                  <c:v>0.76380000000000003</c:v>
                </c:pt>
                <c:pt idx="7639">
                  <c:v>0.76390000000000002</c:v>
                </c:pt>
                <c:pt idx="7640">
                  <c:v>0.76400000000000001</c:v>
                </c:pt>
                <c:pt idx="7641">
                  <c:v>0.7641</c:v>
                </c:pt>
                <c:pt idx="7642">
                  <c:v>0.76419999999999999</c:v>
                </c:pt>
                <c:pt idx="7643">
                  <c:v>0.76429999999999998</c:v>
                </c:pt>
                <c:pt idx="7644">
                  <c:v>0.76439999999999997</c:v>
                </c:pt>
                <c:pt idx="7645">
                  <c:v>0.76449999999999996</c:v>
                </c:pt>
                <c:pt idx="7646">
                  <c:v>0.76459999999999995</c:v>
                </c:pt>
                <c:pt idx="7647">
                  <c:v>0.76470000000000005</c:v>
                </c:pt>
                <c:pt idx="7648">
                  <c:v>0.76480000000000004</c:v>
                </c:pt>
                <c:pt idx="7649">
                  <c:v>0.76490000000000002</c:v>
                </c:pt>
                <c:pt idx="7650">
                  <c:v>0.76500000000000001</c:v>
                </c:pt>
                <c:pt idx="7651">
                  <c:v>0.7651</c:v>
                </c:pt>
                <c:pt idx="7652">
                  <c:v>0.76519999999999999</c:v>
                </c:pt>
                <c:pt idx="7653">
                  <c:v>0.76529999999999998</c:v>
                </c:pt>
                <c:pt idx="7654">
                  <c:v>0.76539999999999997</c:v>
                </c:pt>
                <c:pt idx="7655">
                  <c:v>0.76549999999999996</c:v>
                </c:pt>
                <c:pt idx="7656">
                  <c:v>0.76559999999999995</c:v>
                </c:pt>
                <c:pt idx="7657">
                  <c:v>0.76570000000000005</c:v>
                </c:pt>
                <c:pt idx="7658">
                  <c:v>0.76580000000000004</c:v>
                </c:pt>
                <c:pt idx="7659">
                  <c:v>0.76590000000000003</c:v>
                </c:pt>
                <c:pt idx="7660">
                  <c:v>0.76600000000000001</c:v>
                </c:pt>
                <c:pt idx="7661">
                  <c:v>0.7661</c:v>
                </c:pt>
                <c:pt idx="7662">
                  <c:v>0.76619999999999999</c:v>
                </c:pt>
                <c:pt idx="7663">
                  <c:v>0.76629999999999998</c:v>
                </c:pt>
                <c:pt idx="7664">
                  <c:v>0.76639999999999997</c:v>
                </c:pt>
                <c:pt idx="7665">
                  <c:v>0.76649999999999996</c:v>
                </c:pt>
                <c:pt idx="7666">
                  <c:v>0.76659999999999995</c:v>
                </c:pt>
                <c:pt idx="7667">
                  <c:v>0.76670000000000005</c:v>
                </c:pt>
                <c:pt idx="7668">
                  <c:v>0.76680000000000004</c:v>
                </c:pt>
                <c:pt idx="7669">
                  <c:v>0.76690000000000003</c:v>
                </c:pt>
                <c:pt idx="7670">
                  <c:v>0.76700000000000002</c:v>
                </c:pt>
                <c:pt idx="7671">
                  <c:v>0.7671</c:v>
                </c:pt>
                <c:pt idx="7672">
                  <c:v>0.76719999999999999</c:v>
                </c:pt>
                <c:pt idx="7673">
                  <c:v>0.76729999999999998</c:v>
                </c:pt>
                <c:pt idx="7674">
                  <c:v>0.76739999999999997</c:v>
                </c:pt>
                <c:pt idx="7675">
                  <c:v>0.76749999999999996</c:v>
                </c:pt>
                <c:pt idx="7676">
                  <c:v>0.76759999999999995</c:v>
                </c:pt>
                <c:pt idx="7677">
                  <c:v>0.76770000000000005</c:v>
                </c:pt>
                <c:pt idx="7678">
                  <c:v>0.76780000000000004</c:v>
                </c:pt>
                <c:pt idx="7679">
                  <c:v>0.76790000000000003</c:v>
                </c:pt>
                <c:pt idx="7680">
                  <c:v>0.76800000000000002</c:v>
                </c:pt>
                <c:pt idx="7681">
                  <c:v>0.7681</c:v>
                </c:pt>
                <c:pt idx="7682">
                  <c:v>0.76819999999999999</c:v>
                </c:pt>
                <c:pt idx="7683">
                  <c:v>0.76829999999999998</c:v>
                </c:pt>
                <c:pt idx="7684">
                  <c:v>0.76839999999999997</c:v>
                </c:pt>
                <c:pt idx="7685">
                  <c:v>0.76849999999999996</c:v>
                </c:pt>
                <c:pt idx="7686">
                  <c:v>0.76859999999999995</c:v>
                </c:pt>
                <c:pt idx="7687">
                  <c:v>0.76870000000000005</c:v>
                </c:pt>
                <c:pt idx="7688">
                  <c:v>0.76880000000000004</c:v>
                </c:pt>
                <c:pt idx="7689">
                  <c:v>0.76890000000000003</c:v>
                </c:pt>
                <c:pt idx="7690">
                  <c:v>0.76900000000000002</c:v>
                </c:pt>
                <c:pt idx="7691">
                  <c:v>0.76910000000000001</c:v>
                </c:pt>
                <c:pt idx="7692">
                  <c:v>0.76919999999999999</c:v>
                </c:pt>
                <c:pt idx="7693">
                  <c:v>0.76929999999999998</c:v>
                </c:pt>
                <c:pt idx="7694">
                  <c:v>0.76939999999999997</c:v>
                </c:pt>
                <c:pt idx="7695">
                  <c:v>0.76949999999999996</c:v>
                </c:pt>
                <c:pt idx="7696">
                  <c:v>0.76959999999999995</c:v>
                </c:pt>
                <c:pt idx="7697">
                  <c:v>0.76970000000000005</c:v>
                </c:pt>
                <c:pt idx="7698">
                  <c:v>0.76980000000000004</c:v>
                </c:pt>
                <c:pt idx="7699">
                  <c:v>0.76990000000000003</c:v>
                </c:pt>
                <c:pt idx="7700">
                  <c:v>0.77</c:v>
                </c:pt>
                <c:pt idx="7701">
                  <c:v>0.77010000000000001</c:v>
                </c:pt>
                <c:pt idx="7702">
                  <c:v>0.7702</c:v>
                </c:pt>
                <c:pt idx="7703">
                  <c:v>0.77029999999999998</c:v>
                </c:pt>
                <c:pt idx="7704">
                  <c:v>0.77039999999999997</c:v>
                </c:pt>
                <c:pt idx="7705">
                  <c:v>0.77049999999999996</c:v>
                </c:pt>
                <c:pt idx="7706">
                  <c:v>0.77059999999999995</c:v>
                </c:pt>
                <c:pt idx="7707">
                  <c:v>0.77070000000000005</c:v>
                </c:pt>
                <c:pt idx="7708">
                  <c:v>0.77080000000000004</c:v>
                </c:pt>
                <c:pt idx="7709">
                  <c:v>0.77090000000000003</c:v>
                </c:pt>
                <c:pt idx="7710">
                  <c:v>0.77100000000000002</c:v>
                </c:pt>
                <c:pt idx="7711">
                  <c:v>0.77110000000000001</c:v>
                </c:pt>
                <c:pt idx="7712">
                  <c:v>0.7712</c:v>
                </c:pt>
                <c:pt idx="7713">
                  <c:v>0.77129999999999999</c:v>
                </c:pt>
                <c:pt idx="7714">
                  <c:v>0.77139999999999997</c:v>
                </c:pt>
                <c:pt idx="7715">
                  <c:v>0.77149999999999996</c:v>
                </c:pt>
                <c:pt idx="7716">
                  <c:v>0.77159999999999995</c:v>
                </c:pt>
                <c:pt idx="7717">
                  <c:v>0.77170000000000005</c:v>
                </c:pt>
                <c:pt idx="7718">
                  <c:v>0.77180000000000004</c:v>
                </c:pt>
                <c:pt idx="7719">
                  <c:v>0.77190000000000003</c:v>
                </c:pt>
                <c:pt idx="7720">
                  <c:v>0.77200000000000002</c:v>
                </c:pt>
                <c:pt idx="7721">
                  <c:v>0.77210000000000001</c:v>
                </c:pt>
                <c:pt idx="7722">
                  <c:v>0.7722</c:v>
                </c:pt>
                <c:pt idx="7723">
                  <c:v>0.77229999999999999</c:v>
                </c:pt>
                <c:pt idx="7724">
                  <c:v>0.77239999999999998</c:v>
                </c:pt>
                <c:pt idx="7725">
                  <c:v>0.77249999999999996</c:v>
                </c:pt>
                <c:pt idx="7726">
                  <c:v>0.77259999999999995</c:v>
                </c:pt>
                <c:pt idx="7727">
                  <c:v>0.77270000000000005</c:v>
                </c:pt>
                <c:pt idx="7728">
                  <c:v>0.77280000000000004</c:v>
                </c:pt>
                <c:pt idx="7729">
                  <c:v>0.77290000000000003</c:v>
                </c:pt>
                <c:pt idx="7730">
                  <c:v>0.77300000000000002</c:v>
                </c:pt>
                <c:pt idx="7731">
                  <c:v>0.77310000000000001</c:v>
                </c:pt>
                <c:pt idx="7732">
                  <c:v>0.7732</c:v>
                </c:pt>
                <c:pt idx="7733">
                  <c:v>0.77329999999999999</c:v>
                </c:pt>
                <c:pt idx="7734">
                  <c:v>0.77339999999999998</c:v>
                </c:pt>
                <c:pt idx="7735">
                  <c:v>0.77349999999999997</c:v>
                </c:pt>
                <c:pt idx="7736">
                  <c:v>0.77359999999999995</c:v>
                </c:pt>
                <c:pt idx="7737">
                  <c:v>0.77370000000000005</c:v>
                </c:pt>
                <c:pt idx="7738">
                  <c:v>0.77380000000000004</c:v>
                </c:pt>
                <c:pt idx="7739">
                  <c:v>0.77390000000000003</c:v>
                </c:pt>
                <c:pt idx="7740">
                  <c:v>0.77400000000000002</c:v>
                </c:pt>
                <c:pt idx="7741">
                  <c:v>0.77410000000000001</c:v>
                </c:pt>
                <c:pt idx="7742">
                  <c:v>0.7742</c:v>
                </c:pt>
                <c:pt idx="7743">
                  <c:v>0.77429999999999999</c:v>
                </c:pt>
                <c:pt idx="7744">
                  <c:v>0.77439999999999998</c:v>
                </c:pt>
                <c:pt idx="7745">
                  <c:v>0.77449999999999997</c:v>
                </c:pt>
                <c:pt idx="7746">
                  <c:v>0.77459999999999996</c:v>
                </c:pt>
                <c:pt idx="7747">
                  <c:v>0.77470000000000006</c:v>
                </c:pt>
                <c:pt idx="7748">
                  <c:v>0.77480000000000004</c:v>
                </c:pt>
                <c:pt idx="7749">
                  <c:v>0.77490000000000003</c:v>
                </c:pt>
                <c:pt idx="7750">
                  <c:v>0.77500000000000002</c:v>
                </c:pt>
                <c:pt idx="7751">
                  <c:v>0.77510000000000001</c:v>
                </c:pt>
                <c:pt idx="7752">
                  <c:v>0.7752</c:v>
                </c:pt>
                <c:pt idx="7753">
                  <c:v>0.77529999999999999</c:v>
                </c:pt>
                <c:pt idx="7754">
                  <c:v>0.77539999999999998</c:v>
                </c:pt>
                <c:pt idx="7755">
                  <c:v>0.77549999999999997</c:v>
                </c:pt>
                <c:pt idx="7756">
                  <c:v>0.77559999999999996</c:v>
                </c:pt>
                <c:pt idx="7757">
                  <c:v>0.77569999999999995</c:v>
                </c:pt>
                <c:pt idx="7758">
                  <c:v>0.77580000000000005</c:v>
                </c:pt>
                <c:pt idx="7759">
                  <c:v>0.77590000000000003</c:v>
                </c:pt>
                <c:pt idx="7760">
                  <c:v>0.77600000000000002</c:v>
                </c:pt>
                <c:pt idx="7761">
                  <c:v>0.77610000000000001</c:v>
                </c:pt>
                <c:pt idx="7762">
                  <c:v>0.7762</c:v>
                </c:pt>
                <c:pt idx="7763">
                  <c:v>0.77629999999999999</c:v>
                </c:pt>
                <c:pt idx="7764">
                  <c:v>0.77639999999999998</c:v>
                </c:pt>
                <c:pt idx="7765">
                  <c:v>0.77649999999999997</c:v>
                </c:pt>
                <c:pt idx="7766">
                  <c:v>0.77659999999999996</c:v>
                </c:pt>
                <c:pt idx="7767">
                  <c:v>0.77669999999999995</c:v>
                </c:pt>
                <c:pt idx="7768">
                  <c:v>0.77680000000000005</c:v>
                </c:pt>
                <c:pt idx="7769">
                  <c:v>0.77690000000000003</c:v>
                </c:pt>
                <c:pt idx="7770">
                  <c:v>0.77700000000000002</c:v>
                </c:pt>
                <c:pt idx="7771">
                  <c:v>0.77710000000000001</c:v>
                </c:pt>
                <c:pt idx="7772">
                  <c:v>0.7772</c:v>
                </c:pt>
                <c:pt idx="7773">
                  <c:v>0.77729999999999999</c:v>
                </c:pt>
                <c:pt idx="7774">
                  <c:v>0.77739999999999998</c:v>
                </c:pt>
                <c:pt idx="7775">
                  <c:v>0.77749999999999997</c:v>
                </c:pt>
                <c:pt idx="7776">
                  <c:v>0.77759999999999996</c:v>
                </c:pt>
                <c:pt idx="7777">
                  <c:v>0.77769999999999995</c:v>
                </c:pt>
                <c:pt idx="7778">
                  <c:v>0.77780000000000005</c:v>
                </c:pt>
                <c:pt idx="7779">
                  <c:v>0.77790000000000004</c:v>
                </c:pt>
                <c:pt idx="7780">
                  <c:v>0.77800000000000002</c:v>
                </c:pt>
                <c:pt idx="7781">
                  <c:v>0.77810000000000001</c:v>
                </c:pt>
                <c:pt idx="7782">
                  <c:v>0.7782</c:v>
                </c:pt>
                <c:pt idx="7783">
                  <c:v>0.77829999999999999</c:v>
                </c:pt>
                <c:pt idx="7784">
                  <c:v>0.77839999999999998</c:v>
                </c:pt>
                <c:pt idx="7785">
                  <c:v>0.77849999999999997</c:v>
                </c:pt>
                <c:pt idx="7786">
                  <c:v>0.77859999999999996</c:v>
                </c:pt>
                <c:pt idx="7787">
                  <c:v>0.77869999999999995</c:v>
                </c:pt>
                <c:pt idx="7788">
                  <c:v>0.77880000000000005</c:v>
                </c:pt>
                <c:pt idx="7789">
                  <c:v>0.77890000000000004</c:v>
                </c:pt>
                <c:pt idx="7790">
                  <c:v>0.77900000000000003</c:v>
                </c:pt>
                <c:pt idx="7791">
                  <c:v>0.77910000000000001</c:v>
                </c:pt>
                <c:pt idx="7792">
                  <c:v>0.7792</c:v>
                </c:pt>
                <c:pt idx="7793">
                  <c:v>0.77929999999999999</c:v>
                </c:pt>
                <c:pt idx="7794">
                  <c:v>0.77939999999999998</c:v>
                </c:pt>
                <c:pt idx="7795">
                  <c:v>0.77949999999999997</c:v>
                </c:pt>
                <c:pt idx="7796">
                  <c:v>0.77959999999999996</c:v>
                </c:pt>
                <c:pt idx="7797">
                  <c:v>0.77969999999999995</c:v>
                </c:pt>
                <c:pt idx="7798">
                  <c:v>0.77980000000000005</c:v>
                </c:pt>
                <c:pt idx="7799">
                  <c:v>0.77990000000000004</c:v>
                </c:pt>
                <c:pt idx="7800">
                  <c:v>0.78</c:v>
                </c:pt>
                <c:pt idx="7801">
                  <c:v>0.78010000000000002</c:v>
                </c:pt>
                <c:pt idx="7802">
                  <c:v>0.7802</c:v>
                </c:pt>
                <c:pt idx="7803">
                  <c:v>0.78029999999999999</c:v>
                </c:pt>
                <c:pt idx="7804">
                  <c:v>0.78039999999999998</c:v>
                </c:pt>
                <c:pt idx="7805">
                  <c:v>0.78049999999999997</c:v>
                </c:pt>
                <c:pt idx="7806">
                  <c:v>0.78059999999999996</c:v>
                </c:pt>
                <c:pt idx="7807">
                  <c:v>0.78069999999999995</c:v>
                </c:pt>
                <c:pt idx="7808">
                  <c:v>0.78080000000000005</c:v>
                </c:pt>
                <c:pt idx="7809">
                  <c:v>0.78090000000000004</c:v>
                </c:pt>
                <c:pt idx="7810">
                  <c:v>0.78100000000000003</c:v>
                </c:pt>
                <c:pt idx="7811">
                  <c:v>0.78110000000000002</c:v>
                </c:pt>
                <c:pt idx="7812">
                  <c:v>0.78120000000000001</c:v>
                </c:pt>
                <c:pt idx="7813">
                  <c:v>0.78129999999999999</c:v>
                </c:pt>
                <c:pt idx="7814">
                  <c:v>0.78139999999999998</c:v>
                </c:pt>
                <c:pt idx="7815">
                  <c:v>0.78149999999999997</c:v>
                </c:pt>
                <c:pt idx="7816">
                  <c:v>0.78159999999999996</c:v>
                </c:pt>
                <c:pt idx="7817">
                  <c:v>0.78169999999999995</c:v>
                </c:pt>
                <c:pt idx="7818">
                  <c:v>0.78180000000000005</c:v>
                </c:pt>
                <c:pt idx="7819">
                  <c:v>0.78190000000000004</c:v>
                </c:pt>
                <c:pt idx="7820">
                  <c:v>0.78200000000000003</c:v>
                </c:pt>
                <c:pt idx="7821">
                  <c:v>0.78210000000000002</c:v>
                </c:pt>
                <c:pt idx="7822">
                  <c:v>0.78220000000000001</c:v>
                </c:pt>
                <c:pt idx="7823">
                  <c:v>0.7823</c:v>
                </c:pt>
                <c:pt idx="7824">
                  <c:v>0.78239999999999998</c:v>
                </c:pt>
                <c:pt idx="7825">
                  <c:v>0.78249999999999997</c:v>
                </c:pt>
                <c:pt idx="7826">
                  <c:v>0.78259999999999996</c:v>
                </c:pt>
                <c:pt idx="7827">
                  <c:v>0.78269999999999995</c:v>
                </c:pt>
                <c:pt idx="7828">
                  <c:v>0.78280000000000005</c:v>
                </c:pt>
                <c:pt idx="7829">
                  <c:v>0.78290000000000004</c:v>
                </c:pt>
                <c:pt idx="7830">
                  <c:v>0.78300000000000003</c:v>
                </c:pt>
                <c:pt idx="7831">
                  <c:v>0.78310000000000002</c:v>
                </c:pt>
                <c:pt idx="7832">
                  <c:v>0.78320000000000001</c:v>
                </c:pt>
                <c:pt idx="7833">
                  <c:v>0.7833</c:v>
                </c:pt>
                <c:pt idx="7834">
                  <c:v>0.78339999999999999</c:v>
                </c:pt>
                <c:pt idx="7835">
                  <c:v>0.78349999999999997</c:v>
                </c:pt>
                <c:pt idx="7836">
                  <c:v>0.78359999999999996</c:v>
                </c:pt>
                <c:pt idx="7837">
                  <c:v>0.78369999999999995</c:v>
                </c:pt>
                <c:pt idx="7838">
                  <c:v>0.78380000000000005</c:v>
                </c:pt>
                <c:pt idx="7839">
                  <c:v>0.78390000000000004</c:v>
                </c:pt>
                <c:pt idx="7840">
                  <c:v>0.78400000000000003</c:v>
                </c:pt>
                <c:pt idx="7841">
                  <c:v>0.78410000000000002</c:v>
                </c:pt>
                <c:pt idx="7842">
                  <c:v>0.78420000000000001</c:v>
                </c:pt>
                <c:pt idx="7843">
                  <c:v>0.7843</c:v>
                </c:pt>
                <c:pt idx="7844">
                  <c:v>0.78439999999999999</c:v>
                </c:pt>
                <c:pt idx="7845">
                  <c:v>0.78449999999999998</c:v>
                </c:pt>
                <c:pt idx="7846">
                  <c:v>0.78459999999999996</c:v>
                </c:pt>
                <c:pt idx="7847">
                  <c:v>0.78469999999999995</c:v>
                </c:pt>
                <c:pt idx="7848">
                  <c:v>0.78480000000000005</c:v>
                </c:pt>
                <c:pt idx="7849">
                  <c:v>0.78490000000000004</c:v>
                </c:pt>
                <c:pt idx="7850">
                  <c:v>0.78500000000000003</c:v>
                </c:pt>
                <c:pt idx="7851">
                  <c:v>0.78510000000000002</c:v>
                </c:pt>
                <c:pt idx="7852">
                  <c:v>0.78520000000000001</c:v>
                </c:pt>
                <c:pt idx="7853">
                  <c:v>0.7853</c:v>
                </c:pt>
                <c:pt idx="7854">
                  <c:v>0.78539999999999999</c:v>
                </c:pt>
                <c:pt idx="7855">
                  <c:v>0.78549999999999998</c:v>
                </c:pt>
                <c:pt idx="7856">
                  <c:v>0.78559999999999997</c:v>
                </c:pt>
                <c:pt idx="7857">
                  <c:v>0.78569999999999995</c:v>
                </c:pt>
                <c:pt idx="7858">
                  <c:v>0.78580000000000005</c:v>
                </c:pt>
                <c:pt idx="7859">
                  <c:v>0.78590000000000004</c:v>
                </c:pt>
                <c:pt idx="7860">
                  <c:v>0.78600000000000003</c:v>
                </c:pt>
                <c:pt idx="7861">
                  <c:v>0.78610000000000002</c:v>
                </c:pt>
                <c:pt idx="7862">
                  <c:v>0.78620000000000001</c:v>
                </c:pt>
                <c:pt idx="7863">
                  <c:v>0.7863</c:v>
                </c:pt>
                <c:pt idx="7864">
                  <c:v>0.78639999999999999</c:v>
                </c:pt>
                <c:pt idx="7865">
                  <c:v>0.78649999999999998</c:v>
                </c:pt>
                <c:pt idx="7866">
                  <c:v>0.78659999999999997</c:v>
                </c:pt>
                <c:pt idx="7867">
                  <c:v>0.78669999999999995</c:v>
                </c:pt>
                <c:pt idx="7868">
                  <c:v>0.78680000000000005</c:v>
                </c:pt>
                <c:pt idx="7869">
                  <c:v>0.78690000000000004</c:v>
                </c:pt>
                <c:pt idx="7870">
                  <c:v>0.78700000000000003</c:v>
                </c:pt>
                <c:pt idx="7871">
                  <c:v>0.78710000000000002</c:v>
                </c:pt>
                <c:pt idx="7872">
                  <c:v>0.78720000000000001</c:v>
                </c:pt>
                <c:pt idx="7873">
                  <c:v>0.7873</c:v>
                </c:pt>
                <c:pt idx="7874">
                  <c:v>0.78739999999999999</c:v>
                </c:pt>
                <c:pt idx="7875">
                  <c:v>0.78749999999999998</c:v>
                </c:pt>
                <c:pt idx="7876">
                  <c:v>0.78759999999999997</c:v>
                </c:pt>
                <c:pt idx="7877">
                  <c:v>0.78769999999999996</c:v>
                </c:pt>
                <c:pt idx="7878">
                  <c:v>0.78779999999999994</c:v>
                </c:pt>
                <c:pt idx="7879">
                  <c:v>0.78790000000000004</c:v>
                </c:pt>
                <c:pt idx="7880">
                  <c:v>0.78800000000000003</c:v>
                </c:pt>
                <c:pt idx="7881">
                  <c:v>0.78810000000000002</c:v>
                </c:pt>
                <c:pt idx="7882">
                  <c:v>0.78820000000000001</c:v>
                </c:pt>
                <c:pt idx="7883">
                  <c:v>0.7883</c:v>
                </c:pt>
                <c:pt idx="7884">
                  <c:v>0.78839999999999999</c:v>
                </c:pt>
                <c:pt idx="7885">
                  <c:v>0.78849999999999998</c:v>
                </c:pt>
                <c:pt idx="7886">
                  <c:v>0.78859999999999997</c:v>
                </c:pt>
                <c:pt idx="7887">
                  <c:v>0.78869999999999996</c:v>
                </c:pt>
                <c:pt idx="7888">
                  <c:v>0.78879999999999995</c:v>
                </c:pt>
                <c:pt idx="7889">
                  <c:v>0.78890000000000005</c:v>
                </c:pt>
                <c:pt idx="7890">
                  <c:v>0.78900000000000003</c:v>
                </c:pt>
                <c:pt idx="7891">
                  <c:v>0.78910000000000002</c:v>
                </c:pt>
                <c:pt idx="7892">
                  <c:v>0.78920000000000001</c:v>
                </c:pt>
                <c:pt idx="7893">
                  <c:v>0.7893</c:v>
                </c:pt>
                <c:pt idx="7894">
                  <c:v>0.78939999999999999</c:v>
                </c:pt>
                <c:pt idx="7895">
                  <c:v>0.78949999999999998</c:v>
                </c:pt>
                <c:pt idx="7896">
                  <c:v>0.78959999999999997</c:v>
                </c:pt>
                <c:pt idx="7897">
                  <c:v>0.78969999999999996</c:v>
                </c:pt>
                <c:pt idx="7898">
                  <c:v>0.78979999999999995</c:v>
                </c:pt>
                <c:pt idx="7899">
                  <c:v>0.78990000000000005</c:v>
                </c:pt>
                <c:pt idx="7900">
                  <c:v>0.79</c:v>
                </c:pt>
                <c:pt idx="7901">
                  <c:v>0.79010000000000002</c:v>
                </c:pt>
                <c:pt idx="7902">
                  <c:v>0.79020000000000001</c:v>
                </c:pt>
                <c:pt idx="7903">
                  <c:v>0.7903</c:v>
                </c:pt>
                <c:pt idx="7904">
                  <c:v>0.79039999999999999</c:v>
                </c:pt>
                <c:pt idx="7905">
                  <c:v>0.79049999999999998</c:v>
                </c:pt>
                <c:pt idx="7906">
                  <c:v>0.79059999999999997</c:v>
                </c:pt>
                <c:pt idx="7907">
                  <c:v>0.79069999999999996</c:v>
                </c:pt>
                <c:pt idx="7908">
                  <c:v>0.79079999999999995</c:v>
                </c:pt>
                <c:pt idx="7909">
                  <c:v>0.79090000000000005</c:v>
                </c:pt>
                <c:pt idx="7910">
                  <c:v>0.79100000000000004</c:v>
                </c:pt>
                <c:pt idx="7911">
                  <c:v>0.79110000000000003</c:v>
                </c:pt>
                <c:pt idx="7912">
                  <c:v>0.79120000000000001</c:v>
                </c:pt>
                <c:pt idx="7913">
                  <c:v>0.7913</c:v>
                </c:pt>
                <c:pt idx="7914">
                  <c:v>0.79139999999999999</c:v>
                </c:pt>
                <c:pt idx="7915">
                  <c:v>0.79149999999999998</c:v>
                </c:pt>
                <c:pt idx="7916">
                  <c:v>0.79159999999999997</c:v>
                </c:pt>
                <c:pt idx="7917">
                  <c:v>0.79169999999999996</c:v>
                </c:pt>
                <c:pt idx="7918">
                  <c:v>0.79179999999999995</c:v>
                </c:pt>
                <c:pt idx="7919">
                  <c:v>0.79190000000000005</c:v>
                </c:pt>
                <c:pt idx="7920">
                  <c:v>0.79200000000000004</c:v>
                </c:pt>
                <c:pt idx="7921">
                  <c:v>0.79210000000000003</c:v>
                </c:pt>
                <c:pt idx="7922">
                  <c:v>0.79220000000000002</c:v>
                </c:pt>
                <c:pt idx="7923">
                  <c:v>0.7923</c:v>
                </c:pt>
                <c:pt idx="7924">
                  <c:v>0.79239999999999999</c:v>
                </c:pt>
                <c:pt idx="7925">
                  <c:v>0.79249999999999998</c:v>
                </c:pt>
                <c:pt idx="7926">
                  <c:v>0.79259999999999997</c:v>
                </c:pt>
                <c:pt idx="7927">
                  <c:v>0.79269999999999996</c:v>
                </c:pt>
                <c:pt idx="7928">
                  <c:v>0.79279999999999995</c:v>
                </c:pt>
                <c:pt idx="7929">
                  <c:v>0.79290000000000005</c:v>
                </c:pt>
                <c:pt idx="7930">
                  <c:v>0.79300000000000004</c:v>
                </c:pt>
                <c:pt idx="7931">
                  <c:v>0.79310000000000003</c:v>
                </c:pt>
                <c:pt idx="7932">
                  <c:v>0.79320000000000002</c:v>
                </c:pt>
                <c:pt idx="7933">
                  <c:v>0.79330000000000001</c:v>
                </c:pt>
                <c:pt idx="7934">
                  <c:v>0.79339999999999999</c:v>
                </c:pt>
                <c:pt idx="7935">
                  <c:v>0.79349999999999998</c:v>
                </c:pt>
                <c:pt idx="7936">
                  <c:v>0.79359999999999997</c:v>
                </c:pt>
                <c:pt idx="7937">
                  <c:v>0.79369999999999996</c:v>
                </c:pt>
                <c:pt idx="7938">
                  <c:v>0.79379999999999995</c:v>
                </c:pt>
                <c:pt idx="7939">
                  <c:v>0.79390000000000005</c:v>
                </c:pt>
                <c:pt idx="7940">
                  <c:v>0.79400000000000004</c:v>
                </c:pt>
                <c:pt idx="7941">
                  <c:v>0.79410000000000003</c:v>
                </c:pt>
                <c:pt idx="7942">
                  <c:v>0.79420000000000002</c:v>
                </c:pt>
                <c:pt idx="7943">
                  <c:v>0.79430000000000001</c:v>
                </c:pt>
                <c:pt idx="7944">
                  <c:v>0.7944</c:v>
                </c:pt>
                <c:pt idx="7945">
                  <c:v>0.79449999999999998</c:v>
                </c:pt>
                <c:pt idx="7946">
                  <c:v>0.79459999999999997</c:v>
                </c:pt>
                <c:pt idx="7947">
                  <c:v>0.79469999999999996</c:v>
                </c:pt>
                <c:pt idx="7948">
                  <c:v>0.79479999999999995</c:v>
                </c:pt>
                <c:pt idx="7949">
                  <c:v>0.79490000000000005</c:v>
                </c:pt>
                <c:pt idx="7950">
                  <c:v>0.79500000000000004</c:v>
                </c:pt>
                <c:pt idx="7951">
                  <c:v>0.79510000000000003</c:v>
                </c:pt>
                <c:pt idx="7952">
                  <c:v>0.79520000000000002</c:v>
                </c:pt>
                <c:pt idx="7953">
                  <c:v>0.79530000000000001</c:v>
                </c:pt>
                <c:pt idx="7954">
                  <c:v>0.7954</c:v>
                </c:pt>
                <c:pt idx="7955">
                  <c:v>0.79549999999999998</c:v>
                </c:pt>
                <c:pt idx="7956">
                  <c:v>0.79559999999999997</c:v>
                </c:pt>
                <c:pt idx="7957">
                  <c:v>0.79569999999999996</c:v>
                </c:pt>
                <c:pt idx="7958">
                  <c:v>0.79579999999999995</c:v>
                </c:pt>
                <c:pt idx="7959">
                  <c:v>0.79590000000000005</c:v>
                </c:pt>
                <c:pt idx="7960">
                  <c:v>0.79600000000000004</c:v>
                </c:pt>
                <c:pt idx="7961">
                  <c:v>0.79610000000000003</c:v>
                </c:pt>
                <c:pt idx="7962">
                  <c:v>0.79620000000000002</c:v>
                </c:pt>
                <c:pt idx="7963">
                  <c:v>0.79630000000000001</c:v>
                </c:pt>
                <c:pt idx="7964">
                  <c:v>0.7964</c:v>
                </c:pt>
                <c:pt idx="7965">
                  <c:v>0.79649999999999999</c:v>
                </c:pt>
                <c:pt idx="7966">
                  <c:v>0.79659999999999997</c:v>
                </c:pt>
                <c:pt idx="7967">
                  <c:v>0.79669999999999996</c:v>
                </c:pt>
                <c:pt idx="7968">
                  <c:v>0.79679999999999995</c:v>
                </c:pt>
                <c:pt idx="7969">
                  <c:v>0.79690000000000005</c:v>
                </c:pt>
                <c:pt idx="7970">
                  <c:v>0.79700000000000004</c:v>
                </c:pt>
                <c:pt idx="7971">
                  <c:v>0.79710000000000003</c:v>
                </c:pt>
                <c:pt idx="7972">
                  <c:v>0.79720000000000002</c:v>
                </c:pt>
                <c:pt idx="7973">
                  <c:v>0.79730000000000001</c:v>
                </c:pt>
                <c:pt idx="7974">
                  <c:v>0.7974</c:v>
                </c:pt>
                <c:pt idx="7975">
                  <c:v>0.79749999999999999</c:v>
                </c:pt>
                <c:pt idx="7976">
                  <c:v>0.79759999999999998</c:v>
                </c:pt>
                <c:pt idx="7977">
                  <c:v>0.79769999999999996</c:v>
                </c:pt>
                <c:pt idx="7978">
                  <c:v>0.79779999999999995</c:v>
                </c:pt>
                <c:pt idx="7979">
                  <c:v>0.79790000000000005</c:v>
                </c:pt>
                <c:pt idx="7980">
                  <c:v>0.79800000000000004</c:v>
                </c:pt>
                <c:pt idx="7981">
                  <c:v>0.79810000000000003</c:v>
                </c:pt>
                <c:pt idx="7982">
                  <c:v>0.79820000000000002</c:v>
                </c:pt>
                <c:pt idx="7983">
                  <c:v>0.79830000000000001</c:v>
                </c:pt>
                <c:pt idx="7984">
                  <c:v>0.7984</c:v>
                </c:pt>
                <c:pt idx="7985">
                  <c:v>0.79849999999999999</c:v>
                </c:pt>
                <c:pt idx="7986">
                  <c:v>0.79859999999999998</c:v>
                </c:pt>
                <c:pt idx="7987">
                  <c:v>0.79869999999999997</c:v>
                </c:pt>
                <c:pt idx="7988">
                  <c:v>0.79879999999999995</c:v>
                </c:pt>
                <c:pt idx="7989">
                  <c:v>0.79890000000000005</c:v>
                </c:pt>
                <c:pt idx="7990">
                  <c:v>0.79900000000000004</c:v>
                </c:pt>
                <c:pt idx="7991">
                  <c:v>0.79910000000000003</c:v>
                </c:pt>
                <c:pt idx="7992">
                  <c:v>0.79920000000000002</c:v>
                </c:pt>
                <c:pt idx="7993">
                  <c:v>0.79930000000000001</c:v>
                </c:pt>
                <c:pt idx="7994">
                  <c:v>0.7994</c:v>
                </c:pt>
                <c:pt idx="7995">
                  <c:v>0.79949999999999999</c:v>
                </c:pt>
                <c:pt idx="7996">
                  <c:v>0.79959999999999998</c:v>
                </c:pt>
                <c:pt idx="7997">
                  <c:v>0.79969999999999997</c:v>
                </c:pt>
                <c:pt idx="7998">
                  <c:v>0.79979999999999996</c:v>
                </c:pt>
                <c:pt idx="7999">
                  <c:v>0.79990000000000006</c:v>
                </c:pt>
                <c:pt idx="8000">
                  <c:v>0.8</c:v>
                </c:pt>
                <c:pt idx="8001">
                  <c:v>0.80010000000000003</c:v>
                </c:pt>
                <c:pt idx="8002">
                  <c:v>0.80020000000000002</c:v>
                </c:pt>
                <c:pt idx="8003">
                  <c:v>0.80030000000000001</c:v>
                </c:pt>
                <c:pt idx="8004">
                  <c:v>0.8004</c:v>
                </c:pt>
                <c:pt idx="8005">
                  <c:v>0.80049999999999999</c:v>
                </c:pt>
                <c:pt idx="8006">
                  <c:v>0.80059999999999998</c:v>
                </c:pt>
                <c:pt idx="8007">
                  <c:v>0.80069999999999997</c:v>
                </c:pt>
                <c:pt idx="8008">
                  <c:v>0.80079999999999996</c:v>
                </c:pt>
                <c:pt idx="8009">
                  <c:v>0.80089999999999995</c:v>
                </c:pt>
                <c:pt idx="8010">
                  <c:v>0.80100000000000005</c:v>
                </c:pt>
                <c:pt idx="8011">
                  <c:v>0.80110000000000003</c:v>
                </c:pt>
                <c:pt idx="8012">
                  <c:v>0.80120000000000002</c:v>
                </c:pt>
                <c:pt idx="8013">
                  <c:v>0.80130000000000001</c:v>
                </c:pt>
                <c:pt idx="8014">
                  <c:v>0.8014</c:v>
                </c:pt>
                <c:pt idx="8015">
                  <c:v>0.80149999999999999</c:v>
                </c:pt>
                <c:pt idx="8016">
                  <c:v>0.80159999999999998</c:v>
                </c:pt>
                <c:pt idx="8017">
                  <c:v>0.80169999999999997</c:v>
                </c:pt>
                <c:pt idx="8018">
                  <c:v>0.80179999999999996</c:v>
                </c:pt>
                <c:pt idx="8019">
                  <c:v>0.80189999999999995</c:v>
                </c:pt>
                <c:pt idx="8020">
                  <c:v>0.80200000000000005</c:v>
                </c:pt>
                <c:pt idx="8021">
                  <c:v>0.80210000000000004</c:v>
                </c:pt>
                <c:pt idx="8022">
                  <c:v>0.80220000000000002</c:v>
                </c:pt>
                <c:pt idx="8023">
                  <c:v>0.80230000000000001</c:v>
                </c:pt>
                <c:pt idx="8024">
                  <c:v>0.8024</c:v>
                </c:pt>
                <c:pt idx="8025">
                  <c:v>0.80249999999999999</c:v>
                </c:pt>
                <c:pt idx="8026">
                  <c:v>0.80259999999999998</c:v>
                </c:pt>
                <c:pt idx="8027">
                  <c:v>0.80269999999999997</c:v>
                </c:pt>
                <c:pt idx="8028">
                  <c:v>0.80279999999999996</c:v>
                </c:pt>
                <c:pt idx="8029">
                  <c:v>0.80289999999999995</c:v>
                </c:pt>
                <c:pt idx="8030">
                  <c:v>0.80300000000000005</c:v>
                </c:pt>
                <c:pt idx="8031">
                  <c:v>0.80310000000000004</c:v>
                </c:pt>
                <c:pt idx="8032">
                  <c:v>0.80320000000000003</c:v>
                </c:pt>
                <c:pt idx="8033">
                  <c:v>0.80330000000000001</c:v>
                </c:pt>
                <c:pt idx="8034">
                  <c:v>0.8034</c:v>
                </c:pt>
                <c:pt idx="8035">
                  <c:v>0.80349999999999999</c:v>
                </c:pt>
                <c:pt idx="8036">
                  <c:v>0.80359999999999998</c:v>
                </c:pt>
                <c:pt idx="8037">
                  <c:v>0.80369999999999997</c:v>
                </c:pt>
                <c:pt idx="8038">
                  <c:v>0.80379999999999996</c:v>
                </c:pt>
                <c:pt idx="8039">
                  <c:v>0.80389999999999995</c:v>
                </c:pt>
                <c:pt idx="8040">
                  <c:v>0.80400000000000005</c:v>
                </c:pt>
                <c:pt idx="8041">
                  <c:v>0.80410000000000004</c:v>
                </c:pt>
                <c:pt idx="8042">
                  <c:v>0.80420000000000003</c:v>
                </c:pt>
                <c:pt idx="8043">
                  <c:v>0.80430000000000001</c:v>
                </c:pt>
                <c:pt idx="8044">
                  <c:v>0.8044</c:v>
                </c:pt>
                <c:pt idx="8045">
                  <c:v>0.80449999999999999</c:v>
                </c:pt>
                <c:pt idx="8046">
                  <c:v>0.80459999999999998</c:v>
                </c:pt>
                <c:pt idx="8047">
                  <c:v>0.80469999999999997</c:v>
                </c:pt>
                <c:pt idx="8048">
                  <c:v>0.80479999999999996</c:v>
                </c:pt>
                <c:pt idx="8049">
                  <c:v>0.80489999999999995</c:v>
                </c:pt>
                <c:pt idx="8050">
                  <c:v>0.80500000000000005</c:v>
                </c:pt>
                <c:pt idx="8051">
                  <c:v>0.80510000000000004</c:v>
                </c:pt>
                <c:pt idx="8052">
                  <c:v>0.80520000000000003</c:v>
                </c:pt>
                <c:pt idx="8053">
                  <c:v>0.80530000000000002</c:v>
                </c:pt>
                <c:pt idx="8054">
                  <c:v>0.8054</c:v>
                </c:pt>
                <c:pt idx="8055">
                  <c:v>0.80549999999999999</c:v>
                </c:pt>
                <c:pt idx="8056">
                  <c:v>0.80559999999999998</c:v>
                </c:pt>
                <c:pt idx="8057">
                  <c:v>0.80569999999999997</c:v>
                </c:pt>
                <c:pt idx="8058">
                  <c:v>0.80579999999999996</c:v>
                </c:pt>
                <c:pt idx="8059">
                  <c:v>0.80589999999999995</c:v>
                </c:pt>
                <c:pt idx="8060">
                  <c:v>0.80600000000000005</c:v>
                </c:pt>
                <c:pt idx="8061">
                  <c:v>0.80610000000000004</c:v>
                </c:pt>
                <c:pt idx="8062">
                  <c:v>0.80620000000000003</c:v>
                </c:pt>
                <c:pt idx="8063">
                  <c:v>0.80630000000000002</c:v>
                </c:pt>
                <c:pt idx="8064">
                  <c:v>0.80640000000000001</c:v>
                </c:pt>
                <c:pt idx="8065">
                  <c:v>0.80649999999999999</c:v>
                </c:pt>
                <c:pt idx="8066">
                  <c:v>0.80659999999999998</c:v>
                </c:pt>
                <c:pt idx="8067">
                  <c:v>0.80669999999999997</c:v>
                </c:pt>
                <c:pt idx="8068">
                  <c:v>0.80679999999999996</c:v>
                </c:pt>
                <c:pt idx="8069">
                  <c:v>0.80689999999999995</c:v>
                </c:pt>
                <c:pt idx="8070">
                  <c:v>0.80700000000000005</c:v>
                </c:pt>
                <c:pt idx="8071">
                  <c:v>0.80710000000000004</c:v>
                </c:pt>
                <c:pt idx="8072">
                  <c:v>0.80720000000000003</c:v>
                </c:pt>
                <c:pt idx="8073">
                  <c:v>0.80730000000000002</c:v>
                </c:pt>
                <c:pt idx="8074">
                  <c:v>0.80740000000000001</c:v>
                </c:pt>
                <c:pt idx="8075">
                  <c:v>0.8075</c:v>
                </c:pt>
                <c:pt idx="8076">
                  <c:v>0.80759999999999998</c:v>
                </c:pt>
                <c:pt idx="8077">
                  <c:v>0.80769999999999997</c:v>
                </c:pt>
                <c:pt idx="8078">
                  <c:v>0.80779999999999996</c:v>
                </c:pt>
                <c:pt idx="8079">
                  <c:v>0.80789999999999995</c:v>
                </c:pt>
                <c:pt idx="8080">
                  <c:v>0.80800000000000005</c:v>
                </c:pt>
                <c:pt idx="8081">
                  <c:v>0.80810000000000004</c:v>
                </c:pt>
                <c:pt idx="8082">
                  <c:v>0.80820000000000003</c:v>
                </c:pt>
                <c:pt idx="8083">
                  <c:v>0.80830000000000002</c:v>
                </c:pt>
                <c:pt idx="8084">
                  <c:v>0.80840000000000001</c:v>
                </c:pt>
                <c:pt idx="8085">
                  <c:v>0.8085</c:v>
                </c:pt>
                <c:pt idx="8086">
                  <c:v>0.80859999999999999</c:v>
                </c:pt>
                <c:pt idx="8087">
                  <c:v>0.80869999999999997</c:v>
                </c:pt>
                <c:pt idx="8088">
                  <c:v>0.80879999999999996</c:v>
                </c:pt>
                <c:pt idx="8089">
                  <c:v>0.80889999999999995</c:v>
                </c:pt>
                <c:pt idx="8090">
                  <c:v>0.80900000000000005</c:v>
                </c:pt>
                <c:pt idx="8091">
                  <c:v>0.80910000000000004</c:v>
                </c:pt>
                <c:pt idx="8092">
                  <c:v>0.80920000000000003</c:v>
                </c:pt>
                <c:pt idx="8093">
                  <c:v>0.80930000000000002</c:v>
                </c:pt>
                <c:pt idx="8094">
                  <c:v>0.80940000000000001</c:v>
                </c:pt>
                <c:pt idx="8095">
                  <c:v>0.8095</c:v>
                </c:pt>
                <c:pt idx="8096">
                  <c:v>0.80959999999999999</c:v>
                </c:pt>
                <c:pt idx="8097">
                  <c:v>0.80969999999999998</c:v>
                </c:pt>
                <c:pt idx="8098">
                  <c:v>0.80979999999999996</c:v>
                </c:pt>
                <c:pt idx="8099">
                  <c:v>0.80989999999999995</c:v>
                </c:pt>
                <c:pt idx="8100">
                  <c:v>0.81</c:v>
                </c:pt>
                <c:pt idx="8101">
                  <c:v>0.81010000000000004</c:v>
                </c:pt>
                <c:pt idx="8102">
                  <c:v>0.81020000000000003</c:v>
                </c:pt>
                <c:pt idx="8103">
                  <c:v>0.81030000000000002</c:v>
                </c:pt>
                <c:pt idx="8104">
                  <c:v>0.81040000000000001</c:v>
                </c:pt>
                <c:pt idx="8105">
                  <c:v>0.8105</c:v>
                </c:pt>
                <c:pt idx="8106">
                  <c:v>0.81059999999999999</c:v>
                </c:pt>
                <c:pt idx="8107">
                  <c:v>0.81069999999999998</c:v>
                </c:pt>
                <c:pt idx="8108">
                  <c:v>0.81079999999999997</c:v>
                </c:pt>
                <c:pt idx="8109">
                  <c:v>0.81089999999999995</c:v>
                </c:pt>
                <c:pt idx="8110">
                  <c:v>0.81100000000000005</c:v>
                </c:pt>
                <c:pt idx="8111">
                  <c:v>0.81110000000000004</c:v>
                </c:pt>
                <c:pt idx="8112">
                  <c:v>0.81120000000000003</c:v>
                </c:pt>
                <c:pt idx="8113">
                  <c:v>0.81130000000000002</c:v>
                </c:pt>
                <c:pt idx="8114">
                  <c:v>0.81140000000000001</c:v>
                </c:pt>
                <c:pt idx="8115">
                  <c:v>0.8115</c:v>
                </c:pt>
                <c:pt idx="8116">
                  <c:v>0.81159999999999999</c:v>
                </c:pt>
                <c:pt idx="8117">
                  <c:v>0.81169999999999998</c:v>
                </c:pt>
                <c:pt idx="8118">
                  <c:v>0.81179999999999997</c:v>
                </c:pt>
                <c:pt idx="8119">
                  <c:v>0.81189999999999996</c:v>
                </c:pt>
                <c:pt idx="8120">
                  <c:v>0.81200000000000006</c:v>
                </c:pt>
                <c:pt idx="8121">
                  <c:v>0.81210000000000004</c:v>
                </c:pt>
                <c:pt idx="8122">
                  <c:v>0.81220000000000003</c:v>
                </c:pt>
                <c:pt idx="8123">
                  <c:v>0.81230000000000002</c:v>
                </c:pt>
                <c:pt idx="8124">
                  <c:v>0.81240000000000001</c:v>
                </c:pt>
                <c:pt idx="8125">
                  <c:v>0.8125</c:v>
                </c:pt>
                <c:pt idx="8126">
                  <c:v>0.81259999999999999</c:v>
                </c:pt>
                <c:pt idx="8127">
                  <c:v>0.81269999999999998</c:v>
                </c:pt>
                <c:pt idx="8128">
                  <c:v>0.81279999999999997</c:v>
                </c:pt>
                <c:pt idx="8129">
                  <c:v>0.81289999999999996</c:v>
                </c:pt>
                <c:pt idx="8130">
                  <c:v>0.81299999999999994</c:v>
                </c:pt>
                <c:pt idx="8131">
                  <c:v>0.81310000000000004</c:v>
                </c:pt>
                <c:pt idx="8132">
                  <c:v>0.81320000000000003</c:v>
                </c:pt>
                <c:pt idx="8133">
                  <c:v>0.81330000000000002</c:v>
                </c:pt>
                <c:pt idx="8134">
                  <c:v>0.81340000000000001</c:v>
                </c:pt>
                <c:pt idx="8135">
                  <c:v>0.8135</c:v>
                </c:pt>
                <c:pt idx="8136">
                  <c:v>0.81359999999999999</c:v>
                </c:pt>
                <c:pt idx="8137">
                  <c:v>0.81369999999999998</c:v>
                </c:pt>
                <c:pt idx="8138">
                  <c:v>0.81379999999999997</c:v>
                </c:pt>
                <c:pt idx="8139">
                  <c:v>0.81389999999999996</c:v>
                </c:pt>
                <c:pt idx="8140">
                  <c:v>0.81399999999999995</c:v>
                </c:pt>
                <c:pt idx="8141">
                  <c:v>0.81410000000000005</c:v>
                </c:pt>
                <c:pt idx="8142">
                  <c:v>0.81420000000000003</c:v>
                </c:pt>
                <c:pt idx="8143">
                  <c:v>0.81430000000000002</c:v>
                </c:pt>
                <c:pt idx="8144">
                  <c:v>0.81440000000000001</c:v>
                </c:pt>
                <c:pt idx="8145">
                  <c:v>0.8145</c:v>
                </c:pt>
                <c:pt idx="8146">
                  <c:v>0.81459999999999999</c:v>
                </c:pt>
                <c:pt idx="8147">
                  <c:v>0.81469999999999998</c:v>
                </c:pt>
                <c:pt idx="8148">
                  <c:v>0.81479999999999997</c:v>
                </c:pt>
                <c:pt idx="8149">
                  <c:v>0.81489999999999996</c:v>
                </c:pt>
                <c:pt idx="8150">
                  <c:v>0.81499999999999995</c:v>
                </c:pt>
                <c:pt idx="8151">
                  <c:v>0.81510000000000005</c:v>
                </c:pt>
                <c:pt idx="8152">
                  <c:v>0.81520000000000004</c:v>
                </c:pt>
                <c:pt idx="8153">
                  <c:v>0.81530000000000002</c:v>
                </c:pt>
                <c:pt idx="8154">
                  <c:v>0.81540000000000001</c:v>
                </c:pt>
                <c:pt idx="8155">
                  <c:v>0.8155</c:v>
                </c:pt>
                <c:pt idx="8156">
                  <c:v>0.81559999999999999</c:v>
                </c:pt>
                <c:pt idx="8157">
                  <c:v>0.81569999999999998</c:v>
                </c:pt>
                <c:pt idx="8158">
                  <c:v>0.81579999999999997</c:v>
                </c:pt>
                <c:pt idx="8159">
                  <c:v>0.81589999999999996</c:v>
                </c:pt>
                <c:pt idx="8160">
                  <c:v>0.81599999999999995</c:v>
                </c:pt>
                <c:pt idx="8161">
                  <c:v>0.81610000000000005</c:v>
                </c:pt>
                <c:pt idx="8162">
                  <c:v>0.81620000000000004</c:v>
                </c:pt>
                <c:pt idx="8163">
                  <c:v>0.81630000000000003</c:v>
                </c:pt>
                <c:pt idx="8164">
                  <c:v>0.81640000000000001</c:v>
                </c:pt>
                <c:pt idx="8165">
                  <c:v>0.8165</c:v>
                </c:pt>
                <c:pt idx="8166">
                  <c:v>0.81659999999999999</c:v>
                </c:pt>
                <c:pt idx="8167">
                  <c:v>0.81669999999999998</c:v>
                </c:pt>
                <c:pt idx="8168">
                  <c:v>0.81679999999999997</c:v>
                </c:pt>
                <c:pt idx="8169">
                  <c:v>0.81689999999999996</c:v>
                </c:pt>
                <c:pt idx="8170">
                  <c:v>0.81699999999999995</c:v>
                </c:pt>
                <c:pt idx="8171">
                  <c:v>0.81710000000000005</c:v>
                </c:pt>
                <c:pt idx="8172">
                  <c:v>0.81720000000000004</c:v>
                </c:pt>
                <c:pt idx="8173">
                  <c:v>0.81730000000000003</c:v>
                </c:pt>
                <c:pt idx="8174">
                  <c:v>0.81740000000000002</c:v>
                </c:pt>
                <c:pt idx="8175">
                  <c:v>0.8175</c:v>
                </c:pt>
                <c:pt idx="8176">
                  <c:v>0.81759999999999999</c:v>
                </c:pt>
                <c:pt idx="8177">
                  <c:v>0.81769999999999998</c:v>
                </c:pt>
                <c:pt idx="8178">
                  <c:v>0.81779999999999997</c:v>
                </c:pt>
                <c:pt idx="8179">
                  <c:v>0.81789999999999996</c:v>
                </c:pt>
                <c:pt idx="8180">
                  <c:v>0.81799999999999995</c:v>
                </c:pt>
                <c:pt idx="8181">
                  <c:v>0.81810000000000005</c:v>
                </c:pt>
                <c:pt idx="8182">
                  <c:v>0.81820000000000004</c:v>
                </c:pt>
                <c:pt idx="8183">
                  <c:v>0.81830000000000003</c:v>
                </c:pt>
                <c:pt idx="8184">
                  <c:v>0.81840000000000002</c:v>
                </c:pt>
                <c:pt idx="8185">
                  <c:v>0.81850000000000001</c:v>
                </c:pt>
                <c:pt idx="8186">
                  <c:v>0.81859999999999999</c:v>
                </c:pt>
                <c:pt idx="8187">
                  <c:v>0.81869999999999998</c:v>
                </c:pt>
                <c:pt idx="8188">
                  <c:v>0.81879999999999997</c:v>
                </c:pt>
                <c:pt idx="8189">
                  <c:v>0.81889999999999996</c:v>
                </c:pt>
                <c:pt idx="8190">
                  <c:v>0.81899999999999995</c:v>
                </c:pt>
                <c:pt idx="8191">
                  <c:v>0.81910000000000005</c:v>
                </c:pt>
                <c:pt idx="8192">
                  <c:v>0.81920000000000004</c:v>
                </c:pt>
                <c:pt idx="8193">
                  <c:v>0.81930000000000003</c:v>
                </c:pt>
                <c:pt idx="8194">
                  <c:v>0.81940000000000002</c:v>
                </c:pt>
                <c:pt idx="8195">
                  <c:v>0.81950000000000001</c:v>
                </c:pt>
                <c:pt idx="8196">
                  <c:v>0.8196</c:v>
                </c:pt>
                <c:pt idx="8197">
                  <c:v>0.81969999999999998</c:v>
                </c:pt>
                <c:pt idx="8198">
                  <c:v>0.81979999999999997</c:v>
                </c:pt>
                <c:pt idx="8199">
                  <c:v>0.81989999999999996</c:v>
                </c:pt>
                <c:pt idx="8200">
                  <c:v>0.82</c:v>
                </c:pt>
                <c:pt idx="8201">
                  <c:v>0.82010000000000005</c:v>
                </c:pt>
                <c:pt idx="8202">
                  <c:v>0.82020000000000004</c:v>
                </c:pt>
                <c:pt idx="8203">
                  <c:v>0.82030000000000003</c:v>
                </c:pt>
                <c:pt idx="8204">
                  <c:v>0.82040000000000002</c:v>
                </c:pt>
                <c:pt idx="8205">
                  <c:v>0.82050000000000001</c:v>
                </c:pt>
                <c:pt idx="8206">
                  <c:v>0.8206</c:v>
                </c:pt>
                <c:pt idx="8207">
                  <c:v>0.82069999999999999</c:v>
                </c:pt>
                <c:pt idx="8208">
                  <c:v>0.82079999999999997</c:v>
                </c:pt>
                <c:pt idx="8209">
                  <c:v>0.82089999999999996</c:v>
                </c:pt>
                <c:pt idx="8210">
                  <c:v>0.82099999999999995</c:v>
                </c:pt>
                <c:pt idx="8211">
                  <c:v>0.82110000000000005</c:v>
                </c:pt>
                <c:pt idx="8212">
                  <c:v>0.82120000000000004</c:v>
                </c:pt>
                <c:pt idx="8213">
                  <c:v>0.82130000000000003</c:v>
                </c:pt>
                <c:pt idx="8214">
                  <c:v>0.82140000000000002</c:v>
                </c:pt>
                <c:pt idx="8215">
                  <c:v>0.82150000000000001</c:v>
                </c:pt>
                <c:pt idx="8216">
                  <c:v>0.8216</c:v>
                </c:pt>
                <c:pt idx="8217">
                  <c:v>0.82169999999999999</c:v>
                </c:pt>
                <c:pt idx="8218">
                  <c:v>0.82179999999999997</c:v>
                </c:pt>
                <c:pt idx="8219">
                  <c:v>0.82189999999999996</c:v>
                </c:pt>
                <c:pt idx="8220">
                  <c:v>0.82199999999999995</c:v>
                </c:pt>
                <c:pt idx="8221">
                  <c:v>0.82210000000000005</c:v>
                </c:pt>
                <c:pt idx="8222">
                  <c:v>0.82220000000000004</c:v>
                </c:pt>
                <c:pt idx="8223">
                  <c:v>0.82230000000000003</c:v>
                </c:pt>
                <c:pt idx="8224">
                  <c:v>0.82240000000000002</c:v>
                </c:pt>
                <c:pt idx="8225">
                  <c:v>0.82250000000000001</c:v>
                </c:pt>
                <c:pt idx="8226">
                  <c:v>0.8226</c:v>
                </c:pt>
                <c:pt idx="8227">
                  <c:v>0.82269999999999999</c:v>
                </c:pt>
                <c:pt idx="8228">
                  <c:v>0.82279999999999998</c:v>
                </c:pt>
                <c:pt idx="8229">
                  <c:v>0.82289999999999996</c:v>
                </c:pt>
                <c:pt idx="8230">
                  <c:v>0.82299999999999995</c:v>
                </c:pt>
                <c:pt idx="8231">
                  <c:v>0.82310000000000005</c:v>
                </c:pt>
                <c:pt idx="8232">
                  <c:v>0.82320000000000004</c:v>
                </c:pt>
                <c:pt idx="8233">
                  <c:v>0.82330000000000003</c:v>
                </c:pt>
                <c:pt idx="8234">
                  <c:v>0.82340000000000002</c:v>
                </c:pt>
                <c:pt idx="8235">
                  <c:v>0.82350000000000001</c:v>
                </c:pt>
                <c:pt idx="8236">
                  <c:v>0.8236</c:v>
                </c:pt>
                <c:pt idx="8237">
                  <c:v>0.82369999999999999</c:v>
                </c:pt>
                <c:pt idx="8238">
                  <c:v>0.82379999999999998</c:v>
                </c:pt>
                <c:pt idx="8239">
                  <c:v>0.82389999999999997</c:v>
                </c:pt>
                <c:pt idx="8240">
                  <c:v>0.82399999999999995</c:v>
                </c:pt>
                <c:pt idx="8241">
                  <c:v>0.82410000000000005</c:v>
                </c:pt>
                <c:pt idx="8242">
                  <c:v>0.82420000000000004</c:v>
                </c:pt>
                <c:pt idx="8243">
                  <c:v>0.82430000000000003</c:v>
                </c:pt>
                <c:pt idx="8244">
                  <c:v>0.82440000000000002</c:v>
                </c:pt>
                <c:pt idx="8245">
                  <c:v>0.82450000000000001</c:v>
                </c:pt>
                <c:pt idx="8246">
                  <c:v>0.8246</c:v>
                </c:pt>
                <c:pt idx="8247">
                  <c:v>0.82469999999999999</c:v>
                </c:pt>
                <c:pt idx="8248">
                  <c:v>0.82479999999999998</c:v>
                </c:pt>
                <c:pt idx="8249">
                  <c:v>0.82489999999999997</c:v>
                </c:pt>
                <c:pt idx="8250">
                  <c:v>0.82499999999999996</c:v>
                </c:pt>
                <c:pt idx="8251">
                  <c:v>0.82509999999999994</c:v>
                </c:pt>
                <c:pt idx="8252">
                  <c:v>0.82520000000000004</c:v>
                </c:pt>
                <c:pt idx="8253">
                  <c:v>0.82530000000000003</c:v>
                </c:pt>
                <c:pt idx="8254">
                  <c:v>0.82540000000000002</c:v>
                </c:pt>
                <c:pt idx="8255">
                  <c:v>0.82550000000000001</c:v>
                </c:pt>
                <c:pt idx="8256">
                  <c:v>0.8256</c:v>
                </c:pt>
                <c:pt idx="8257">
                  <c:v>0.82569999999999999</c:v>
                </c:pt>
                <c:pt idx="8258">
                  <c:v>0.82579999999999998</c:v>
                </c:pt>
                <c:pt idx="8259">
                  <c:v>0.82589999999999997</c:v>
                </c:pt>
                <c:pt idx="8260">
                  <c:v>0.82599999999999996</c:v>
                </c:pt>
                <c:pt idx="8261">
                  <c:v>0.82609999999999995</c:v>
                </c:pt>
                <c:pt idx="8262">
                  <c:v>0.82620000000000005</c:v>
                </c:pt>
                <c:pt idx="8263">
                  <c:v>0.82630000000000003</c:v>
                </c:pt>
                <c:pt idx="8264">
                  <c:v>0.82640000000000002</c:v>
                </c:pt>
                <c:pt idx="8265">
                  <c:v>0.82650000000000001</c:v>
                </c:pt>
                <c:pt idx="8266">
                  <c:v>0.8266</c:v>
                </c:pt>
                <c:pt idx="8267">
                  <c:v>0.82669999999999999</c:v>
                </c:pt>
                <c:pt idx="8268">
                  <c:v>0.82679999999999998</c:v>
                </c:pt>
                <c:pt idx="8269">
                  <c:v>0.82689999999999997</c:v>
                </c:pt>
                <c:pt idx="8270">
                  <c:v>0.82699999999999996</c:v>
                </c:pt>
                <c:pt idx="8271">
                  <c:v>0.82709999999999995</c:v>
                </c:pt>
                <c:pt idx="8272">
                  <c:v>0.82720000000000005</c:v>
                </c:pt>
                <c:pt idx="8273">
                  <c:v>0.82730000000000004</c:v>
                </c:pt>
                <c:pt idx="8274">
                  <c:v>0.82740000000000002</c:v>
                </c:pt>
                <c:pt idx="8275">
                  <c:v>0.82750000000000001</c:v>
                </c:pt>
                <c:pt idx="8276">
                  <c:v>0.8276</c:v>
                </c:pt>
                <c:pt idx="8277">
                  <c:v>0.82769999999999999</c:v>
                </c:pt>
                <c:pt idx="8278">
                  <c:v>0.82779999999999998</c:v>
                </c:pt>
                <c:pt idx="8279">
                  <c:v>0.82789999999999997</c:v>
                </c:pt>
                <c:pt idx="8280">
                  <c:v>0.82799999999999996</c:v>
                </c:pt>
                <c:pt idx="8281">
                  <c:v>0.82809999999999995</c:v>
                </c:pt>
                <c:pt idx="8282">
                  <c:v>0.82820000000000005</c:v>
                </c:pt>
                <c:pt idx="8283">
                  <c:v>0.82830000000000004</c:v>
                </c:pt>
                <c:pt idx="8284">
                  <c:v>0.82840000000000003</c:v>
                </c:pt>
                <c:pt idx="8285">
                  <c:v>0.82850000000000001</c:v>
                </c:pt>
                <c:pt idx="8286">
                  <c:v>0.8286</c:v>
                </c:pt>
                <c:pt idx="8287">
                  <c:v>0.82869999999999999</c:v>
                </c:pt>
                <c:pt idx="8288">
                  <c:v>0.82879999999999998</c:v>
                </c:pt>
                <c:pt idx="8289">
                  <c:v>0.82889999999999997</c:v>
                </c:pt>
                <c:pt idx="8290">
                  <c:v>0.82899999999999996</c:v>
                </c:pt>
                <c:pt idx="8291">
                  <c:v>0.82909999999999995</c:v>
                </c:pt>
                <c:pt idx="8292">
                  <c:v>0.82920000000000005</c:v>
                </c:pt>
                <c:pt idx="8293">
                  <c:v>0.82930000000000004</c:v>
                </c:pt>
                <c:pt idx="8294">
                  <c:v>0.82940000000000003</c:v>
                </c:pt>
                <c:pt idx="8295">
                  <c:v>0.82950000000000002</c:v>
                </c:pt>
                <c:pt idx="8296">
                  <c:v>0.8296</c:v>
                </c:pt>
                <c:pt idx="8297">
                  <c:v>0.82969999999999999</c:v>
                </c:pt>
                <c:pt idx="8298">
                  <c:v>0.82979999999999998</c:v>
                </c:pt>
                <c:pt idx="8299">
                  <c:v>0.82989999999999997</c:v>
                </c:pt>
                <c:pt idx="8300">
                  <c:v>0.83</c:v>
                </c:pt>
                <c:pt idx="8301">
                  <c:v>0.83009999999999995</c:v>
                </c:pt>
                <c:pt idx="8302">
                  <c:v>0.83020000000000005</c:v>
                </c:pt>
                <c:pt idx="8303">
                  <c:v>0.83030000000000004</c:v>
                </c:pt>
                <c:pt idx="8304">
                  <c:v>0.83040000000000003</c:v>
                </c:pt>
                <c:pt idx="8305">
                  <c:v>0.83050000000000002</c:v>
                </c:pt>
                <c:pt idx="8306">
                  <c:v>0.8306</c:v>
                </c:pt>
                <c:pt idx="8307">
                  <c:v>0.83069999999999999</c:v>
                </c:pt>
                <c:pt idx="8308">
                  <c:v>0.83079999999999998</c:v>
                </c:pt>
                <c:pt idx="8309">
                  <c:v>0.83089999999999997</c:v>
                </c:pt>
                <c:pt idx="8310">
                  <c:v>0.83099999999999996</c:v>
                </c:pt>
                <c:pt idx="8311">
                  <c:v>0.83109999999999995</c:v>
                </c:pt>
                <c:pt idx="8312">
                  <c:v>0.83120000000000005</c:v>
                </c:pt>
                <c:pt idx="8313">
                  <c:v>0.83130000000000004</c:v>
                </c:pt>
                <c:pt idx="8314">
                  <c:v>0.83140000000000003</c:v>
                </c:pt>
                <c:pt idx="8315">
                  <c:v>0.83150000000000002</c:v>
                </c:pt>
                <c:pt idx="8316">
                  <c:v>0.83160000000000001</c:v>
                </c:pt>
                <c:pt idx="8317">
                  <c:v>0.83169999999999999</c:v>
                </c:pt>
                <c:pt idx="8318">
                  <c:v>0.83179999999999998</c:v>
                </c:pt>
                <c:pt idx="8319">
                  <c:v>0.83189999999999997</c:v>
                </c:pt>
                <c:pt idx="8320">
                  <c:v>0.83199999999999996</c:v>
                </c:pt>
                <c:pt idx="8321">
                  <c:v>0.83209999999999995</c:v>
                </c:pt>
                <c:pt idx="8322">
                  <c:v>0.83220000000000005</c:v>
                </c:pt>
                <c:pt idx="8323">
                  <c:v>0.83230000000000004</c:v>
                </c:pt>
                <c:pt idx="8324">
                  <c:v>0.83240000000000003</c:v>
                </c:pt>
                <c:pt idx="8325">
                  <c:v>0.83250000000000002</c:v>
                </c:pt>
                <c:pt idx="8326">
                  <c:v>0.83260000000000001</c:v>
                </c:pt>
                <c:pt idx="8327">
                  <c:v>0.8327</c:v>
                </c:pt>
                <c:pt idx="8328">
                  <c:v>0.83279999999999998</c:v>
                </c:pt>
                <c:pt idx="8329">
                  <c:v>0.83289999999999997</c:v>
                </c:pt>
                <c:pt idx="8330">
                  <c:v>0.83299999999999996</c:v>
                </c:pt>
                <c:pt idx="8331">
                  <c:v>0.83309999999999995</c:v>
                </c:pt>
                <c:pt idx="8332">
                  <c:v>0.83320000000000005</c:v>
                </c:pt>
                <c:pt idx="8333">
                  <c:v>0.83330000000000004</c:v>
                </c:pt>
                <c:pt idx="8334">
                  <c:v>0.83340000000000003</c:v>
                </c:pt>
                <c:pt idx="8335">
                  <c:v>0.83350000000000002</c:v>
                </c:pt>
                <c:pt idx="8336">
                  <c:v>0.83360000000000001</c:v>
                </c:pt>
                <c:pt idx="8337">
                  <c:v>0.8337</c:v>
                </c:pt>
                <c:pt idx="8338">
                  <c:v>0.83379999999999999</c:v>
                </c:pt>
                <c:pt idx="8339">
                  <c:v>0.83389999999999997</c:v>
                </c:pt>
                <c:pt idx="8340">
                  <c:v>0.83399999999999996</c:v>
                </c:pt>
                <c:pt idx="8341">
                  <c:v>0.83409999999999995</c:v>
                </c:pt>
                <c:pt idx="8342">
                  <c:v>0.83420000000000005</c:v>
                </c:pt>
                <c:pt idx="8343">
                  <c:v>0.83430000000000004</c:v>
                </c:pt>
                <c:pt idx="8344">
                  <c:v>0.83440000000000003</c:v>
                </c:pt>
                <c:pt idx="8345">
                  <c:v>0.83450000000000002</c:v>
                </c:pt>
                <c:pt idx="8346">
                  <c:v>0.83460000000000001</c:v>
                </c:pt>
                <c:pt idx="8347">
                  <c:v>0.8347</c:v>
                </c:pt>
                <c:pt idx="8348">
                  <c:v>0.83479999999999999</c:v>
                </c:pt>
                <c:pt idx="8349">
                  <c:v>0.83489999999999998</c:v>
                </c:pt>
                <c:pt idx="8350">
                  <c:v>0.83499999999999996</c:v>
                </c:pt>
                <c:pt idx="8351">
                  <c:v>0.83509999999999995</c:v>
                </c:pt>
                <c:pt idx="8352">
                  <c:v>0.83520000000000005</c:v>
                </c:pt>
                <c:pt idx="8353">
                  <c:v>0.83530000000000004</c:v>
                </c:pt>
                <c:pt idx="8354">
                  <c:v>0.83540000000000003</c:v>
                </c:pt>
                <c:pt idx="8355">
                  <c:v>0.83550000000000002</c:v>
                </c:pt>
                <c:pt idx="8356">
                  <c:v>0.83560000000000001</c:v>
                </c:pt>
                <c:pt idx="8357">
                  <c:v>0.8357</c:v>
                </c:pt>
                <c:pt idx="8358">
                  <c:v>0.83579999999999999</c:v>
                </c:pt>
                <c:pt idx="8359">
                  <c:v>0.83589999999999998</c:v>
                </c:pt>
                <c:pt idx="8360">
                  <c:v>0.83599999999999997</c:v>
                </c:pt>
                <c:pt idx="8361">
                  <c:v>0.83609999999999995</c:v>
                </c:pt>
                <c:pt idx="8362">
                  <c:v>0.83620000000000005</c:v>
                </c:pt>
                <c:pt idx="8363">
                  <c:v>0.83630000000000004</c:v>
                </c:pt>
                <c:pt idx="8364">
                  <c:v>0.83640000000000003</c:v>
                </c:pt>
                <c:pt idx="8365">
                  <c:v>0.83650000000000002</c:v>
                </c:pt>
                <c:pt idx="8366">
                  <c:v>0.83660000000000001</c:v>
                </c:pt>
                <c:pt idx="8367">
                  <c:v>0.8367</c:v>
                </c:pt>
                <c:pt idx="8368">
                  <c:v>0.83679999999999999</c:v>
                </c:pt>
                <c:pt idx="8369">
                  <c:v>0.83689999999999998</c:v>
                </c:pt>
                <c:pt idx="8370">
                  <c:v>0.83699999999999997</c:v>
                </c:pt>
                <c:pt idx="8371">
                  <c:v>0.83709999999999996</c:v>
                </c:pt>
                <c:pt idx="8372">
                  <c:v>0.83720000000000006</c:v>
                </c:pt>
                <c:pt idx="8373">
                  <c:v>0.83730000000000004</c:v>
                </c:pt>
                <c:pt idx="8374">
                  <c:v>0.83740000000000003</c:v>
                </c:pt>
                <c:pt idx="8375">
                  <c:v>0.83750000000000002</c:v>
                </c:pt>
                <c:pt idx="8376">
                  <c:v>0.83760000000000001</c:v>
                </c:pt>
                <c:pt idx="8377">
                  <c:v>0.8377</c:v>
                </c:pt>
                <c:pt idx="8378">
                  <c:v>0.83779999999999999</c:v>
                </c:pt>
                <c:pt idx="8379">
                  <c:v>0.83789999999999998</c:v>
                </c:pt>
                <c:pt idx="8380">
                  <c:v>0.83799999999999997</c:v>
                </c:pt>
                <c:pt idx="8381">
                  <c:v>0.83809999999999996</c:v>
                </c:pt>
                <c:pt idx="8382">
                  <c:v>0.83819999999999995</c:v>
                </c:pt>
                <c:pt idx="8383">
                  <c:v>0.83830000000000005</c:v>
                </c:pt>
                <c:pt idx="8384">
                  <c:v>0.83840000000000003</c:v>
                </c:pt>
                <c:pt idx="8385">
                  <c:v>0.83850000000000002</c:v>
                </c:pt>
                <c:pt idx="8386">
                  <c:v>0.83860000000000001</c:v>
                </c:pt>
                <c:pt idx="8387">
                  <c:v>0.8387</c:v>
                </c:pt>
                <c:pt idx="8388">
                  <c:v>0.83879999999999999</c:v>
                </c:pt>
                <c:pt idx="8389">
                  <c:v>0.83889999999999998</c:v>
                </c:pt>
                <c:pt idx="8390">
                  <c:v>0.83899999999999997</c:v>
                </c:pt>
                <c:pt idx="8391">
                  <c:v>0.83909999999999996</c:v>
                </c:pt>
                <c:pt idx="8392">
                  <c:v>0.83919999999999995</c:v>
                </c:pt>
                <c:pt idx="8393">
                  <c:v>0.83930000000000005</c:v>
                </c:pt>
                <c:pt idx="8394">
                  <c:v>0.83940000000000003</c:v>
                </c:pt>
                <c:pt idx="8395">
                  <c:v>0.83950000000000002</c:v>
                </c:pt>
                <c:pt idx="8396">
                  <c:v>0.83960000000000001</c:v>
                </c:pt>
                <c:pt idx="8397">
                  <c:v>0.8397</c:v>
                </c:pt>
                <c:pt idx="8398">
                  <c:v>0.83979999999999999</c:v>
                </c:pt>
                <c:pt idx="8399">
                  <c:v>0.83989999999999998</c:v>
                </c:pt>
                <c:pt idx="8400">
                  <c:v>0.84</c:v>
                </c:pt>
                <c:pt idx="8401">
                  <c:v>0.84009999999999996</c:v>
                </c:pt>
                <c:pt idx="8402">
                  <c:v>0.84019999999999995</c:v>
                </c:pt>
                <c:pt idx="8403">
                  <c:v>0.84030000000000005</c:v>
                </c:pt>
                <c:pt idx="8404">
                  <c:v>0.84040000000000004</c:v>
                </c:pt>
                <c:pt idx="8405">
                  <c:v>0.84050000000000002</c:v>
                </c:pt>
                <c:pt idx="8406">
                  <c:v>0.84060000000000001</c:v>
                </c:pt>
                <c:pt idx="8407">
                  <c:v>0.8407</c:v>
                </c:pt>
                <c:pt idx="8408">
                  <c:v>0.84079999999999999</c:v>
                </c:pt>
                <c:pt idx="8409">
                  <c:v>0.84089999999999998</c:v>
                </c:pt>
                <c:pt idx="8410">
                  <c:v>0.84099999999999997</c:v>
                </c:pt>
                <c:pt idx="8411">
                  <c:v>0.84109999999999996</c:v>
                </c:pt>
                <c:pt idx="8412">
                  <c:v>0.84119999999999995</c:v>
                </c:pt>
                <c:pt idx="8413">
                  <c:v>0.84130000000000005</c:v>
                </c:pt>
                <c:pt idx="8414">
                  <c:v>0.84140000000000004</c:v>
                </c:pt>
                <c:pt idx="8415">
                  <c:v>0.84150000000000003</c:v>
                </c:pt>
                <c:pt idx="8416">
                  <c:v>0.84160000000000001</c:v>
                </c:pt>
                <c:pt idx="8417">
                  <c:v>0.8417</c:v>
                </c:pt>
                <c:pt idx="8418">
                  <c:v>0.84179999999999999</c:v>
                </c:pt>
                <c:pt idx="8419">
                  <c:v>0.84189999999999998</c:v>
                </c:pt>
                <c:pt idx="8420">
                  <c:v>0.84199999999999997</c:v>
                </c:pt>
                <c:pt idx="8421">
                  <c:v>0.84209999999999996</c:v>
                </c:pt>
                <c:pt idx="8422">
                  <c:v>0.84219999999999995</c:v>
                </c:pt>
                <c:pt idx="8423">
                  <c:v>0.84230000000000005</c:v>
                </c:pt>
                <c:pt idx="8424">
                  <c:v>0.84240000000000004</c:v>
                </c:pt>
                <c:pt idx="8425">
                  <c:v>0.84250000000000003</c:v>
                </c:pt>
                <c:pt idx="8426">
                  <c:v>0.84260000000000002</c:v>
                </c:pt>
                <c:pt idx="8427">
                  <c:v>0.8427</c:v>
                </c:pt>
                <c:pt idx="8428">
                  <c:v>0.84279999999999999</c:v>
                </c:pt>
                <c:pt idx="8429">
                  <c:v>0.84289999999999998</c:v>
                </c:pt>
                <c:pt idx="8430">
                  <c:v>0.84299999999999997</c:v>
                </c:pt>
                <c:pt idx="8431">
                  <c:v>0.84309999999999996</c:v>
                </c:pt>
                <c:pt idx="8432">
                  <c:v>0.84319999999999995</c:v>
                </c:pt>
                <c:pt idx="8433">
                  <c:v>0.84330000000000005</c:v>
                </c:pt>
                <c:pt idx="8434">
                  <c:v>0.84340000000000004</c:v>
                </c:pt>
                <c:pt idx="8435">
                  <c:v>0.84350000000000003</c:v>
                </c:pt>
                <c:pt idx="8436">
                  <c:v>0.84360000000000002</c:v>
                </c:pt>
                <c:pt idx="8437">
                  <c:v>0.84370000000000001</c:v>
                </c:pt>
                <c:pt idx="8438">
                  <c:v>0.84379999999999999</c:v>
                </c:pt>
                <c:pt idx="8439">
                  <c:v>0.84389999999999998</c:v>
                </c:pt>
                <c:pt idx="8440">
                  <c:v>0.84399999999999997</c:v>
                </c:pt>
                <c:pt idx="8441">
                  <c:v>0.84409999999999996</c:v>
                </c:pt>
                <c:pt idx="8442">
                  <c:v>0.84419999999999995</c:v>
                </c:pt>
                <c:pt idx="8443">
                  <c:v>0.84430000000000005</c:v>
                </c:pt>
                <c:pt idx="8444">
                  <c:v>0.84440000000000004</c:v>
                </c:pt>
                <c:pt idx="8445">
                  <c:v>0.84450000000000003</c:v>
                </c:pt>
                <c:pt idx="8446">
                  <c:v>0.84460000000000002</c:v>
                </c:pt>
                <c:pt idx="8447">
                  <c:v>0.84470000000000001</c:v>
                </c:pt>
                <c:pt idx="8448">
                  <c:v>0.8448</c:v>
                </c:pt>
                <c:pt idx="8449">
                  <c:v>0.84489999999999998</c:v>
                </c:pt>
                <c:pt idx="8450">
                  <c:v>0.84499999999999997</c:v>
                </c:pt>
                <c:pt idx="8451">
                  <c:v>0.84509999999999996</c:v>
                </c:pt>
                <c:pt idx="8452">
                  <c:v>0.84519999999999995</c:v>
                </c:pt>
                <c:pt idx="8453">
                  <c:v>0.84530000000000005</c:v>
                </c:pt>
                <c:pt idx="8454">
                  <c:v>0.84540000000000004</c:v>
                </c:pt>
                <c:pt idx="8455">
                  <c:v>0.84550000000000003</c:v>
                </c:pt>
                <c:pt idx="8456">
                  <c:v>0.84560000000000002</c:v>
                </c:pt>
                <c:pt idx="8457">
                  <c:v>0.84570000000000001</c:v>
                </c:pt>
                <c:pt idx="8458">
                  <c:v>0.8458</c:v>
                </c:pt>
                <c:pt idx="8459">
                  <c:v>0.84589999999999999</c:v>
                </c:pt>
                <c:pt idx="8460">
                  <c:v>0.84599999999999997</c:v>
                </c:pt>
                <c:pt idx="8461">
                  <c:v>0.84609999999999996</c:v>
                </c:pt>
                <c:pt idx="8462">
                  <c:v>0.84619999999999995</c:v>
                </c:pt>
                <c:pt idx="8463">
                  <c:v>0.84630000000000005</c:v>
                </c:pt>
                <c:pt idx="8464">
                  <c:v>0.84640000000000004</c:v>
                </c:pt>
                <c:pt idx="8465">
                  <c:v>0.84650000000000003</c:v>
                </c:pt>
                <c:pt idx="8466">
                  <c:v>0.84660000000000002</c:v>
                </c:pt>
                <c:pt idx="8467">
                  <c:v>0.84670000000000001</c:v>
                </c:pt>
                <c:pt idx="8468">
                  <c:v>0.8468</c:v>
                </c:pt>
                <c:pt idx="8469">
                  <c:v>0.84689999999999999</c:v>
                </c:pt>
                <c:pt idx="8470">
                  <c:v>0.84699999999999998</c:v>
                </c:pt>
                <c:pt idx="8471">
                  <c:v>0.84709999999999996</c:v>
                </c:pt>
                <c:pt idx="8472">
                  <c:v>0.84719999999999995</c:v>
                </c:pt>
                <c:pt idx="8473">
                  <c:v>0.84730000000000005</c:v>
                </c:pt>
                <c:pt idx="8474">
                  <c:v>0.84740000000000004</c:v>
                </c:pt>
                <c:pt idx="8475">
                  <c:v>0.84750000000000003</c:v>
                </c:pt>
                <c:pt idx="8476">
                  <c:v>0.84760000000000002</c:v>
                </c:pt>
                <c:pt idx="8477">
                  <c:v>0.84770000000000001</c:v>
                </c:pt>
                <c:pt idx="8478">
                  <c:v>0.8478</c:v>
                </c:pt>
                <c:pt idx="8479">
                  <c:v>0.84789999999999999</c:v>
                </c:pt>
                <c:pt idx="8480">
                  <c:v>0.84799999999999998</c:v>
                </c:pt>
                <c:pt idx="8481">
                  <c:v>0.84809999999999997</c:v>
                </c:pt>
                <c:pt idx="8482">
                  <c:v>0.84819999999999995</c:v>
                </c:pt>
                <c:pt idx="8483">
                  <c:v>0.84830000000000005</c:v>
                </c:pt>
                <c:pt idx="8484">
                  <c:v>0.84840000000000004</c:v>
                </c:pt>
                <c:pt idx="8485">
                  <c:v>0.84850000000000003</c:v>
                </c:pt>
                <c:pt idx="8486">
                  <c:v>0.84860000000000002</c:v>
                </c:pt>
                <c:pt idx="8487">
                  <c:v>0.84870000000000001</c:v>
                </c:pt>
                <c:pt idx="8488">
                  <c:v>0.8488</c:v>
                </c:pt>
                <c:pt idx="8489">
                  <c:v>0.84889999999999999</c:v>
                </c:pt>
                <c:pt idx="8490">
                  <c:v>0.84899999999999998</c:v>
                </c:pt>
                <c:pt idx="8491">
                  <c:v>0.84909999999999997</c:v>
                </c:pt>
                <c:pt idx="8492">
                  <c:v>0.84919999999999995</c:v>
                </c:pt>
                <c:pt idx="8493">
                  <c:v>0.84930000000000005</c:v>
                </c:pt>
                <c:pt idx="8494">
                  <c:v>0.84940000000000004</c:v>
                </c:pt>
                <c:pt idx="8495">
                  <c:v>0.84950000000000003</c:v>
                </c:pt>
                <c:pt idx="8496">
                  <c:v>0.84960000000000002</c:v>
                </c:pt>
                <c:pt idx="8497">
                  <c:v>0.84970000000000001</c:v>
                </c:pt>
                <c:pt idx="8498">
                  <c:v>0.8498</c:v>
                </c:pt>
                <c:pt idx="8499">
                  <c:v>0.84989999999999999</c:v>
                </c:pt>
                <c:pt idx="8500">
                  <c:v>0.85</c:v>
                </c:pt>
                <c:pt idx="8501">
                  <c:v>0.85009999999999997</c:v>
                </c:pt>
                <c:pt idx="8502">
                  <c:v>0.85019999999999996</c:v>
                </c:pt>
                <c:pt idx="8503">
                  <c:v>0.85029999999999994</c:v>
                </c:pt>
                <c:pt idx="8504">
                  <c:v>0.85040000000000004</c:v>
                </c:pt>
                <c:pt idx="8505">
                  <c:v>0.85050000000000003</c:v>
                </c:pt>
                <c:pt idx="8506">
                  <c:v>0.85060000000000002</c:v>
                </c:pt>
                <c:pt idx="8507">
                  <c:v>0.85070000000000001</c:v>
                </c:pt>
                <c:pt idx="8508">
                  <c:v>0.8508</c:v>
                </c:pt>
                <c:pt idx="8509">
                  <c:v>0.85089999999999999</c:v>
                </c:pt>
                <c:pt idx="8510">
                  <c:v>0.85099999999999998</c:v>
                </c:pt>
                <c:pt idx="8511">
                  <c:v>0.85109999999999997</c:v>
                </c:pt>
                <c:pt idx="8512">
                  <c:v>0.85119999999999996</c:v>
                </c:pt>
                <c:pt idx="8513">
                  <c:v>0.85129999999999995</c:v>
                </c:pt>
                <c:pt idx="8514">
                  <c:v>0.85140000000000005</c:v>
                </c:pt>
                <c:pt idx="8515">
                  <c:v>0.85150000000000003</c:v>
                </c:pt>
                <c:pt idx="8516">
                  <c:v>0.85160000000000002</c:v>
                </c:pt>
                <c:pt idx="8517">
                  <c:v>0.85170000000000001</c:v>
                </c:pt>
                <c:pt idx="8518">
                  <c:v>0.8518</c:v>
                </c:pt>
                <c:pt idx="8519">
                  <c:v>0.85189999999999999</c:v>
                </c:pt>
                <c:pt idx="8520">
                  <c:v>0.85199999999999998</c:v>
                </c:pt>
                <c:pt idx="8521">
                  <c:v>0.85209999999999997</c:v>
                </c:pt>
                <c:pt idx="8522">
                  <c:v>0.85219999999999996</c:v>
                </c:pt>
                <c:pt idx="8523">
                  <c:v>0.85229999999999995</c:v>
                </c:pt>
                <c:pt idx="8524">
                  <c:v>0.85240000000000005</c:v>
                </c:pt>
                <c:pt idx="8525">
                  <c:v>0.85250000000000004</c:v>
                </c:pt>
                <c:pt idx="8526">
                  <c:v>0.85260000000000002</c:v>
                </c:pt>
                <c:pt idx="8527">
                  <c:v>0.85270000000000001</c:v>
                </c:pt>
                <c:pt idx="8528">
                  <c:v>0.8528</c:v>
                </c:pt>
                <c:pt idx="8529">
                  <c:v>0.85289999999999999</c:v>
                </c:pt>
                <c:pt idx="8530">
                  <c:v>0.85299999999999998</c:v>
                </c:pt>
                <c:pt idx="8531">
                  <c:v>0.85309999999999997</c:v>
                </c:pt>
                <c:pt idx="8532">
                  <c:v>0.85319999999999996</c:v>
                </c:pt>
                <c:pt idx="8533">
                  <c:v>0.85329999999999995</c:v>
                </c:pt>
                <c:pt idx="8534">
                  <c:v>0.85340000000000005</c:v>
                </c:pt>
                <c:pt idx="8535">
                  <c:v>0.85350000000000004</c:v>
                </c:pt>
                <c:pt idx="8536">
                  <c:v>0.85360000000000003</c:v>
                </c:pt>
                <c:pt idx="8537">
                  <c:v>0.85370000000000001</c:v>
                </c:pt>
                <c:pt idx="8538">
                  <c:v>0.8538</c:v>
                </c:pt>
                <c:pt idx="8539">
                  <c:v>0.85389999999999999</c:v>
                </c:pt>
                <c:pt idx="8540">
                  <c:v>0.85399999999999998</c:v>
                </c:pt>
                <c:pt idx="8541">
                  <c:v>0.85409999999999997</c:v>
                </c:pt>
                <c:pt idx="8542">
                  <c:v>0.85419999999999996</c:v>
                </c:pt>
                <c:pt idx="8543">
                  <c:v>0.85429999999999995</c:v>
                </c:pt>
                <c:pt idx="8544">
                  <c:v>0.85440000000000005</c:v>
                </c:pt>
                <c:pt idx="8545">
                  <c:v>0.85450000000000004</c:v>
                </c:pt>
                <c:pt idx="8546">
                  <c:v>0.85460000000000003</c:v>
                </c:pt>
                <c:pt idx="8547">
                  <c:v>0.85470000000000002</c:v>
                </c:pt>
                <c:pt idx="8548">
                  <c:v>0.8548</c:v>
                </c:pt>
                <c:pt idx="8549">
                  <c:v>0.85489999999999999</c:v>
                </c:pt>
                <c:pt idx="8550">
                  <c:v>0.85499999999999998</c:v>
                </c:pt>
                <c:pt idx="8551">
                  <c:v>0.85509999999999997</c:v>
                </c:pt>
                <c:pt idx="8552">
                  <c:v>0.85519999999999996</c:v>
                </c:pt>
                <c:pt idx="8553">
                  <c:v>0.85529999999999995</c:v>
                </c:pt>
                <c:pt idx="8554">
                  <c:v>0.85540000000000005</c:v>
                </c:pt>
                <c:pt idx="8555">
                  <c:v>0.85550000000000004</c:v>
                </c:pt>
                <c:pt idx="8556">
                  <c:v>0.85560000000000003</c:v>
                </c:pt>
                <c:pt idx="8557">
                  <c:v>0.85570000000000002</c:v>
                </c:pt>
                <c:pt idx="8558">
                  <c:v>0.85580000000000001</c:v>
                </c:pt>
                <c:pt idx="8559">
                  <c:v>0.85589999999999999</c:v>
                </c:pt>
                <c:pt idx="8560">
                  <c:v>0.85599999999999998</c:v>
                </c:pt>
                <c:pt idx="8561">
                  <c:v>0.85609999999999997</c:v>
                </c:pt>
                <c:pt idx="8562">
                  <c:v>0.85619999999999996</c:v>
                </c:pt>
                <c:pt idx="8563">
                  <c:v>0.85629999999999995</c:v>
                </c:pt>
                <c:pt idx="8564">
                  <c:v>0.85640000000000005</c:v>
                </c:pt>
                <c:pt idx="8565">
                  <c:v>0.85650000000000004</c:v>
                </c:pt>
                <c:pt idx="8566">
                  <c:v>0.85660000000000003</c:v>
                </c:pt>
                <c:pt idx="8567">
                  <c:v>0.85670000000000002</c:v>
                </c:pt>
                <c:pt idx="8568">
                  <c:v>0.85680000000000001</c:v>
                </c:pt>
                <c:pt idx="8569">
                  <c:v>0.8569</c:v>
                </c:pt>
                <c:pt idx="8570">
                  <c:v>0.85699999999999998</c:v>
                </c:pt>
                <c:pt idx="8571">
                  <c:v>0.85709999999999997</c:v>
                </c:pt>
                <c:pt idx="8572">
                  <c:v>0.85719999999999996</c:v>
                </c:pt>
                <c:pt idx="8573">
                  <c:v>0.85729999999999995</c:v>
                </c:pt>
                <c:pt idx="8574">
                  <c:v>0.85740000000000005</c:v>
                </c:pt>
                <c:pt idx="8575">
                  <c:v>0.85750000000000004</c:v>
                </c:pt>
                <c:pt idx="8576">
                  <c:v>0.85760000000000003</c:v>
                </c:pt>
                <c:pt idx="8577">
                  <c:v>0.85770000000000002</c:v>
                </c:pt>
                <c:pt idx="8578">
                  <c:v>0.85780000000000001</c:v>
                </c:pt>
                <c:pt idx="8579">
                  <c:v>0.8579</c:v>
                </c:pt>
                <c:pt idx="8580">
                  <c:v>0.85799999999999998</c:v>
                </c:pt>
                <c:pt idx="8581">
                  <c:v>0.85809999999999997</c:v>
                </c:pt>
                <c:pt idx="8582">
                  <c:v>0.85819999999999996</c:v>
                </c:pt>
                <c:pt idx="8583">
                  <c:v>0.85829999999999995</c:v>
                </c:pt>
                <c:pt idx="8584">
                  <c:v>0.85840000000000005</c:v>
                </c:pt>
                <c:pt idx="8585">
                  <c:v>0.85850000000000004</c:v>
                </c:pt>
                <c:pt idx="8586">
                  <c:v>0.85860000000000003</c:v>
                </c:pt>
                <c:pt idx="8587">
                  <c:v>0.85870000000000002</c:v>
                </c:pt>
                <c:pt idx="8588">
                  <c:v>0.85880000000000001</c:v>
                </c:pt>
                <c:pt idx="8589">
                  <c:v>0.8589</c:v>
                </c:pt>
                <c:pt idx="8590">
                  <c:v>0.85899999999999999</c:v>
                </c:pt>
                <c:pt idx="8591">
                  <c:v>0.85909999999999997</c:v>
                </c:pt>
                <c:pt idx="8592">
                  <c:v>0.85919999999999996</c:v>
                </c:pt>
                <c:pt idx="8593">
                  <c:v>0.85929999999999995</c:v>
                </c:pt>
                <c:pt idx="8594">
                  <c:v>0.85940000000000005</c:v>
                </c:pt>
                <c:pt idx="8595">
                  <c:v>0.85950000000000004</c:v>
                </c:pt>
                <c:pt idx="8596">
                  <c:v>0.85960000000000003</c:v>
                </c:pt>
                <c:pt idx="8597">
                  <c:v>0.85970000000000002</c:v>
                </c:pt>
                <c:pt idx="8598">
                  <c:v>0.85980000000000001</c:v>
                </c:pt>
                <c:pt idx="8599">
                  <c:v>0.8599</c:v>
                </c:pt>
                <c:pt idx="8600">
                  <c:v>0.86</c:v>
                </c:pt>
                <c:pt idx="8601">
                  <c:v>0.86009999999999998</c:v>
                </c:pt>
                <c:pt idx="8602">
                  <c:v>0.86019999999999996</c:v>
                </c:pt>
                <c:pt idx="8603">
                  <c:v>0.86029999999999995</c:v>
                </c:pt>
                <c:pt idx="8604">
                  <c:v>0.86040000000000005</c:v>
                </c:pt>
                <c:pt idx="8605">
                  <c:v>0.86050000000000004</c:v>
                </c:pt>
                <c:pt idx="8606">
                  <c:v>0.86060000000000003</c:v>
                </c:pt>
                <c:pt idx="8607">
                  <c:v>0.86070000000000002</c:v>
                </c:pt>
                <c:pt idx="8608">
                  <c:v>0.86080000000000001</c:v>
                </c:pt>
                <c:pt idx="8609">
                  <c:v>0.8609</c:v>
                </c:pt>
                <c:pt idx="8610">
                  <c:v>0.86099999999999999</c:v>
                </c:pt>
                <c:pt idx="8611">
                  <c:v>0.86109999999999998</c:v>
                </c:pt>
                <c:pt idx="8612">
                  <c:v>0.86119999999999997</c:v>
                </c:pt>
                <c:pt idx="8613">
                  <c:v>0.86129999999999995</c:v>
                </c:pt>
                <c:pt idx="8614">
                  <c:v>0.86140000000000005</c:v>
                </c:pt>
                <c:pt idx="8615">
                  <c:v>0.86150000000000004</c:v>
                </c:pt>
                <c:pt idx="8616">
                  <c:v>0.86160000000000003</c:v>
                </c:pt>
                <c:pt idx="8617">
                  <c:v>0.86170000000000002</c:v>
                </c:pt>
                <c:pt idx="8618">
                  <c:v>0.86180000000000001</c:v>
                </c:pt>
                <c:pt idx="8619">
                  <c:v>0.8619</c:v>
                </c:pt>
                <c:pt idx="8620">
                  <c:v>0.86199999999999999</c:v>
                </c:pt>
                <c:pt idx="8621">
                  <c:v>0.86209999999999998</c:v>
                </c:pt>
                <c:pt idx="8622">
                  <c:v>0.86219999999999997</c:v>
                </c:pt>
                <c:pt idx="8623">
                  <c:v>0.86229999999999996</c:v>
                </c:pt>
                <c:pt idx="8624">
                  <c:v>0.86240000000000006</c:v>
                </c:pt>
                <c:pt idx="8625">
                  <c:v>0.86250000000000004</c:v>
                </c:pt>
                <c:pt idx="8626">
                  <c:v>0.86260000000000003</c:v>
                </c:pt>
                <c:pt idx="8627">
                  <c:v>0.86270000000000002</c:v>
                </c:pt>
                <c:pt idx="8628">
                  <c:v>0.86280000000000001</c:v>
                </c:pt>
                <c:pt idx="8629">
                  <c:v>0.8629</c:v>
                </c:pt>
                <c:pt idx="8630">
                  <c:v>0.86299999999999999</c:v>
                </c:pt>
                <c:pt idx="8631">
                  <c:v>0.86309999999999998</c:v>
                </c:pt>
                <c:pt idx="8632">
                  <c:v>0.86319999999999997</c:v>
                </c:pt>
                <c:pt idx="8633">
                  <c:v>0.86329999999999996</c:v>
                </c:pt>
                <c:pt idx="8634">
                  <c:v>0.86339999999999995</c:v>
                </c:pt>
                <c:pt idx="8635">
                  <c:v>0.86350000000000005</c:v>
                </c:pt>
                <c:pt idx="8636">
                  <c:v>0.86360000000000003</c:v>
                </c:pt>
                <c:pt idx="8637">
                  <c:v>0.86370000000000002</c:v>
                </c:pt>
                <c:pt idx="8638">
                  <c:v>0.86380000000000001</c:v>
                </c:pt>
                <c:pt idx="8639">
                  <c:v>0.8639</c:v>
                </c:pt>
                <c:pt idx="8640">
                  <c:v>0.86399999999999999</c:v>
                </c:pt>
                <c:pt idx="8641">
                  <c:v>0.86409999999999998</c:v>
                </c:pt>
                <c:pt idx="8642">
                  <c:v>0.86419999999999997</c:v>
                </c:pt>
                <c:pt idx="8643">
                  <c:v>0.86429999999999996</c:v>
                </c:pt>
                <c:pt idx="8644">
                  <c:v>0.86439999999999995</c:v>
                </c:pt>
                <c:pt idx="8645">
                  <c:v>0.86450000000000005</c:v>
                </c:pt>
                <c:pt idx="8646">
                  <c:v>0.86460000000000004</c:v>
                </c:pt>
                <c:pt idx="8647">
                  <c:v>0.86470000000000002</c:v>
                </c:pt>
                <c:pt idx="8648">
                  <c:v>0.86480000000000001</c:v>
                </c:pt>
                <c:pt idx="8649">
                  <c:v>0.8649</c:v>
                </c:pt>
                <c:pt idx="8650">
                  <c:v>0.86499999999999999</c:v>
                </c:pt>
                <c:pt idx="8651">
                  <c:v>0.86509999999999998</c:v>
                </c:pt>
                <c:pt idx="8652">
                  <c:v>0.86519999999999997</c:v>
                </c:pt>
                <c:pt idx="8653">
                  <c:v>0.86529999999999996</c:v>
                </c:pt>
                <c:pt idx="8654">
                  <c:v>0.86539999999999995</c:v>
                </c:pt>
                <c:pt idx="8655">
                  <c:v>0.86550000000000005</c:v>
                </c:pt>
                <c:pt idx="8656">
                  <c:v>0.86560000000000004</c:v>
                </c:pt>
                <c:pt idx="8657">
                  <c:v>0.86570000000000003</c:v>
                </c:pt>
                <c:pt idx="8658">
                  <c:v>0.86580000000000001</c:v>
                </c:pt>
                <c:pt idx="8659">
                  <c:v>0.8659</c:v>
                </c:pt>
                <c:pt idx="8660">
                  <c:v>0.86599999999999999</c:v>
                </c:pt>
                <c:pt idx="8661">
                  <c:v>0.86609999999999998</c:v>
                </c:pt>
                <c:pt idx="8662">
                  <c:v>0.86619999999999997</c:v>
                </c:pt>
                <c:pt idx="8663">
                  <c:v>0.86629999999999996</c:v>
                </c:pt>
                <c:pt idx="8664">
                  <c:v>0.86639999999999995</c:v>
                </c:pt>
                <c:pt idx="8665">
                  <c:v>0.86650000000000005</c:v>
                </c:pt>
                <c:pt idx="8666">
                  <c:v>0.86660000000000004</c:v>
                </c:pt>
                <c:pt idx="8667">
                  <c:v>0.86670000000000003</c:v>
                </c:pt>
                <c:pt idx="8668">
                  <c:v>0.86680000000000001</c:v>
                </c:pt>
                <c:pt idx="8669">
                  <c:v>0.8669</c:v>
                </c:pt>
                <c:pt idx="8670">
                  <c:v>0.86699999999999999</c:v>
                </c:pt>
                <c:pt idx="8671">
                  <c:v>0.86709999999999998</c:v>
                </c:pt>
                <c:pt idx="8672">
                  <c:v>0.86719999999999997</c:v>
                </c:pt>
                <c:pt idx="8673">
                  <c:v>0.86729999999999996</c:v>
                </c:pt>
                <c:pt idx="8674">
                  <c:v>0.86739999999999995</c:v>
                </c:pt>
                <c:pt idx="8675">
                  <c:v>0.86750000000000005</c:v>
                </c:pt>
                <c:pt idx="8676">
                  <c:v>0.86760000000000004</c:v>
                </c:pt>
                <c:pt idx="8677">
                  <c:v>0.86770000000000003</c:v>
                </c:pt>
                <c:pt idx="8678">
                  <c:v>0.86780000000000002</c:v>
                </c:pt>
                <c:pt idx="8679">
                  <c:v>0.8679</c:v>
                </c:pt>
                <c:pt idx="8680">
                  <c:v>0.86799999999999999</c:v>
                </c:pt>
                <c:pt idx="8681">
                  <c:v>0.86809999999999998</c:v>
                </c:pt>
                <c:pt idx="8682">
                  <c:v>0.86819999999999997</c:v>
                </c:pt>
                <c:pt idx="8683">
                  <c:v>0.86829999999999996</c:v>
                </c:pt>
                <c:pt idx="8684">
                  <c:v>0.86839999999999995</c:v>
                </c:pt>
                <c:pt idx="8685">
                  <c:v>0.86850000000000005</c:v>
                </c:pt>
                <c:pt idx="8686">
                  <c:v>0.86860000000000004</c:v>
                </c:pt>
                <c:pt idx="8687">
                  <c:v>0.86870000000000003</c:v>
                </c:pt>
                <c:pt idx="8688">
                  <c:v>0.86880000000000002</c:v>
                </c:pt>
                <c:pt idx="8689">
                  <c:v>0.86890000000000001</c:v>
                </c:pt>
                <c:pt idx="8690">
                  <c:v>0.86899999999999999</c:v>
                </c:pt>
                <c:pt idx="8691">
                  <c:v>0.86909999999999998</c:v>
                </c:pt>
                <c:pt idx="8692">
                  <c:v>0.86919999999999997</c:v>
                </c:pt>
                <c:pt idx="8693">
                  <c:v>0.86929999999999996</c:v>
                </c:pt>
                <c:pt idx="8694">
                  <c:v>0.86939999999999995</c:v>
                </c:pt>
                <c:pt idx="8695">
                  <c:v>0.86950000000000005</c:v>
                </c:pt>
                <c:pt idx="8696">
                  <c:v>0.86960000000000004</c:v>
                </c:pt>
                <c:pt idx="8697">
                  <c:v>0.86970000000000003</c:v>
                </c:pt>
                <c:pt idx="8698">
                  <c:v>0.86980000000000002</c:v>
                </c:pt>
                <c:pt idx="8699">
                  <c:v>0.86990000000000001</c:v>
                </c:pt>
                <c:pt idx="8700">
                  <c:v>0.87</c:v>
                </c:pt>
                <c:pt idx="8701">
                  <c:v>0.87009999999999998</c:v>
                </c:pt>
                <c:pt idx="8702">
                  <c:v>0.87019999999999997</c:v>
                </c:pt>
                <c:pt idx="8703">
                  <c:v>0.87029999999999996</c:v>
                </c:pt>
                <c:pt idx="8704">
                  <c:v>0.87039999999999995</c:v>
                </c:pt>
                <c:pt idx="8705">
                  <c:v>0.87050000000000005</c:v>
                </c:pt>
                <c:pt idx="8706">
                  <c:v>0.87060000000000004</c:v>
                </c:pt>
                <c:pt idx="8707">
                  <c:v>0.87070000000000003</c:v>
                </c:pt>
                <c:pt idx="8708">
                  <c:v>0.87080000000000002</c:v>
                </c:pt>
                <c:pt idx="8709">
                  <c:v>0.87090000000000001</c:v>
                </c:pt>
                <c:pt idx="8710">
                  <c:v>0.871</c:v>
                </c:pt>
                <c:pt idx="8711">
                  <c:v>0.87109999999999999</c:v>
                </c:pt>
                <c:pt idx="8712">
                  <c:v>0.87119999999999997</c:v>
                </c:pt>
                <c:pt idx="8713">
                  <c:v>0.87129999999999996</c:v>
                </c:pt>
                <c:pt idx="8714">
                  <c:v>0.87139999999999995</c:v>
                </c:pt>
                <c:pt idx="8715">
                  <c:v>0.87150000000000005</c:v>
                </c:pt>
                <c:pt idx="8716">
                  <c:v>0.87160000000000004</c:v>
                </c:pt>
                <c:pt idx="8717">
                  <c:v>0.87170000000000003</c:v>
                </c:pt>
                <c:pt idx="8718">
                  <c:v>0.87180000000000002</c:v>
                </c:pt>
                <c:pt idx="8719">
                  <c:v>0.87190000000000001</c:v>
                </c:pt>
                <c:pt idx="8720">
                  <c:v>0.872</c:v>
                </c:pt>
                <c:pt idx="8721">
                  <c:v>0.87209999999999999</c:v>
                </c:pt>
                <c:pt idx="8722">
                  <c:v>0.87219999999999998</c:v>
                </c:pt>
                <c:pt idx="8723">
                  <c:v>0.87229999999999996</c:v>
                </c:pt>
                <c:pt idx="8724">
                  <c:v>0.87239999999999995</c:v>
                </c:pt>
                <c:pt idx="8725">
                  <c:v>0.87250000000000005</c:v>
                </c:pt>
                <c:pt idx="8726">
                  <c:v>0.87260000000000004</c:v>
                </c:pt>
                <c:pt idx="8727">
                  <c:v>0.87270000000000003</c:v>
                </c:pt>
                <c:pt idx="8728">
                  <c:v>0.87280000000000002</c:v>
                </c:pt>
                <c:pt idx="8729">
                  <c:v>0.87290000000000001</c:v>
                </c:pt>
                <c:pt idx="8730">
                  <c:v>0.873</c:v>
                </c:pt>
                <c:pt idx="8731">
                  <c:v>0.87309999999999999</c:v>
                </c:pt>
                <c:pt idx="8732">
                  <c:v>0.87319999999999998</c:v>
                </c:pt>
                <c:pt idx="8733">
                  <c:v>0.87329999999999997</c:v>
                </c:pt>
                <c:pt idx="8734">
                  <c:v>0.87339999999999995</c:v>
                </c:pt>
                <c:pt idx="8735">
                  <c:v>0.87350000000000005</c:v>
                </c:pt>
                <c:pt idx="8736">
                  <c:v>0.87360000000000004</c:v>
                </c:pt>
                <c:pt idx="8737">
                  <c:v>0.87370000000000003</c:v>
                </c:pt>
                <c:pt idx="8738">
                  <c:v>0.87380000000000002</c:v>
                </c:pt>
                <c:pt idx="8739">
                  <c:v>0.87390000000000001</c:v>
                </c:pt>
                <c:pt idx="8740">
                  <c:v>0.874</c:v>
                </c:pt>
                <c:pt idx="8741">
                  <c:v>0.87409999999999999</c:v>
                </c:pt>
                <c:pt idx="8742">
                  <c:v>0.87419999999999998</c:v>
                </c:pt>
                <c:pt idx="8743">
                  <c:v>0.87429999999999997</c:v>
                </c:pt>
                <c:pt idx="8744">
                  <c:v>0.87439999999999996</c:v>
                </c:pt>
                <c:pt idx="8745">
                  <c:v>0.87450000000000006</c:v>
                </c:pt>
                <c:pt idx="8746">
                  <c:v>0.87460000000000004</c:v>
                </c:pt>
                <c:pt idx="8747">
                  <c:v>0.87470000000000003</c:v>
                </c:pt>
                <c:pt idx="8748">
                  <c:v>0.87480000000000002</c:v>
                </c:pt>
                <c:pt idx="8749">
                  <c:v>0.87490000000000001</c:v>
                </c:pt>
                <c:pt idx="8750">
                  <c:v>0.875</c:v>
                </c:pt>
                <c:pt idx="8751">
                  <c:v>0.87509999999999999</c:v>
                </c:pt>
                <c:pt idx="8752">
                  <c:v>0.87519999999999998</c:v>
                </c:pt>
                <c:pt idx="8753">
                  <c:v>0.87529999999999997</c:v>
                </c:pt>
                <c:pt idx="8754">
                  <c:v>0.87539999999999996</c:v>
                </c:pt>
                <c:pt idx="8755">
                  <c:v>0.87549999999999994</c:v>
                </c:pt>
                <c:pt idx="8756">
                  <c:v>0.87560000000000004</c:v>
                </c:pt>
                <c:pt idx="8757">
                  <c:v>0.87570000000000003</c:v>
                </c:pt>
                <c:pt idx="8758">
                  <c:v>0.87580000000000002</c:v>
                </c:pt>
                <c:pt idx="8759">
                  <c:v>0.87590000000000001</c:v>
                </c:pt>
                <c:pt idx="8760">
                  <c:v>0.876</c:v>
                </c:pt>
                <c:pt idx="8761">
                  <c:v>0.87609999999999999</c:v>
                </c:pt>
                <c:pt idx="8762">
                  <c:v>0.87619999999999998</c:v>
                </c:pt>
                <c:pt idx="8763">
                  <c:v>0.87629999999999997</c:v>
                </c:pt>
                <c:pt idx="8764">
                  <c:v>0.87639999999999996</c:v>
                </c:pt>
                <c:pt idx="8765">
                  <c:v>0.87649999999999995</c:v>
                </c:pt>
                <c:pt idx="8766">
                  <c:v>0.87660000000000005</c:v>
                </c:pt>
                <c:pt idx="8767">
                  <c:v>0.87670000000000003</c:v>
                </c:pt>
                <c:pt idx="8768">
                  <c:v>0.87680000000000002</c:v>
                </c:pt>
                <c:pt idx="8769">
                  <c:v>0.87690000000000001</c:v>
                </c:pt>
                <c:pt idx="8770">
                  <c:v>0.877</c:v>
                </c:pt>
                <c:pt idx="8771">
                  <c:v>0.87709999999999999</c:v>
                </c:pt>
                <c:pt idx="8772">
                  <c:v>0.87719999999999998</c:v>
                </c:pt>
                <c:pt idx="8773">
                  <c:v>0.87729999999999997</c:v>
                </c:pt>
                <c:pt idx="8774">
                  <c:v>0.87739999999999996</c:v>
                </c:pt>
                <c:pt idx="8775">
                  <c:v>0.87749999999999995</c:v>
                </c:pt>
                <c:pt idx="8776">
                  <c:v>0.87760000000000005</c:v>
                </c:pt>
                <c:pt idx="8777">
                  <c:v>0.87770000000000004</c:v>
                </c:pt>
                <c:pt idx="8778">
                  <c:v>0.87780000000000002</c:v>
                </c:pt>
                <c:pt idx="8779">
                  <c:v>0.87790000000000001</c:v>
                </c:pt>
                <c:pt idx="8780">
                  <c:v>0.878</c:v>
                </c:pt>
                <c:pt idx="8781">
                  <c:v>0.87809999999999999</c:v>
                </c:pt>
                <c:pt idx="8782">
                  <c:v>0.87819999999999998</c:v>
                </c:pt>
                <c:pt idx="8783">
                  <c:v>0.87829999999999997</c:v>
                </c:pt>
                <c:pt idx="8784">
                  <c:v>0.87839999999999996</c:v>
                </c:pt>
                <c:pt idx="8785">
                  <c:v>0.87849999999999995</c:v>
                </c:pt>
                <c:pt idx="8786">
                  <c:v>0.87860000000000005</c:v>
                </c:pt>
                <c:pt idx="8787">
                  <c:v>0.87870000000000004</c:v>
                </c:pt>
                <c:pt idx="8788">
                  <c:v>0.87880000000000003</c:v>
                </c:pt>
                <c:pt idx="8789">
                  <c:v>0.87890000000000001</c:v>
                </c:pt>
                <c:pt idx="8790">
                  <c:v>0.879</c:v>
                </c:pt>
                <c:pt idx="8791">
                  <c:v>0.87909999999999999</c:v>
                </c:pt>
                <c:pt idx="8792">
                  <c:v>0.87919999999999998</c:v>
                </c:pt>
                <c:pt idx="8793">
                  <c:v>0.87929999999999997</c:v>
                </c:pt>
                <c:pt idx="8794">
                  <c:v>0.87939999999999996</c:v>
                </c:pt>
                <c:pt idx="8795">
                  <c:v>0.87949999999999995</c:v>
                </c:pt>
                <c:pt idx="8796">
                  <c:v>0.87960000000000005</c:v>
                </c:pt>
                <c:pt idx="8797">
                  <c:v>0.87970000000000004</c:v>
                </c:pt>
                <c:pt idx="8798">
                  <c:v>0.87980000000000003</c:v>
                </c:pt>
                <c:pt idx="8799">
                  <c:v>0.87990000000000002</c:v>
                </c:pt>
                <c:pt idx="8800">
                  <c:v>0.88</c:v>
                </c:pt>
                <c:pt idx="8801">
                  <c:v>0.88009999999999999</c:v>
                </c:pt>
                <c:pt idx="8802">
                  <c:v>0.88019999999999998</c:v>
                </c:pt>
                <c:pt idx="8803">
                  <c:v>0.88029999999999997</c:v>
                </c:pt>
                <c:pt idx="8804">
                  <c:v>0.88039999999999996</c:v>
                </c:pt>
                <c:pt idx="8805">
                  <c:v>0.88049999999999995</c:v>
                </c:pt>
                <c:pt idx="8806">
                  <c:v>0.88060000000000005</c:v>
                </c:pt>
                <c:pt idx="8807">
                  <c:v>0.88070000000000004</c:v>
                </c:pt>
                <c:pt idx="8808">
                  <c:v>0.88080000000000003</c:v>
                </c:pt>
                <c:pt idx="8809">
                  <c:v>0.88090000000000002</c:v>
                </c:pt>
                <c:pt idx="8810">
                  <c:v>0.88100000000000001</c:v>
                </c:pt>
                <c:pt idx="8811">
                  <c:v>0.88109999999999999</c:v>
                </c:pt>
                <c:pt idx="8812">
                  <c:v>0.88119999999999998</c:v>
                </c:pt>
                <c:pt idx="8813">
                  <c:v>0.88129999999999997</c:v>
                </c:pt>
                <c:pt idx="8814">
                  <c:v>0.88139999999999996</c:v>
                </c:pt>
                <c:pt idx="8815">
                  <c:v>0.88149999999999995</c:v>
                </c:pt>
                <c:pt idx="8816">
                  <c:v>0.88160000000000005</c:v>
                </c:pt>
                <c:pt idx="8817">
                  <c:v>0.88170000000000004</c:v>
                </c:pt>
                <c:pt idx="8818">
                  <c:v>0.88180000000000003</c:v>
                </c:pt>
                <c:pt idx="8819">
                  <c:v>0.88190000000000002</c:v>
                </c:pt>
                <c:pt idx="8820">
                  <c:v>0.88200000000000001</c:v>
                </c:pt>
                <c:pt idx="8821">
                  <c:v>0.8821</c:v>
                </c:pt>
                <c:pt idx="8822">
                  <c:v>0.88219999999999998</c:v>
                </c:pt>
                <c:pt idx="8823">
                  <c:v>0.88229999999999997</c:v>
                </c:pt>
                <c:pt idx="8824">
                  <c:v>0.88239999999999996</c:v>
                </c:pt>
                <c:pt idx="8825">
                  <c:v>0.88249999999999995</c:v>
                </c:pt>
                <c:pt idx="8826">
                  <c:v>0.88260000000000005</c:v>
                </c:pt>
                <c:pt idx="8827">
                  <c:v>0.88270000000000004</c:v>
                </c:pt>
                <c:pt idx="8828">
                  <c:v>0.88280000000000003</c:v>
                </c:pt>
                <c:pt idx="8829">
                  <c:v>0.88290000000000002</c:v>
                </c:pt>
                <c:pt idx="8830">
                  <c:v>0.88300000000000001</c:v>
                </c:pt>
                <c:pt idx="8831">
                  <c:v>0.8831</c:v>
                </c:pt>
                <c:pt idx="8832">
                  <c:v>0.88319999999999999</c:v>
                </c:pt>
                <c:pt idx="8833">
                  <c:v>0.88329999999999997</c:v>
                </c:pt>
                <c:pt idx="8834">
                  <c:v>0.88339999999999996</c:v>
                </c:pt>
                <c:pt idx="8835">
                  <c:v>0.88349999999999995</c:v>
                </c:pt>
                <c:pt idx="8836">
                  <c:v>0.88360000000000005</c:v>
                </c:pt>
                <c:pt idx="8837">
                  <c:v>0.88370000000000004</c:v>
                </c:pt>
                <c:pt idx="8838">
                  <c:v>0.88380000000000003</c:v>
                </c:pt>
                <c:pt idx="8839">
                  <c:v>0.88390000000000002</c:v>
                </c:pt>
                <c:pt idx="8840">
                  <c:v>0.88400000000000001</c:v>
                </c:pt>
                <c:pt idx="8841">
                  <c:v>0.8841</c:v>
                </c:pt>
                <c:pt idx="8842">
                  <c:v>0.88419999999999999</c:v>
                </c:pt>
                <c:pt idx="8843">
                  <c:v>0.88429999999999997</c:v>
                </c:pt>
                <c:pt idx="8844">
                  <c:v>0.88439999999999996</c:v>
                </c:pt>
                <c:pt idx="8845">
                  <c:v>0.88449999999999995</c:v>
                </c:pt>
                <c:pt idx="8846">
                  <c:v>0.88460000000000005</c:v>
                </c:pt>
                <c:pt idx="8847">
                  <c:v>0.88470000000000004</c:v>
                </c:pt>
                <c:pt idx="8848">
                  <c:v>0.88480000000000003</c:v>
                </c:pt>
                <c:pt idx="8849">
                  <c:v>0.88490000000000002</c:v>
                </c:pt>
                <c:pt idx="8850">
                  <c:v>0.88500000000000001</c:v>
                </c:pt>
                <c:pt idx="8851">
                  <c:v>0.8851</c:v>
                </c:pt>
                <c:pt idx="8852">
                  <c:v>0.88519999999999999</c:v>
                </c:pt>
                <c:pt idx="8853">
                  <c:v>0.88529999999999998</c:v>
                </c:pt>
                <c:pt idx="8854">
                  <c:v>0.88539999999999996</c:v>
                </c:pt>
                <c:pt idx="8855">
                  <c:v>0.88549999999999995</c:v>
                </c:pt>
                <c:pt idx="8856">
                  <c:v>0.88560000000000005</c:v>
                </c:pt>
                <c:pt idx="8857">
                  <c:v>0.88570000000000004</c:v>
                </c:pt>
                <c:pt idx="8858">
                  <c:v>0.88580000000000003</c:v>
                </c:pt>
                <c:pt idx="8859">
                  <c:v>0.88590000000000002</c:v>
                </c:pt>
                <c:pt idx="8860">
                  <c:v>0.88600000000000001</c:v>
                </c:pt>
                <c:pt idx="8861">
                  <c:v>0.8861</c:v>
                </c:pt>
                <c:pt idx="8862">
                  <c:v>0.88619999999999999</c:v>
                </c:pt>
                <c:pt idx="8863">
                  <c:v>0.88629999999999998</c:v>
                </c:pt>
                <c:pt idx="8864">
                  <c:v>0.88639999999999997</c:v>
                </c:pt>
                <c:pt idx="8865">
                  <c:v>0.88649999999999995</c:v>
                </c:pt>
                <c:pt idx="8866">
                  <c:v>0.88660000000000005</c:v>
                </c:pt>
                <c:pt idx="8867">
                  <c:v>0.88670000000000004</c:v>
                </c:pt>
                <c:pt idx="8868">
                  <c:v>0.88680000000000003</c:v>
                </c:pt>
                <c:pt idx="8869">
                  <c:v>0.88690000000000002</c:v>
                </c:pt>
                <c:pt idx="8870">
                  <c:v>0.88700000000000001</c:v>
                </c:pt>
                <c:pt idx="8871">
                  <c:v>0.8871</c:v>
                </c:pt>
                <c:pt idx="8872">
                  <c:v>0.88719999999999999</c:v>
                </c:pt>
                <c:pt idx="8873">
                  <c:v>0.88729999999999998</c:v>
                </c:pt>
                <c:pt idx="8874">
                  <c:v>0.88739999999999997</c:v>
                </c:pt>
                <c:pt idx="8875">
                  <c:v>0.88749999999999996</c:v>
                </c:pt>
                <c:pt idx="8876">
                  <c:v>0.88759999999999994</c:v>
                </c:pt>
                <c:pt idx="8877">
                  <c:v>0.88770000000000004</c:v>
                </c:pt>
                <c:pt idx="8878">
                  <c:v>0.88780000000000003</c:v>
                </c:pt>
                <c:pt idx="8879">
                  <c:v>0.88790000000000002</c:v>
                </c:pt>
                <c:pt idx="8880">
                  <c:v>0.88800000000000001</c:v>
                </c:pt>
                <c:pt idx="8881">
                  <c:v>0.8881</c:v>
                </c:pt>
                <c:pt idx="8882">
                  <c:v>0.88819999999999999</c:v>
                </c:pt>
                <c:pt idx="8883">
                  <c:v>0.88829999999999998</c:v>
                </c:pt>
                <c:pt idx="8884">
                  <c:v>0.88839999999999997</c:v>
                </c:pt>
                <c:pt idx="8885">
                  <c:v>0.88849999999999996</c:v>
                </c:pt>
                <c:pt idx="8886">
                  <c:v>0.88859999999999995</c:v>
                </c:pt>
                <c:pt idx="8887">
                  <c:v>0.88870000000000005</c:v>
                </c:pt>
                <c:pt idx="8888">
                  <c:v>0.88880000000000003</c:v>
                </c:pt>
                <c:pt idx="8889">
                  <c:v>0.88890000000000002</c:v>
                </c:pt>
                <c:pt idx="8890">
                  <c:v>0.88900000000000001</c:v>
                </c:pt>
                <c:pt idx="8891">
                  <c:v>0.8891</c:v>
                </c:pt>
                <c:pt idx="8892">
                  <c:v>0.88919999999999999</c:v>
                </c:pt>
                <c:pt idx="8893">
                  <c:v>0.88929999999999998</c:v>
                </c:pt>
                <c:pt idx="8894">
                  <c:v>0.88939999999999997</c:v>
                </c:pt>
                <c:pt idx="8895">
                  <c:v>0.88949999999999996</c:v>
                </c:pt>
                <c:pt idx="8896">
                  <c:v>0.88959999999999995</c:v>
                </c:pt>
                <c:pt idx="8897">
                  <c:v>0.88970000000000005</c:v>
                </c:pt>
                <c:pt idx="8898">
                  <c:v>0.88980000000000004</c:v>
                </c:pt>
                <c:pt idx="8899">
                  <c:v>0.88990000000000002</c:v>
                </c:pt>
                <c:pt idx="8900">
                  <c:v>0.89</c:v>
                </c:pt>
                <c:pt idx="8901">
                  <c:v>0.8901</c:v>
                </c:pt>
                <c:pt idx="8902">
                  <c:v>0.89019999999999999</c:v>
                </c:pt>
                <c:pt idx="8903">
                  <c:v>0.89029999999999998</c:v>
                </c:pt>
                <c:pt idx="8904">
                  <c:v>0.89039999999999997</c:v>
                </c:pt>
                <c:pt idx="8905">
                  <c:v>0.89049999999999996</c:v>
                </c:pt>
                <c:pt idx="8906">
                  <c:v>0.89059999999999995</c:v>
                </c:pt>
                <c:pt idx="8907">
                  <c:v>0.89070000000000005</c:v>
                </c:pt>
                <c:pt idx="8908">
                  <c:v>0.89080000000000004</c:v>
                </c:pt>
                <c:pt idx="8909">
                  <c:v>0.89090000000000003</c:v>
                </c:pt>
                <c:pt idx="8910">
                  <c:v>0.89100000000000001</c:v>
                </c:pt>
                <c:pt idx="8911">
                  <c:v>0.8911</c:v>
                </c:pt>
                <c:pt idx="8912">
                  <c:v>0.89119999999999999</c:v>
                </c:pt>
                <c:pt idx="8913">
                  <c:v>0.89129999999999998</c:v>
                </c:pt>
                <c:pt idx="8914">
                  <c:v>0.89139999999999997</c:v>
                </c:pt>
                <c:pt idx="8915">
                  <c:v>0.89149999999999996</c:v>
                </c:pt>
                <c:pt idx="8916">
                  <c:v>0.89159999999999995</c:v>
                </c:pt>
                <c:pt idx="8917">
                  <c:v>0.89170000000000005</c:v>
                </c:pt>
                <c:pt idx="8918">
                  <c:v>0.89180000000000004</c:v>
                </c:pt>
                <c:pt idx="8919">
                  <c:v>0.89190000000000003</c:v>
                </c:pt>
                <c:pt idx="8920">
                  <c:v>0.89200000000000002</c:v>
                </c:pt>
                <c:pt idx="8921">
                  <c:v>0.8921</c:v>
                </c:pt>
                <c:pt idx="8922">
                  <c:v>0.89219999999999999</c:v>
                </c:pt>
                <c:pt idx="8923">
                  <c:v>0.89229999999999998</c:v>
                </c:pt>
                <c:pt idx="8924">
                  <c:v>0.89239999999999997</c:v>
                </c:pt>
                <c:pt idx="8925">
                  <c:v>0.89249999999999996</c:v>
                </c:pt>
                <c:pt idx="8926">
                  <c:v>0.89259999999999995</c:v>
                </c:pt>
                <c:pt idx="8927">
                  <c:v>0.89270000000000005</c:v>
                </c:pt>
                <c:pt idx="8928">
                  <c:v>0.89280000000000004</c:v>
                </c:pt>
                <c:pt idx="8929">
                  <c:v>0.89290000000000003</c:v>
                </c:pt>
                <c:pt idx="8930">
                  <c:v>0.89300000000000002</c:v>
                </c:pt>
                <c:pt idx="8931">
                  <c:v>0.8931</c:v>
                </c:pt>
                <c:pt idx="8932">
                  <c:v>0.89319999999999999</c:v>
                </c:pt>
                <c:pt idx="8933">
                  <c:v>0.89329999999999998</c:v>
                </c:pt>
                <c:pt idx="8934">
                  <c:v>0.89339999999999997</c:v>
                </c:pt>
                <c:pt idx="8935">
                  <c:v>0.89349999999999996</c:v>
                </c:pt>
                <c:pt idx="8936">
                  <c:v>0.89359999999999995</c:v>
                </c:pt>
                <c:pt idx="8937">
                  <c:v>0.89370000000000005</c:v>
                </c:pt>
                <c:pt idx="8938">
                  <c:v>0.89380000000000004</c:v>
                </c:pt>
                <c:pt idx="8939">
                  <c:v>0.89390000000000003</c:v>
                </c:pt>
                <c:pt idx="8940">
                  <c:v>0.89400000000000002</c:v>
                </c:pt>
                <c:pt idx="8941">
                  <c:v>0.89410000000000001</c:v>
                </c:pt>
                <c:pt idx="8942">
                  <c:v>0.89419999999999999</c:v>
                </c:pt>
                <c:pt idx="8943">
                  <c:v>0.89429999999999998</c:v>
                </c:pt>
                <c:pt idx="8944">
                  <c:v>0.89439999999999997</c:v>
                </c:pt>
                <c:pt idx="8945">
                  <c:v>0.89449999999999996</c:v>
                </c:pt>
                <c:pt idx="8946">
                  <c:v>0.89459999999999995</c:v>
                </c:pt>
                <c:pt idx="8947">
                  <c:v>0.89470000000000005</c:v>
                </c:pt>
                <c:pt idx="8948">
                  <c:v>0.89480000000000004</c:v>
                </c:pt>
                <c:pt idx="8949">
                  <c:v>0.89490000000000003</c:v>
                </c:pt>
                <c:pt idx="8950">
                  <c:v>0.89500000000000002</c:v>
                </c:pt>
                <c:pt idx="8951">
                  <c:v>0.89510000000000001</c:v>
                </c:pt>
                <c:pt idx="8952">
                  <c:v>0.8952</c:v>
                </c:pt>
                <c:pt idx="8953">
                  <c:v>0.89529999999999998</c:v>
                </c:pt>
                <c:pt idx="8954">
                  <c:v>0.89539999999999997</c:v>
                </c:pt>
                <c:pt idx="8955">
                  <c:v>0.89549999999999996</c:v>
                </c:pt>
                <c:pt idx="8956">
                  <c:v>0.89559999999999995</c:v>
                </c:pt>
                <c:pt idx="8957">
                  <c:v>0.89570000000000005</c:v>
                </c:pt>
                <c:pt idx="8958">
                  <c:v>0.89580000000000004</c:v>
                </c:pt>
                <c:pt idx="8959">
                  <c:v>0.89590000000000003</c:v>
                </c:pt>
                <c:pt idx="8960">
                  <c:v>0.89600000000000002</c:v>
                </c:pt>
                <c:pt idx="8961">
                  <c:v>0.89610000000000001</c:v>
                </c:pt>
                <c:pt idx="8962">
                  <c:v>0.8962</c:v>
                </c:pt>
                <c:pt idx="8963">
                  <c:v>0.89629999999999999</c:v>
                </c:pt>
                <c:pt idx="8964">
                  <c:v>0.89639999999999997</c:v>
                </c:pt>
                <c:pt idx="8965">
                  <c:v>0.89649999999999996</c:v>
                </c:pt>
                <c:pt idx="8966">
                  <c:v>0.89659999999999995</c:v>
                </c:pt>
                <c:pt idx="8967">
                  <c:v>0.89670000000000005</c:v>
                </c:pt>
                <c:pt idx="8968">
                  <c:v>0.89680000000000004</c:v>
                </c:pt>
                <c:pt idx="8969">
                  <c:v>0.89690000000000003</c:v>
                </c:pt>
                <c:pt idx="8970">
                  <c:v>0.89700000000000002</c:v>
                </c:pt>
                <c:pt idx="8971">
                  <c:v>0.89710000000000001</c:v>
                </c:pt>
                <c:pt idx="8972">
                  <c:v>0.8972</c:v>
                </c:pt>
                <c:pt idx="8973">
                  <c:v>0.89729999999999999</c:v>
                </c:pt>
                <c:pt idx="8974">
                  <c:v>0.89739999999999998</c:v>
                </c:pt>
                <c:pt idx="8975">
                  <c:v>0.89749999999999996</c:v>
                </c:pt>
                <c:pt idx="8976">
                  <c:v>0.89759999999999995</c:v>
                </c:pt>
                <c:pt idx="8977">
                  <c:v>0.89770000000000005</c:v>
                </c:pt>
                <c:pt idx="8978">
                  <c:v>0.89780000000000004</c:v>
                </c:pt>
                <c:pt idx="8979">
                  <c:v>0.89790000000000003</c:v>
                </c:pt>
                <c:pt idx="8980">
                  <c:v>0.89800000000000002</c:v>
                </c:pt>
                <c:pt idx="8981">
                  <c:v>0.89810000000000001</c:v>
                </c:pt>
                <c:pt idx="8982">
                  <c:v>0.8982</c:v>
                </c:pt>
                <c:pt idx="8983">
                  <c:v>0.89829999999999999</c:v>
                </c:pt>
                <c:pt idx="8984">
                  <c:v>0.89839999999999998</c:v>
                </c:pt>
                <c:pt idx="8985">
                  <c:v>0.89849999999999997</c:v>
                </c:pt>
                <c:pt idx="8986">
                  <c:v>0.89859999999999995</c:v>
                </c:pt>
                <c:pt idx="8987">
                  <c:v>0.89870000000000005</c:v>
                </c:pt>
                <c:pt idx="8988">
                  <c:v>0.89880000000000004</c:v>
                </c:pt>
                <c:pt idx="8989">
                  <c:v>0.89890000000000003</c:v>
                </c:pt>
                <c:pt idx="8990">
                  <c:v>0.89900000000000002</c:v>
                </c:pt>
                <c:pt idx="8991">
                  <c:v>0.89910000000000001</c:v>
                </c:pt>
                <c:pt idx="8992">
                  <c:v>0.8992</c:v>
                </c:pt>
                <c:pt idx="8993">
                  <c:v>0.89929999999999999</c:v>
                </c:pt>
                <c:pt idx="8994">
                  <c:v>0.89939999999999998</c:v>
                </c:pt>
                <c:pt idx="8995">
                  <c:v>0.89949999999999997</c:v>
                </c:pt>
                <c:pt idx="8996">
                  <c:v>0.89959999999999996</c:v>
                </c:pt>
                <c:pt idx="8997">
                  <c:v>0.89970000000000006</c:v>
                </c:pt>
                <c:pt idx="8998">
                  <c:v>0.89980000000000004</c:v>
                </c:pt>
                <c:pt idx="8999">
                  <c:v>0.89990000000000003</c:v>
                </c:pt>
                <c:pt idx="9000">
                  <c:v>0.9</c:v>
                </c:pt>
                <c:pt idx="9001">
                  <c:v>0.90010000000000001</c:v>
                </c:pt>
                <c:pt idx="9002">
                  <c:v>0.9002</c:v>
                </c:pt>
                <c:pt idx="9003">
                  <c:v>0.90029999999999999</c:v>
                </c:pt>
                <c:pt idx="9004">
                  <c:v>0.90039999999999998</c:v>
                </c:pt>
                <c:pt idx="9005">
                  <c:v>0.90049999999999997</c:v>
                </c:pt>
                <c:pt idx="9006">
                  <c:v>0.90059999999999996</c:v>
                </c:pt>
                <c:pt idx="9007">
                  <c:v>0.90069999999999995</c:v>
                </c:pt>
                <c:pt idx="9008">
                  <c:v>0.90080000000000005</c:v>
                </c:pt>
                <c:pt idx="9009">
                  <c:v>0.90090000000000003</c:v>
                </c:pt>
                <c:pt idx="9010">
                  <c:v>0.90100000000000002</c:v>
                </c:pt>
                <c:pt idx="9011">
                  <c:v>0.90110000000000001</c:v>
                </c:pt>
                <c:pt idx="9012">
                  <c:v>0.9012</c:v>
                </c:pt>
                <c:pt idx="9013">
                  <c:v>0.90129999999999999</c:v>
                </c:pt>
                <c:pt idx="9014">
                  <c:v>0.90139999999999998</c:v>
                </c:pt>
                <c:pt idx="9015">
                  <c:v>0.90149999999999997</c:v>
                </c:pt>
                <c:pt idx="9016">
                  <c:v>0.90159999999999996</c:v>
                </c:pt>
                <c:pt idx="9017">
                  <c:v>0.90169999999999995</c:v>
                </c:pt>
                <c:pt idx="9018">
                  <c:v>0.90180000000000005</c:v>
                </c:pt>
                <c:pt idx="9019">
                  <c:v>0.90190000000000003</c:v>
                </c:pt>
                <c:pt idx="9020">
                  <c:v>0.90200000000000002</c:v>
                </c:pt>
                <c:pt idx="9021">
                  <c:v>0.90210000000000001</c:v>
                </c:pt>
                <c:pt idx="9022">
                  <c:v>0.9022</c:v>
                </c:pt>
                <c:pt idx="9023">
                  <c:v>0.90229999999999999</c:v>
                </c:pt>
                <c:pt idx="9024">
                  <c:v>0.90239999999999998</c:v>
                </c:pt>
                <c:pt idx="9025">
                  <c:v>0.90249999999999997</c:v>
                </c:pt>
                <c:pt idx="9026">
                  <c:v>0.90259999999999996</c:v>
                </c:pt>
                <c:pt idx="9027">
                  <c:v>0.90269999999999995</c:v>
                </c:pt>
                <c:pt idx="9028">
                  <c:v>0.90280000000000005</c:v>
                </c:pt>
                <c:pt idx="9029">
                  <c:v>0.90290000000000004</c:v>
                </c:pt>
                <c:pt idx="9030">
                  <c:v>0.90300000000000002</c:v>
                </c:pt>
                <c:pt idx="9031">
                  <c:v>0.90310000000000001</c:v>
                </c:pt>
                <c:pt idx="9032">
                  <c:v>0.9032</c:v>
                </c:pt>
                <c:pt idx="9033">
                  <c:v>0.90329999999999999</c:v>
                </c:pt>
                <c:pt idx="9034">
                  <c:v>0.90339999999999998</c:v>
                </c:pt>
                <c:pt idx="9035">
                  <c:v>0.90349999999999997</c:v>
                </c:pt>
                <c:pt idx="9036">
                  <c:v>0.90359999999999996</c:v>
                </c:pt>
                <c:pt idx="9037">
                  <c:v>0.90369999999999995</c:v>
                </c:pt>
                <c:pt idx="9038">
                  <c:v>0.90380000000000005</c:v>
                </c:pt>
                <c:pt idx="9039">
                  <c:v>0.90390000000000004</c:v>
                </c:pt>
                <c:pt idx="9040">
                  <c:v>0.90400000000000003</c:v>
                </c:pt>
                <c:pt idx="9041">
                  <c:v>0.90410000000000001</c:v>
                </c:pt>
                <c:pt idx="9042">
                  <c:v>0.9042</c:v>
                </c:pt>
                <c:pt idx="9043">
                  <c:v>0.90429999999999999</c:v>
                </c:pt>
                <c:pt idx="9044">
                  <c:v>0.90439999999999998</c:v>
                </c:pt>
                <c:pt idx="9045">
                  <c:v>0.90449999999999997</c:v>
                </c:pt>
                <c:pt idx="9046">
                  <c:v>0.90459999999999996</c:v>
                </c:pt>
                <c:pt idx="9047">
                  <c:v>0.90469999999999995</c:v>
                </c:pt>
                <c:pt idx="9048">
                  <c:v>0.90480000000000005</c:v>
                </c:pt>
                <c:pt idx="9049">
                  <c:v>0.90490000000000004</c:v>
                </c:pt>
                <c:pt idx="9050">
                  <c:v>0.90500000000000003</c:v>
                </c:pt>
                <c:pt idx="9051">
                  <c:v>0.90510000000000002</c:v>
                </c:pt>
                <c:pt idx="9052">
                  <c:v>0.9052</c:v>
                </c:pt>
                <c:pt idx="9053">
                  <c:v>0.90529999999999999</c:v>
                </c:pt>
                <c:pt idx="9054">
                  <c:v>0.90539999999999998</c:v>
                </c:pt>
                <c:pt idx="9055">
                  <c:v>0.90549999999999997</c:v>
                </c:pt>
                <c:pt idx="9056">
                  <c:v>0.90559999999999996</c:v>
                </c:pt>
                <c:pt idx="9057">
                  <c:v>0.90569999999999995</c:v>
                </c:pt>
                <c:pt idx="9058">
                  <c:v>0.90580000000000005</c:v>
                </c:pt>
                <c:pt idx="9059">
                  <c:v>0.90590000000000004</c:v>
                </c:pt>
                <c:pt idx="9060">
                  <c:v>0.90600000000000003</c:v>
                </c:pt>
                <c:pt idx="9061">
                  <c:v>0.90610000000000002</c:v>
                </c:pt>
                <c:pt idx="9062">
                  <c:v>0.90620000000000001</c:v>
                </c:pt>
                <c:pt idx="9063">
                  <c:v>0.90629999999999999</c:v>
                </c:pt>
                <c:pt idx="9064">
                  <c:v>0.90639999999999998</c:v>
                </c:pt>
                <c:pt idx="9065">
                  <c:v>0.90649999999999997</c:v>
                </c:pt>
                <c:pt idx="9066">
                  <c:v>0.90659999999999996</c:v>
                </c:pt>
                <c:pt idx="9067">
                  <c:v>0.90669999999999995</c:v>
                </c:pt>
                <c:pt idx="9068">
                  <c:v>0.90680000000000005</c:v>
                </c:pt>
                <c:pt idx="9069">
                  <c:v>0.90690000000000004</c:v>
                </c:pt>
                <c:pt idx="9070">
                  <c:v>0.90700000000000003</c:v>
                </c:pt>
                <c:pt idx="9071">
                  <c:v>0.90710000000000002</c:v>
                </c:pt>
                <c:pt idx="9072">
                  <c:v>0.90720000000000001</c:v>
                </c:pt>
                <c:pt idx="9073">
                  <c:v>0.9073</c:v>
                </c:pt>
                <c:pt idx="9074">
                  <c:v>0.90739999999999998</c:v>
                </c:pt>
                <c:pt idx="9075">
                  <c:v>0.90749999999999997</c:v>
                </c:pt>
                <c:pt idx="9076">
                  <c:v>0.90759999999999996</c:v>
                </c:pt>
                <c:pt idx="9077">
                  <c:v>0.90769999999999995</c:v>
                </c:pt>
                <c:pt idx="9078">
                  <c:v>0.90780000000000005</c:v>
                </c:pt>
                <c:pt idx="9079">
                  <c:v>0.90790000000000004</c:v>
                </c:pt>
                <c:pt idx="9080">
                  <c:v>0.90800000000000003</c:v>
                </c:pt>
                <c:pt idx="9081">
                  <c:v>0.90810000000000002</c:v>
                </c:pt>
                <c:pt idx="9082">
                  <c:v>0.90820000000000001</c:v>
                </c:pt>
                <c:pt idx="9083">
                  <c:v>0.9083</c:v>
                </c:pt>
                <c:pt idx="9084">
                  <c:v>0.90839999999999999</c:v>
                </c:pt>
                <c:pt idx="9085">
                  <c:v>0.90849999999999997</c:v>
                </c:pt>
                <c:pt idx="9086">
                  <c:v>0.90859999999999996</c:v>
                </c:pt>
                <c:pt idx="9087">
                  <c:v>0.90869999999999995</c:v>
                </c:pt>
                <c:pt idx="9088">
                  <c:v>0.90880000000000005</c:v>
                </c:pt>
                <c:pt idx="9089">
                  <c:v>0.90890000000000004</c:v>
                </c:pt>
                <c:pt idx="9090">
                  <c:v>0.90900000000000003</c:v>
                </c:pt>
                <c:pt idx="9091">
                  <c:v>0.90910000000000002</c:v>
                </c:pt>
                <c:pt idx="9092">
                  <c:v>0.90920000000000001</c:v>
                </c:pt>
                <c:pt idx="9093">
                  <c:v>0.9093</c:v>
                </c:pt>
                <c:pt idx="9094">
                  <c:v>0.90939999999999999</c:v>
                </c:pt>
                <c:pt idx="9095">
                  <c:v>0.90949999999999998</c:v>
                </c:pt>
                <c:pt idx="9096">
                  <c:v>0.90959999999999996</c:v>
                </c:pt>
                <c:pt idx="9097">
                  <c:v>0.90969999999999995</c:v>
                </c:pt>
                <c:pt idx="9098">
                  <c:v>0.90980000000000005</c:v>
                </c:pt>
                <c:pt idx="9099">
                  <c:v>0.90990000000000004</c:v>
                </c:pt>
                <c:pt idx="9100">
                  <c:v>0.91</c:v>
                </c:pt>
                <c:pt idx="9101">
                  <c:v>0.91010000000000002</c:v>
                </c:pt>
                <c:pt idx="9102">
                  <c:v>0.91020000000000001</c:v>
                </c:pt>
                <c:pt idx="9103">
                  <c:v>0.9103</c:v>
                </c:pt>
                <c:pt idx="9104">
                  <c:v>0.91039999999999999</c:v>
                </c:pt>
                <c:pt idx="9105">
                  <c:v>0.91049999999999998</c:v>
                </c:pt>
                <c:pt idx="9106">
                  <c:v>0.91059999999999997</c:v>
                </c:pt>
                <c:pt idx="9107">
                  <c:v>0.91069999999999995</c:v>
                </c:pt>
                <c:pt idx="9108">
                  <c:v>0.91080000000000005</c:v>
                </c:pt>
                <c:pt idx="9109">
                  <c:v>0.91090000000000004</c:v>
                </c:pt>
                <c:pt idx="9110">
                  <c:v>0.91100000000000003</c:v>
                </c:pt>
                <c:pt idx="9111">
                  <c:v>0.91110000000000002</c:v>
                </c:pt>
                <c:pt idx="9112">
                  <c:v>0.91120000000000001</c:v>
                </c:pt>
                <c:pt idx="9113">
                  <c:v>0.9113</c:v>
                </c:pt>
                <c:pt idx="9114">
                  <c:v>0.91139999999999999</c:v>
                </c:pt>
                <c:pt idx="9115">
                  <c:v>0.91149999999999998</c:v>
                </c:pt>
                <c:pt idx="9116">
                  <c:v>0.91159999999999997</c:v>
                </c:pt>
                <c:pt idx="9117">
                  <c:v>0.91169999999999995</c:v>
                </c:pt>
                <c:pt idx="9118">
                  <c:v>0.91180000000000005</c:v>
                </c:pt>
                <c:pt idx="9119">
                  <c:v>0.91190000000000004</c:v>
                </c:pt>
                <c:pt idx="9120">
                  <c:v>0.91200000000000003</c:v>
                </c:pt>
                <c:pt idx="9121">
                  <c:v>0.91210000000000002</c:v>
                </c:pt>
                <c:pt idx="9122">
                  <c:v>0.91220000000000001</c:v>
                </c:pt>
                <c:pt idx="9123">
                  <c:v>0.9123</c:v>
                </c:pt>
                <c:pt idx="9124">
                  <c:v>0.91239999999999999</c:v>
                </c:pt>
                <c:pt idx="9125">
                  <c:v>0.91249999999999998</c:v>
                </c:pt>
                <c:pt idx="9126">
                  <c:v>0.91259999999999997</c:v>
                </c:pt>
                <c:pt idx="9127">
                  <c:v>0.91269999999999996</c:v>
                </c:pt>
                <c:pt idx="9128">
                  <c:v>0.91279999999999994</c:v>
                </c:pt>
                <c:pt idx="9129">
                  <c:v>0.91290000000000004</c:v>
                </c:pt>
                <c:pt idx="9130">
                  <c:v>0.91300000000000003</c:v>
                </c:pt>
                <c:pt idx="9131">
                  <c:v>0.91310000000000002</c:v>
                </c:pt>
                <c:pt idx="9132">
                  <c:v>0.91320000000000001</c:v>
                </c:pt>
                <c:pt idx="9133">
                  <c:v>0.9133</c:v>
                </c:pt>
                <c:pt idx="9134">
                  <c:v>0.91339999999999999</c:v>
                </c:pt>
                <c:pt idx="9135">
                  <c:v>0.91349999999999998</c:v>
                </c:pt>
                <c:pt idx="9136">
                  <c:v>0.91359999999999997</c:v>
                </c:pt>
                <c:pt idx="9137">
                  <c:v>0.91369999999999996</c:v>
                </c:pt>
                <c:pt idx="9138">
                  <c:v>0.91379999999999995</c:v>
                </c:pt>
                <c:pt idx="9139">
                  <c:v>0.91390000000000005</c:v>
                </c:pt>
                <c:pt idx="9140">
                  <c:v>0.91400000000000003</c:v>
                </c:pt>
                <c:pt idx="9141">
                  <c:v>0.91410000000000002</c:v>
                </c:pt>
                <c:pt idx="9142">
                  <c:v>0.91420000000000001</c:v>
                </c:pt>
                <c:pt idx="9143">
                  <c:v>0.9143</c:v>
                </c:pt>
                <c:pt idx="9144">
                  <c:v>0.91439999999999999</c:v>
                </c:pt>
                <c:pt idx="9145">
                  <c:v>0.91449999999999998</c:v>
                </c:pt>
                <c:pt idx="9146">
                  <c:v>0.91459999999999997</c:v>
                </c:pt>
                <c:pt idx="9147">
                  <c:v>0.91469999999999996</c:v>
                </c:pt>
                <c:pt idx="9148">
                  <c:v>0.91479999999999995</c:v>
                </c:pt>
                <c:pt idx="9149">
                  <c:v>0.91490000000000005</c:v>
                </c:pt>
                <c:pt idx="9150">
                  <c:v>0.91500000000000004</c:v>
                </c:pt>
                <c:pt idx="9151">
                  <c:v>0.91510000000000002</c:v>
                </c:pt>
                <c:pt idx="9152">
                  <c:v>0.91520000000000001</c:v>
                </c:pt>
                <c:pt idx="9153">
                  <c:v>0.9153</c:v>
                </c:pt>
                <c:pt idx="9154">
                  <c:v>0.91539999999999999</c:v>
                </c:pt>
                <c:pt idx="9155">
                  <c:v>0.91549999999999998</c:v>
                </c:pt>
                <c:pt idx="9156">
                  <c:v>0.91559999999999997</c:v>
                </c:pt>
                <c:pt idx="9157">
                  <c:v>0.91569999999999996</c:v>
                </c:pt>
                <c:pt idx="9158">
                  <c:v>0.91579999999999995</c:v>
                </c:pt>
                <c:pt idx="9159">
                  <c:v>0.91590000000000005</c:v>
                </c:pt>
                <c:pt idx="9160">
                  <c:v>0.91600000000000004</c:v>
                </c:pt>
                <c:pt idx="9161">
                  <c:v>0.91610000000000003</c:v>
                </c:pt>
                <c:pt idx="9162">
                  <c:v>0.91620000000000001</c:v>
                </c:pt>
                <c:pt idx="9163">
                  <c:v>0.9163</c:v>
                </c:pt>
                <c:pt idx="9164">
                  <c:v>0.91639999999999999</c:v>
                </c:pt>
                <c:pt idx="9165">
                  <c:v>0.91649999999999998</c:v>
                </c:pt>
                <c:pt idx="9166">
                  <c:v>0.91659999999999997</c:v>
                </c:pt>
                <c:pt idx="9167">
                  <c:v>0.91669999999999996</c:v>
                </c:pt>
                <c:pt idx="9168">
                  <c:v>0.91679999999999995</c:v>
                </c:pt>
                <c:pt idx="9169">
                  <c:v>0.91690000000000005</c:v>
                </c:pt>
                <c:pt idx="9170">
                  <c:v>0.91700000000000004</c:v>
                </c:pt>
                <c:pt idx="9171">
                  <c:v>0.91710000000000003</c:v>
                </c:pt>
                <c:pt idx="9172">
                  <c:v>0.91720000000000002</c:v>
                </c:pt>
                <c:pt idx="9173">
                  <c:v>0.9173</c:v>
                </c:pt>
                <c:pt idx="9174">
                  <c:v>0.91739999999999999</c:v>
                </c:pt>
                <c:pt idx="9175">
                  <c:v>0.91749999999999998</c:v>
                </c:pt>
                <c:pt idx="9176">
                  <c:v>0.91759999999999997</c:v>
                </c:pt>
                <c:pt idx="9177">
                  <c:v>0.91769999999999996</c:v>
                </c:pt>
                <c:pt idx="9178">
                  <c:v>0.91779999999999995</c:v>
                </c:pt>
                <c:pt idx="9179">
                  <c:v>0.91790000000000005</c:v>
                </c:pt>
                <c:pt idx="9180">
                  <c:v>0.91800000000000004</c:v>
                </c:pt>
                <c:pt idx="9181">
                  <c:v>0.91810000000000003</c:v>
                </c:pt>
                <c:pt idx="9182">
                  <c:v>0.91820000000000002</c:v>
                </c:pt>
                <c:pt idx="9183">
                  <c:v>0.91830000000000001</c:v>
                </c:pt>
                <c:pt idx="9184">
                  <c:v>0.91839999999999999</c:v>
                </c:pt>
                <c:pt idx="9185">
                  <c:v>0.91849999999999998</c:v>
                </c:pt>
                <c:pt idx="9186">
                  <c:v>0.91859999999999997</c:v>
                </c:pt>
                <c:pt idx="9187">
                  <c:v>0.91869999999999996</c:v>
                </c:pt>
                <c:pt idx="9188">
                  <c:v>0.91879999999999995</c:v>
                </c:pt>
                <c:pt idx="9189">
                  <c:v>0.91890000000000005</c:v>
                </c:pt>
                <c:pt idx="9190">
                  <c:v>0.91900000000000004</c:v>
                </c:pt>
                <c:pt idx="9191">
                  <c:v>0.91910000000000003</c:v>
                </c:pt>
                <c:pt idx="9192">
                  <c:v>0.91920000000000002</c:v>
                </c:pt>
                <c:pt idx="9193">
                  <c:v>0.91930000000000001</c:v>
                </c:pt>
                <c:pt idx="9194">
                  <c:v>0.9194</c:v>
                </c:pt>
                <c:pt idx="9195">
                  <c:v>0.91949999999999998</c:v>
                </c:pt>
                <c:pt idx="9196">
                  <c:v>0.91959999999999997</c:v>
                </c:pt>
                <c:pt idx="9197">
                  <c:v>0.91969999999999996</c:v>
                </c:pt>
                <c:pt idx="9198">
                  <c:v>0.91979999999999995</c:v>
                </c:pt>
                <c:pt idx="9199">
                  <c:v>0.91990000000000005</c:v>
                </c:pt>
                <c:pt idx="9200">
                  <c:v>0.92</c:v>
                </c:pt>
                <c:pt idx="9201">
                  <c:v>0.92010000000000003</c:v>
                </c:pt>
                <c:pt idx="9202">
                  <c:v>0.92020000000000002</c:v>
                </c:pt>
                <c:pt idx="9203">
                  <c:v>0.92030000000000001</c:v>
                </c:pt>
                <c:pt idx="9204">
                  <c:v>0.9204</c:v>
                </c:pt>
                <c:pt idx="9205">
                  <c:v>0.92049999999999998</c:v>
                </c:pt>
                <c:pt idx="9206">
                  <c:v>0.92059999999999997</c:v>
                </c:pt>
                <c:pt idx="9207">
                  <c:v>0.92069999999999996</c:v>
                </c:pt>
                <c:pt idx="9208">
                  <c:v>0.92079999999999995</c:v>
                </c:pt>
                <c:pt idx="9209">
                  <c:v>0.92090000000000005</c:v>
                </c:pt>
                <c:pt idx="9210">
                  <c:v>0.92100000000000004</c:v>
                </c:pt>
                <c:pt idx="9211">
                  <c:v>0.92110000000000003</c:v>
                </c:pt>
                <c:pt idx="9212">
                  <c:v>0.92120000000000002</c:v>
                </c:pt>
                <c:pt idx="9213">
                  <c:v>0.92130000000000001</c:v>
                </c:pt>
                <c:pt idx="9214">
                  <c:v>0.9214</c:v>
                </c:pt>
                <c:pt idx="9215">
                  <c:v>0.92149999999999999</c:v>
                </c:pt>
                <c:pt idx="9216">
                  <c:v>0.92159999999999997</c:v>
                </c:pt>
                <c:pt idx="9217">
                  <c:v>0.92169999999999996</c:v>
                </c:pt>
                <c:pt idx="9218">
                  <c:v>0.92179999999999995</c:v>
                </c:pt>
                <c:pt idx="9219">
                  <c:v>0.92190000000000005</c:v>
                </c:pt>
                <c:pt idx="9220">
                  <c:v>0.92200000000000004</c:v>
                </c:pt>
                <c:pt idx="9221">
                  <c:v>0.92210000000000003</c:v>
                </c:pt>
                <c:pt idx="9222">
                  <c:v>0.92220000000000002</c:v>
                </c:pt>
                <c:pt idx="9223">
                  <c:v>0.92230000000000001</c:v>
                </c:pt>
                <c:pt idx="9224">
                  <c:v>0.9224</c:v>
                </c:pt>
                <c:pt idx="9225">
                  <c:v>0.92249999999999999</c:v>
                </c:pt>
                <c:pt idx="9226">
                  <c:v>0.92259999999999998</c:v>
                </c:pt>
                <c:pt idx="9227">
                  <c:v>0.92269999999999996</c:v>
                </c:pt>
                <c:pt idx="9228">
                  <c:v>0.92279999999999995</c:v>
                </c:pt>
                <c:pt idx="9229">
                  <c:v>0.92290000000000005</c:v>
                </c:pt>
                <c:pt idx="9230">
                  <c:v>0.92300000000000004</c:v>
                </c:pt>
                <c:pt idx="9231">
                  <c:v>0.92310000000000003</c:v>
                </c:pt>
                <c:pt idx="9232">
                  <c:v>0.92320000000000002</c:v>
                </c:pt>
                <c:pt idx="9233">
                  <c:v>0.92330000000000001</c:v>
                </c:pt>
                <c:pt idx="9234">
                  <c:v>0.9234</c:v>
                </c:pt>
                <c:pt idx="9235">
                  <c:v>0.92349999999999999</c:v>
                </c:pt>
                <c:pt idx="9236">
                  <c:v>0.92359999999999998</c:v>
                </c:pt>
                <c:pt idx="9237">
                  <c:v>0.92369999999999997</c:v>
                </c:pt>
                <c:pt idx="9238">
                  <c:v>0.92379999999999995</c:v>
                </c:pt>
                <c:pt idx="9239">
                  <c:v>0.92390000000000005</c:v>
                </c:pt>
                <c:pt idx="9240">
                  <c:v>0.92400000000000004</c:v>
                </c:pt>
                <c:pt idx="9241">
                  <c:v>0.92410000000000003</c:v>
                </c:pt>
                <c:pt idx="9242">
                  <c:v>0.92420000000000002</c:v>
                </c:pt>
                <c:pt idx="9243">
                  <c:v>0.92430000000000001</c:v>
                </c:pt>
                <c:pt idx="9244">
                  <c:v>0.9244</c:v>
                </c:pt>
                <c:pt idx="9245">
                  <c:v>0.92449999999999999</c:v>
                </c:pt>
                <c:pt idx="9246">
                  <c:v>0.92459999999999998</c:v>
                </c:pt>
                <c:pt idx="9247">
                  <c:v>0.92469999999999997</c:v>
                </c:pt>
                <c:pt idx="9248">
                  <c:v>0.92479999999999996</c:v>
                </c:pt>
                <c:pt idx="9249">
                  <c:v>0.92490000000000006</c:v>
                </c:pt>
                <c:pt idx="9250">
                  <c:v>0.92500000000000004</c:v>
                </c:pt>
                <c:pt idx="9251">
                  <c:v>0.92510000000000003</c:v>
                </c:pt>
                <c:pt idx="9252">
                  <c:v>0.92520000000000002</c:v>
                </c:pt>
                <c:pt idx="9253">
                  <c:v>0.92530000000000001</c:v>
                </c:pt>
                <c:pt idx="9254">
                  <c:v>0.9254</c:v>
                </c:pt>
                <c:pt idx="9255">
                  <c:v>0.92549999999999999</c:v>
                </c:pt>
                <c:pt idx="9256">
                  <c:v>0.92559999999999998</c:v>
                </c:pt>
                <c:pt idx="9257">
                  <c:v>0.92569999999999997</c:v>
                </c:pt>
                <c:pt idx="9258">
                  <c:v>0.92579999999999996</c:v>
                </c:pt>
                <c:pt idx="9259">
                  <c:v>0.92589999999999995</c:v>
                </c:pt>
                <c:pt idx="9260">
                  <c:v>0.92600000000000005</c:v>
                </c:pt>
                <c:pt idx="9261">
                  <c:v>0.92610000000000003</c:v>
                </c:pt>
                <c:pt idx="9262">
                  <c:v>0.92620000000000002</c:v>
                </c:pt>
                <c:pt idx="9263">
                  <c:v>0.92630000000000001</c:v>
                </c:pt>
                <c:pt idx="9264">
                  <c:v>0.9264</c:v>
                </c:pt>
                <c:pt idx="9265">
                  <c:v>0.92649999999999999</c:v>
                </c:pt>
                <c:pt idx="9266">
                  <c:v>0.92659999999999998</c:v>
                </c:pt>
                <c:pt idx="9267">
                  <c:v>0.92669999999999997</c:v>
                </c:pt>
                <c:pt idx="9268">
                  <c:v>0.92679999999999996</c:v>
                </c:pt>
                <c:pt idx="9269">
                  <c:v>0.92689999999999995</c:v>
                </c:pt>
                <c:pt idx="9270">
                  <c:v>0.92700000000000005</c:v>
                </c:pt>
                <c:pt idx="9271">
                  <c:v>0.92710000000000004</c:v>
                </c:pt>
                <c:pt idx="9272">
                  <c:v>0.92720000000000002</c:v>
                </c:pt>
                <c:pt idx="9273">
                  <c:v>0.92730000000000001</c:v>
                </c:pt>
                <c:pt idx="9274">
                  <c:v>0.9274</c:v>
                </c:pt>
                <c:pt idx="9275">
                  <c:v>0.92749999999999999</c:v>
                </c:pt>
                <c:pt idx="9276">
                  <c:v>0.92759999999999998</c:v>
                </c:pt>
                <c:pt idx="9277">
                  <c:v>0.92769999999999997</c:v>
                </c:pt>
                <c:pt idx="9278">
                  <c:v>0.92779999999999996</c:v>
                </c:pt>
                <c:pt idx="9279">
                  <c:v>0.92789999999999995</c:v>
                </c:pt>
                <c:pt idx="9280">
                  <c:v>0.92800000000000005</c:v>
                </c:pt>
                <c:pt idx="9281">
                  <c:v>0.92810000000000004</c:v>
                </c:pt>
                <c:pt idx="9282">
                  <c:v>0.92820000000000003</c:v>
                </c:pt>
                <c:pt idx="9283">
                  <c:v>0.92830000000000001</c:v>
                </c:pt>
                <c:pt idx="9284">
                  <c:v>0.9284</c:v>
                </c:pt>
                <c:pt idx="9285">
                  <c:v>0.92849999999999999</c:v>
                </c:pt>
                <c:pt idx="9286">
                  <c:v>0.92859999999999998</c:v>
                </c:pt>
                <c:pt idx="9287">
                  <c:v>0.92869999999999997</c:v>
                </c:pt>
                <c:pt idx="9288">
                  <c:v>0.92879999999999996</c:v>
                </c:pt>
                <c:pt idx="9289">
                  <c:v>0.92889999999999995</c:v>
                </c:pt>
                <c:pt idx="9290">
                  <c:v>0.92900000000000005</c:v>
                </c:pt>
                <c:pt idx="9291">
                  <c:v>0.92910000000000004</c:v>
                </c:pt>
                <c:pt idx="9292">
                  <c:v>0.92920000000000003</c:v>
                </c:pt>
                <c:pt idx="9293">
                  <c:v>0.92930000000000001</c:v>
                </c:pt>
                <c:pt idx="9294">
                  <c:v>0.9294</c:v>
                </c:pt>
                <c:pt idx="9295">
                  <c:v>0.92949999999999999</c:v>
                </c:pt>
                <c:pt idx="9296">
                  <c:v>0.92959999999999998</c:v>
                </c:pt>
                <c:pt idx="9297">
                  <c:v>0.92969999999999997</c:v>
                </c:pt>
                <c:pt idx="9298">
                  <c:v>0.92979999999999996</c:v>
                </c:pt>
                <c:pt idx="9299">
                  <c:v>0.92989999999999995</c:v>
                </c:pt>
                <c:pt idx="9300">
                  <c:v>0.93</c:v>
                </c:pt>
                <c:pt idx="9301">
                  <c:v>0.93010000000000004</c:v>
                </c:pt>
                <c:pt idx="9302">
                  <c:v>0.93020000000000003</c:v>
                </c:pt>
                <c:pt idx="9303">
                  <c:v>0.93030000000000002</c:v>
                </c:pt>
                <c:pt idx="9304">
                  <c:v>0.9304</c:v>
                </c:pt>
                <c:pt idx="9305">
                  <c:v>0.93049999999999999</c:v>
                </c:pt>
                <c:pt idx="9306">
                  <c:v>0.93059999999999998</c:v>
                </c:pt>
                <c:pt idx="9307">
                  <c:v>0.93069999999999997</c:v>
                </c:pt>
                <c:pt idx="9308">
                  <c:v>0.93079999999999996</c:v>
                </c:pt>
                <c:pt idx="9309">
                  <c:v>0.93089999999999995</c:v>
                </c:pt>
                <c:pt idx="9310">
                  <c:v>0.93100000000000005</c:v>
                </c:pt>
                <c:pt idx="9311">
                  <c:v>0.93110000000000004</c:v>
                </c:pt>
                <c:pt idx="9312">
                  <c:v>0.93120000000000003</c:v>
                </c:pt>
                <c:pt idx="9313">
                  <c:v>0.93130000000000002</c:v>
                </c:pt>
                <c:pt idx="9314">
                  <c:v>0.93140000000000001</c:v>
                </c:pt>
                <c:pt idx="9315">
                  <c:v>0.93149999999999999</c:v>
                </c:pt>
                <c:pt idx="9316">
                  <c:v>0.93159999999999998</c:v>
                </c:pt>
                <c:pt idx="9317">
                  <c:v>0.93169999999999997</c:v>
                </c:pt>
                <c:pt idx="9318">
                  <c:v>0.93179999999999996</c:v>
                </c:pt>
                <c:pt idx="9319">
                  <c:v>0.93189999999999995</c:v>
                </c:pt>
                <c:pt idx="9320">
                  <c:v>0.93200000000000005</c:v>
                </c:pt>
                <c:pt idx="9321">
                  <c:v>0.93210000000000004</c:v>
                </c:pt>
                <c:pt idx="9322">
                  <c:v>0.93220000000000003</c:v>
                </c:pt>
                <c:pt idx="9323">
                  <c:v>0.93230000000000002</c:v>
                </c:pt>
                <c:pt idx="9324">
                  <c:v>0.93240000000000001</c:v>
                </c:pt>
                <c:pt idx="9325">
                  <c:v>0.9325</c:v>
                </c:pt>
                <c:pt idx="9326">
                  <c:v>0.93259999999999998</c:v>
                </c:pt>
                <c:pt idx="9327">
                  <c:v>0.93269999999999997</c:v>
                </c:pt>
                <c:pt idx="9328">
                  <c:v>0.93279999999999996</c:v>
                </c:pt>
                <c:pt idx="9329">
                  <c:v>0.93289999999999995</c:v>
                </c:pt>
                <c:pt idx="9330">
                  <c:v>0.93300000000000005</c:v>
                </c:pt>
                <c:pt idx="9331">
                  <c:v>0.93310000000000004</c:v>
                </c:pt>
                <c:pt idx="9332">
                  <c:v>0.93320000000000003</c:v>
                </c:pt>
                <c:pt idx="9333">
                  <c:v>0.93330000000000002</c:v>
                </c:pt>
                <c:pt idx="9334">
                  <c:v>0.93340000000000001</c:v>
                </c:pt>
                <c:pt idx="9335">
                  <c:v>0.9335</c:v>
                </c:pt>
                <c:pt idx="9336">
                  <c:v>0.93359999999999999</c:v>
                </c:pt>
                <c:pt idx="9337">
                  <c:v>0.93369999999999997</c:v>
                </c:pt>
                <c:pt idx="9338">
                  <c:v>0.93379999999999996</c:v>
                </c:pt>
                <c:pt idx="9339">
                  <c:v>0.93389999999999995</c:v>
                </c:pt>
                <c:pt idx="9340">
                  <c:v>0.93400000000000005</c:v>
                </c:pt>
                <c:pt idx="9341">
                  <c:v>0.93410000000000004</c:v>
                </c:pt>
                <c:pt idx="9342">
                  <c:v>0.93420000000000003</c:v>
                </c:pt>
                <c:pt idx="9343">
                  <c:v>0.93430000000000002</c:v>
                </c:pt>
                <c:pt idx="9344">
                  <c:v>0.93440000000000001</c:v>
                </c:pt>
                <c:pt idx="9345">
                  <c:v>0.9345</c:v>
                </c:pt>
                <c:pt idx="9346">
                  <c:v>0.93459999999999999</c:v>
                </c:pt>
                <c:pt idx="9347">
                  <c:v>0.93469999999999998</c:v>
                </c:pt>
                <c:pt idx="9348">
                  <c:v>0.93479999999999996</c:v>
                </c:pt>
                <c:pt idx="9349">
                  <c:v>0.93489999999999995</c:v>
                </c:pt>
                <c:pt idx="9350">
                  <c:v>0.93500000000000005</c:v>
                </c:pt>
                <c:pt idx="9351">
                  <c:v>0.93510000000000004</c:v>
                </c:pt>
                <c:pt idx="9352">
                  <c:v>0.93520000000000003</c:v>
                </c:pt>
                <c:pt idx="9353">
                  <c:v>0.93530000000000002</c:v>
                </c:pt>
                <c:pt idx="9354">
                  <c:v>0.93540000000000001</c:v>
                </c:pt>
                <c:pt idx="9355">
                  <c:v>0.9355</c:v>
                </c:pt>
                <c:pt idx="9356">
                  <c:v>0.93559999999999999</c:v>
                </c:pt>
                <c:pt idx="9357">
                  <c:v>0.93569999999999998</c:v>
                </c:pt>
                <c:pt idx="9358">
                  <c:v>0.93579999999999997</c:v>
                </c:pt>
                <c:pt idx="9359">
                  <c:v>0.93589999999999995</c:v>
                </c:pt>
                <c:pt idx="9360">
                  <c:v>0.93600000000000005</c:v>
                </c:pt>
                <c:pt idx="9361">
                  <c:v>0.93610000000000004</c:v>
                </c:pt>
                <c:pt idx="9362">
                  <c:v>0.93620000000000003</c:v>
                </c:pt>
                <c:pt idx="9363">
                  <c:v>0.93630000000000002</c:v>
                </c:pt>
                <c:pt idx="9364">
                  <c:v>0.93640000000000001</c:v>
                </c:pt>
                <c:pt idx="9365">
                  <c:v>0.9365</c:v>
                </c:pt>
                <c:pt idx="9366">
                  <c:v>0.93659999999999999</c:v>
                </c:pt>
                <c:pt idx="9367">
                  <c:v>0.93669999999999998</c:v>
                </c:pt>
                <c:pt idx="9368">
                  <c:v>0.93679999999999997</c:v>
                </c:pt>
                <c:pt idx="9369">
                  <c:v>0.93689999999999996</c:v>
                </c:pt>
                <c:pt idx="9370">
                  <c:v>0.93700000000000006</c:v>
                </c:pt>
                <c:pt idx="9371">
                  <c:v>0.93710000000000004</c:v>
                </c:pt>
                <c:pt idx="9372">
                  <c:v>0.93720000000000003</c:v>
                </c:pt>
                <c:pt idx="9373">
                  <c:v>0.93730000000000002</c:v>
                </c:pt>
                <c:pt idx="9374">
                  <c:v>0.93740000000000001</c:v>
                </c:pt>
                <c:pt idx="9375">
                  <c:v>0.9375</c:v>
                </c:pt>
                <c:pt idx="9376">
                  <c:v>0.93759999999999999</c:v>
                </c:pt>
                <c:pt idx="9377">
                  <c:v>0.93769999999999998</c:v>
                </c:pt>
                <c:pt idx="9378">
                  <c:v>0.93779999999999997</c:v>
                </c:pt>
                <c:pt idx="9379">
                  <c:v>0.93789999999999996</c:v>
                </c:pt>
                <c:pt idx="9380">
                  <c:v>0.93799999999999994</c:v>
                </c:pt>
                <c:pt idx="9381">
                  <c:v>0.93810000000000004</c:v>
                </c:pt>
                <c:pt idx="9382">
                  <c:v>0.93820000000000003</c:v>
                </c:pt>
                <c:pt idx="9383">
                  <c:v>0.93830000000000002</c:v>
                </c:pt>
                <c:pt idx="9384">
                  <c:v>0.93840000000000001</c:v>
                </c:pt>
                <c:pt idx="9385">
                  <c:v>0.9385</c:v>
                </c:pt>
                <c:pt idx="9386">
                  <c:v>0.93859999999999999</c:v>
                </c:pt>
                <c:pt idx="9387">
                  <c:v>0.93869999999999998</c:v>
                </c:pt>
                <c:pt idx="9388">
                  <c:v>0.93879999999999997</c:v>
                </c:pt>
                <c:pt idx="9389">
                  <c:v>0.93889999999999996</c:v>
                </c:pt>
                <c:pt idx="9390">
                  <c:v>0.93899999999999995</c:v>
                </c:pt>
                <c:pt idx="9391">
                  <c:v>0.93910000000000005</c:v>
                </c:pt>
                <c:pt idx="9392">
                  <c:v>0.93920000000000003</c:v>
                </c:pt>
                <c:pt idx="9393">
                  <c:v>0.93930000000000002</c:v>
                </c:pt>
                <c:pt idx="9394">
                  <c:v>0.93940000000000001</c:v>
                </c:pt>
                <c:pt idx="9395">
                  <c:v>0.9395</c:v>
                </c:pt>
                <c:pt idx="9396">
                  <c:v>0.93959999999999999</c:v>
                </c:pt>
                <c:pt idx="9397">
                  <c:v>0.93969999999999998</c:v>
                </c:pt>
                <c:pt idx="9398">
                  <c:v>0.93979999999999997</c:v>
                </c:pt>
                <c:pt idx="9399">
                  <c:v>0.93989999999999996</c:v>
                </c:pt>
                <c:pt idx="9400">
                  <c:v>0.94</c:v>
                </c:pt>
                <c:pt idx="9401">
                  <c:v>0.94010000000000005</c:v>
                </c:pt>
                <c:pt idx="9402">
                  <c:v>0.94020000000000004</c:v>
                </c:pt>
                <c:pt idx="9403">
                  <c:v>0.94030000000000002</c:v>
                </c:pt>
                <c:pt idx="9404">
                  <c:v>0.94040000000000001</c:v>
                </c:pt>
                <c:pt idx="9405">
                  <c:v>0.9405</c:v>
                </c:pt>
                <c:pt idx="9406">
                  <c:v>0.94059999999999999</c:v>
                </c:pt>
                <c:pt idx="9407">
                  <c:v>0.94069999999999998</c:v>
                </c:pt>
                <c:pt idx="9408">
                  <c:v>0.94079999999999997</c:v>
                </c:pt>
                <c:pt idx="9409">
                  <c:v>0.94089999999999996</c:v>
                </c:pt>
                <c:pt idx="9410">
                  <c:v>0.94099999999999995</c:v>
                </c:pt>
                <c:pt idx="9411">
                  <c:v>0.94110000000000005</c:v>
                </c:pt>
                <c:pt idx="9412">
                  <c:v>0.94120000000000004</c:v>
                </c:pt>
                <c:pt idx="9413">
                  <c:v>0.94130000000000003</c:v>
                </c:pt>
                <c:pt idx="9414">
                  <c:v>0.94140000000000001</c:v>
                </c:pt>
                <c:pt idx="9415">
                  <c:v>0.9415</c:v>
                </c:pt>
                <c:pt idx="9416">
                  <c:v>0.94159999999999999</c:v>
                </c:pt>
                <c:pt idx="9417">
                  <c:v>0.94169999999999998</c:v>
                </c:pt>
                <c:pt idx="9418">
                  <c:v>0.94179999999999997</c:v>
                </c:pt>
                <c:pt idx="9419">
                  <c:v>0.94189999999999996</c:v>
                </c:pt>
                <c:pt idx="9420">
                  <c:v>0.94199999999999995</c:v>
                </c:pt>
                <c:pt idx="9421">
                  <c:v>0.94210000000000005</c:v>
                </c:pt>
                <c:pt idx="9422">
                  <c:v>0.94220000000000004</c:v>
                </c:pt>
                <c:pt idx="9423">
                  <c:v>0.94230000000000003</c:v>
                </c:pt>
                <c:pt idx="9424">
                  <c:v>0.94240000000000002</c:v>
                </c:pt>
                <c:pt idx="9425">
                  <c:v>0.9425</c:v>
                </c:pt>
                <c:pt idx="9426">
                  <c:v>0.94259999999999999</c:v>
                </c:pt>
                <c:pt idx="9427">
                  <c:v>0.94269999999999998</c:v>
                </c:pt>
                <c:pt idx="9428">
                  <c:v>0.94279999999999997</c:v>
                </c:pt>
                <c:pt idx="9429">
                  <c:v>0.94289999999999996</c:v>
                </c:pt>
                <c:pt idx="9430">
                  <c:v>0.94299999999999995</c:v>
                </c:pt>
                <c:pt idx="9431">
                  <c:v>0.94310000000000005</c:v>
                </c:pt>
                <c:pt idx="9432">
                  <c:v>0.94320000000000004</c:v>
                </c:pt>
                <c:pt idx="9433">
                  <c:v>0.94330000000000003</c:v>
                </c:pt>
                <c:pt idx="9434">
                  <c:v>0.94340000000000002</c:v>
                </c:pt>
                <c:pt idx="9435">
                  <c:v>0.94350000000000001</c:v>
                </c:pt>
                <c:pt idx="9436">
                  <c:v>0.94359999999999999</c:v>
                </c:pt>
                <c:pt idx="9437">
                  <c:v>0.94369999999999998</c:v>
                </c:pt>
                <c:pt idx="9438">
                  <c:v>0.94379999999999997</c:v>
                </c:pt>
                <c:pt idx="9439">
                  <c:v>0.94389999999999996</c:v>
                </c:pt>
                <c:pt idx="9440">
                  <c:v>0.94399999999999995</c:v>
                </c:pt>
                <c:pt idx="9441">
                  <c:v>0.94410000000000005</c:v>
                </c:pt>
                <c:pt idx="9442">
                  <c:v>0.94420000000000004</c:v>
                </c:pt>
                <c:pt idx="9443">
                  <c:v>0.94430000000000003</c:v>
                </c:pt>
                <c:pt idx="9444">
                  <c:v>0.94440000000000002</c:v>
                </c:pt>
                <c:pt idx="9445">
                  <c:v>0.94450000000000001</c:v>
                </c:pt>
                <c:pt idx="9446">
                  <c:v>0.9446</c:v>
                </c:pt>
                <c:pt idx="9447">
                  <c:v>0.94469999999999998</c:v>
                </c:pt>
                <c:pt idx="9448">
                  <c:v>0.94479999999999997</c:v>
                </c:pt>
                <c:pt idx="9449">
                  <c:v>0.94489999999999996</c:v>
                </c:pt>
                <c:pt idx="9450">
                  <c:v>0.94499999999999995</c:v>
                </c:pt>
                <c:pt idx="9451">
                  <c:v>0.94510000000000005</c:v>
                </c:pt>
                <c:pt idx="9452">
                  <c:v>0.94520000000000004</c:v>
                </c:pt>
                <c:pt idx="9453">
                  <c:v>0.94530000000000003</c:v>
                </c:pt>
                <c:pt idx="9454">
                  <c:v>0.94540000000000002</c:v>
                </c:pt>
                <c:pt idx="9455">
                  <c:v>0.94550000000000001</c:v>
                </c:pt>
                <c:pt idx="9456">
                  <c:v>0.9456</c:v>
                </c:pt>
                <c:pt idx="9457">
                  <c:v>0.94569999999999999</c:v>
                </c:pt>
                <c:pt idx="9458">
                  <c:v>0.94579999999999997</c:v>
                </c:pt>
                <c:pt idx="9459">
                  <c:v>0.94589999999999996</c:v>
                </c:pt>
                <c:pt idx="9460">
                  <c:v>0.94599999999999995</c:v>
                </c:pt>
                <c:pt idx="9461">
                  <c:v>0.94610000000000005</c:v>
                </c:pt>
                <c:pt idx="9462">
                  <c:v>0.94620000000000004</c:v>
                </c:pt>
                <c:pt idx="9463">
                  <c:v>0.94630000000000003</c:v>
                </c:pt>
                <c:pt idx="9464">
                  <c:v>0.94640000000000002</c:v>
                </c:pt>
                <c:pt idx="9465">
                  <c:v>0.94650000000000001</c:v>
                </c:pt>
                <c:pt idx="9466">
                  <c:v>0.9466</c:v>
                </c:pt>
                <c:pt idx="9467">
                  <c:v>0.94669999999999999</c:v>
                </c:pt>
                <c:pt idx="9468">
                  <c:v>0.94679999999999997</c:v>
                </c:pt>
                <c:pt idx="9469">
                  <c:v>0.94689999999999996</c:v>
                </c:pt>
                <c:pt idx="9470">
                  <c:v>0.94699999999999995</c:v>
                </c:pt>
                <c:pt idx="9471">
                  <c:v>0.94710000000000005</c:v>
                </c:pt>
                <c:pt idx="9472">
                  <c:v>0.94720000000000004</c:v>
                </c:pt>
                <c:pt idx="9473">
                  <c:v>0.94730000000000003</c:v>
                </c:pt>
                <c:pt idx="9474">
                  <c:v>0.94740000000000002</c:v>
                </c:pt>
                <c:pt idx="9475">
                  <c:v>0.94750000000000001</c:v>
                </c:pt>
                <c:pt idx="9476">
                  <c:v>0.9476</c:v>
                </c:pt>
                <c:pt idx="9477">
                  <c:v>0.94769999999999999</c:v>
                </c:pt>
                <c:pt idx="9478">
                  <c:v>0.94779999999999998</c:v>
                </c:pt>
                <c:pt idx="9479">
                  <c:v>0.94789999999999996</c:v>
                </c:pt>
                <c:pt idx="9480">
                  <c:v>0.94799999999999995</c:v>
                </c:pt>
                <c:pt idx="9481">
                  <c:v>0.94810000000000005</c:v>
                </c:pt>
                <c:pt idx="9482">
                  <c:v>0.94820000000000004</c:v>
                </c:pt>
                <c:pt idx="9483">
                  <c:v>0.94830000000000003</c:v>
                </c:pt>
                <c:pt idx="9484">
                  <c:v>0.94840000000000002</c:v>
                </c:pt>
                <c:pt idx="9485">
                  <c:v>0.94850000000000001</c:v>
                </c:pt>
                <c:pt idx="9486">
                  <c:v>0.9486</c:v>
                </c:pt>
                <c:pt idx="9487">
                  <c:v>0.94869999999999999</c:v>
                </c:pt>
                <c:pt idx="9488">
                  <c:v>0.94879999999999998</c:v>
                </c:pt>
                <c:pt idx="9489">
                  <c:v>0.94889999999999997</c:v>
                </c:pt>
                <c:pt idx="9490">
                  <c:v>0.94899999999999995</c:v>
                </c:pt>
                <c:pt idx="9491">
                  <c:v>0.94910000000000005</c:v>
                </c:pt>
                <c:pt idx="9492">
                  <c:v>0.94920000000000004</c:v>
                </c:pt>
                <c:pt idx="9493">
                  <c:v>0.94930000000000003</c:v>
                </c:pt>
                <c:pt idx="9494">
                  <c:v>0.94940000000000002</c:v>
                </c:pt>
                <c:pt idx="9495">
                  <c:v>0.94950000000000001</c:v>
                </c:pt>
                <c:pt idx="9496">
                  <c:v>0.9496</c:v>
                </c:pt>
                <c:pt idx="9497">
                  <c:v>0.94969999999999999</c:v>
                </c:pt>
                <c:pt idx="9498">
                  <c:v>0.94979999999999998</c:v>
                </c:pt>
                <c:pt idx="9499">
                  <c:v>0.94989999999999997</c:v>
                </c:pt>
                <c:pt idx="9500">
                  <c:v>0.95</c:v>
                </c:pt>
                <c:pt idx="9501">
                  <c:v>0.95009999999999994</c:v>
                </c:pt>
                <c:pt idx="9502">
                  <c:v>0.95020000000000004</c:v>
                </c:pt>
                <c:pt idx="9503">
                  <c:v>0.95030000000000003</c:v>
                </c:pt>
                <c:pt idx="9504">
                  <c:v>0.95040000000000002</c:v>
                </c:pt>
                <c:pt idx="9505">
                  <c:v>0.95050000000000001</c:v>
                </c:pt>
                <c:pt idx="9506">
                  <c:v>0.9506</c:v>
                </c:pt>
                <c:pt idx="9507">
                  <c:v>0.95069999999999999</c:v>
                </c:pt>
                <c:pt idx="9508">
                  <c:v>0.95079999999999998</c:v>
                </c:pt>
                <c:pt idx="9509">
                  <c:v>0.95089999999999997</c:v>
                </c:pt>
                <c:pt idx="9510">
                  <c:v>0.95099999999999996</c:v>
                </c:pt>
                <c:pt idx="9511">
                  <c:v>0.95109999999999995</c:v>
                </c:pt>
                <c:pt idx="9512">
                  <c:v>0.95120000000000005</c:v>
                </c:pt>
                <c:pt idx="9513">
                  <c:v>0.95130000000000003</c:v>
                </c:pt>
                <c:pt idx="9514">
                  <c:v>0.95140000000000002</c:v>
                </c:pt>
                <c:pt idx="9515">
                  <c:v>0.95150000000000001</c:v>
                </c:pt>
                <c:pt idx="9516">
                  <c:v>0.9516</c:v>
                </c:pt>
                <c:pt idx="9517">
                  <c:v>0.95169999999999999</c:v>
                </c:pt>
                <c:pt idx="9518">
                  <c:v>0.95179999999999998</c:v>
                </c:pt>
                <c:pt idx="9519">
                  <c:v>0.95189999999999997</c:v>
                </c:pt>
                <c:pt idx="9520">
                  <c:v>0.95199999999999996</c:v>
                </c:pt>
                <c:pt idx="9521">
                  <c:v>0.95209999999999995</c:v>
                </c:pt>
                <c:pt idx="9522">
                  <c:v>0.95220000000000005</c:v>
                </c:pt>
                <c:pt idx="9523">
                  <c:v>0.95230000000000004</c:v>
                </c:pt>
                <c:pt idx="9524">
                  <c:v>0.95240000000000002</c:v>
                </c:pt>
                <c:pt idx="9525">
                  <c:v>0.95250000000000001</c:v>
                </c:pt>
                <c:pt idx="9526">
                  <c:v>0.9526</c:v>
                </c:pt>
                <c:pt idx="9527">
                  <c:v>0.95269999999999999</c:v>
                </c:pt>
                <c:pt idx="9528">
                  <c:v>0.95279999999999998</c:v>
                </c:pt>
                <c:pt idx="9529">
                  <c:v>0.95289999999999997</c:v>
                </c:pt>
                <c:pt idx="9530">
                  <c:v>0.95299999999999996</c:v>
                </c:pt>
                <c:pt idx="9531">
                  <c:v>0.95309999999999995</c:v>
                </c:pt>
                <c:pt idx="9532">
                  <c:v>0.95320000000000005</c:v>
                </c:pt>
                <c:pt idx="9533">
                  <c:v>0.95330000000000004</c:v>
                </c:pt>
                <c:pt idx="9534">
                  <c:v>0.95340000000000003</c:v>
                </c:pt>
                <c:pt idx="9535">
                  <c:v>0.95350000000000001</c:v>
                </c:pt>
                <c:pt idx="9536">
                  <c:v>0.9536</c:v>
                </c:pt>
                <c:pt idx="9537">
                  <c:v>0.95369999999999999</c:v>
                </c:pt>
                <c:pt idx="9538">
                  <c:v>0.95379999999999998</c:v>
                </c:pt>
                <c:pt idx="9539">
                  <c:v>0.95389999999999997</c:v>
                </c:pt>
                <c:pt idx="9540">
                  <c:v>0.95399999999999996</c:v>
                </c:pt>
                <c:pt idx="9541">
                  <c:v>0.95409999999999995</c:v>
                </c:pt>
                <c:pt idx="9542">
                  <c:v>0.95420000000000005</c:v>
                </c:pt>
                <c:pt idx="9543">
                  <c:v>0.95430000000000004</c:v>
                </c:pt>
                <c:pt idx="9544">
                  <c:v>0.95440000000000003</c:v>
                </c:pt>
                <c:pt idx="9545">
                  <c:v>0.95450000000000002</c:v>
                </c:pt>
                <c:pt idx="9546">
                  <c:v>0.9546</c:v>
                </c:pt>
                <c:pt idx="9547">
                  <c:v>0.95469999999999999</c:v>
                </c:pt>
                <c:pt idx="9548">
                  <c:v>0.95479999999999998</c:v>
                </c:pt>
                <c:pt idx="9549">
                  <c:v>0.95489999999999997</c:v>
                </c:pt>
                <c:pt idx="9550">
                  <c:v>0.95499999999999996</c:v>
                </c:pt>
                <c:pt idx="9551">
                  <c:v>0.95509999999999995</c:v>
                </c:pt>
                <c:pt idx="9552">
                  <c:v>0.95520000000000005</c:v>
                </c:pt>
                <c:pt idx="9553">
                  <c:v>0.95530000000000004</c:v>
                </c:pt>
                <c:pt idx="9554">
                  <c:v>0.95540000000000003</c:v>
                </c:pt>
                <c:pt idx="9555">
                  <c:v>0.95550000000000002</c:v>
                </c:pt>
                <c:pt idx="9556">
                  <c:v>0.9556</c:v>
                </c:pt>
                <c:pt idx="9557">
                  <c:v>0.95569999999999999</c:v>
                </c:pt>
                <c:pt idx="9558">
                  <c:v>0.95579999999999998</c:v>
                </c:pt>
                <c:pt idx="9559">
                  <c:v>0.95589999999999997</c:v>
                </c:pt>
                <c:pt idx="9560">
                  <c:v>0.95599999999999996</c:v>
                </c:pt>
                <c:pt idx="9561">
                  <c:v>0.95609999999999995</c:v>
                </c:pt>
                <c:pt idx="9562">
                  <c:v>0.95620000000000005</c:v>
                </c:pt>
                <c:pt idx="9563">
                  <c:v>0.95630000000000004</c:v>
                </c:pt>
                <c:pt idx="9564">
                  <c:v>0.95640000000000003</c:v>
                </c:pt>
                <c:pt idx="9565">
                  <c:v>0.95650000000000002</c:v>
                </c:pt>
                <c:pt idx="9566">
                  <c:v>0.95660000000000001</c:v>
                </c:pt>
                <c:pt idx="9567">
                  <c:v>0.95669999999999999</c:v>
                </c:pt>
                <c:pt idx="9568">
                  <c:v>0.95679999999999998</c:v>
                </c:pt>
                <c:pt idx="9569">
                  <c:v>0.95689999999999997</c:v>
                </c:pt>
                <c:pt idx="9570">
                  <c:v>0.95699999999999996</c:v>
                </c:pt>
                <c:pt idx="9571">
                  <c:v>0.95709999999999995</c:v>
                </c:pt>
                <c:pt idx="9572">
                  <c:v>0.95720000000000005</c:v>
                </c:pt>
                <c:pt idx="9573">
                  <c:v>0.95730000000000004</c:v>
                </c:pt>
                <c:pt idx="9574">
                  <c:v>0.95740000000000003</c:v>
                </c:pt>
                <c:pt idx="9575">
                  <c:v>0.95750000000000002</c:v>
                </c:pt>
                <c:pt idx="9576">
                  <c:v>0.95760000000000001</c:v>
                </c:pt>
                <c:pt idx="9577">
                  <c:v>0.9577</c:v>
                </c:pt>
                <c:pt idx="9578">
                  <c:v>0.95779999999999998</c:v>
                </c:pt>
                <c:pt idx="9579">
                  <c:v>0.95789999999999997</c:v>
                </c:pt>
                <c:pt idx="9580">
                  <c:v>0.95799999999999996</c:v>
                </c:pt>
                <c:pt idx="9581">
                  <c:v>0.95809999999999995</c:v>
                </c:pt>
                <c:pt idx="9582">
                  <c:v>0.95820000000000005</c:v>
                </c:pt>
                <c:pt idx="9583">
                  <c:v>0.95830000000000004</c:v>
                </c:pt>
                <c:pt idx="9584">
                  <c:v>0.95840000000000003</c:v>
                </c:pt>
                <c:pt idx="9585">
                  <c:v>0.95850000000000002</c:v>
                </c:pt>
                <c:pt idx="9586">
                  <c:v>0.95860000000000001</c:v>
                </c:pt>
                <c:pt idx="9587">
                  <c:v>0.9587</c:v>
                </c:pt>
                <c:pt idx="9588">
                  <c:v>0.95879999999999999</c:v>
                </c:pt>
                <c:pt idx="9589">
                  <c:v>0.95889999999999997</c:v>
                </c:pt>
                <c:pt idx="9590">
                  <c:v>0.95899999999999996</c:v>
                </c:pt>
                <c:pt idx="9591">
                  <c:v>0.95909999999999995</c:v>
                </c:pt>
                <c:pt idx="9592">
                  <c:v>0.95920000000000005</c:v>
                </c:pt>
                <c:pt idx="9593">
                  <c:v>0.95930000000000004</c:v>
                </c:pt>
                <c:pt idx="9594">
                  <c:v>0.95940000000000003</c:v>
                </c:pt>
                <c:pt idx="9595">
                  <c:v>0.95950000000000002</c:v>
                </c:pt>
                <c:pt idx="9596">
                  <c:v>0.95960000000000001</c:v>
                </c:pt>
                <c:pt idx="9597">
                  <c:v>0.9597</c:v>
                </c:pt>
                <c:pt idx="9598">
                  <c:v>0.95979999999999999</c:v>
                </c:pt>
                <c:pt idx="9599">
                  <c:v>0.95989999999999998</c:v>
                </c:pt>
                <c:pt idx="9600">
                  <c:v>0.96</c:v>
                </c:pt>
                <c:pt idx="9601">
                  <c:v>0.96009999999999995</c:v>
                </c:pt>
                <c:pt idx="9602">
                  <c:v>0.96020000000000005</c:v>
                </c:pt>
                <c:pt idx="9603">
                  <c:v>0.96030000000000004</c:v>
                </c:pt>
                <c:pt idx="9604">
                  <c:v>0.96040000000000003</c:v>
                </c:pt>
                <c:pt idx="9605">
                  <c:v>0.96050000000000002</c:v>
                </c:pt>
                <c:pt idx="9606">
                  <c:v>0.96060000000000001</c:v>
                </c:pt>
                <c:pt idx="9607">
                  <c:v>0.9607</c:v>
                </c:pt>
                <c:pt idx="9608">
                  <c:v>0.96079999999999999</c:v>
                </c:pt>
                <c:pt idx="9609">
                  <c:v>0.96089999999999998</c:v>
                </c:pt>
                <c:pt idx="9610">
                  <c:v>0.96099999999999997</c:v>
                </c:pt>
                <c:pt idx="9611">
                  <c:v>0.96109999999999995</c:v>
                </c:pt>
                <c:pt idx="9612">
                  <c:v>0.96120000000000005</c:v>
                </c:pt>
                <c:pt idx="9613">
                  <c:v>0.96130000000000004</c:v>
                </c:pt>
                <c:pt idx="9614">
                  <c:v>0.96140000000000003</c:v>
                </c:pt>
                <c:pt idx="9615">
                  <c:v>0.96150000000000002</c:v>
                </c:pt>
                <c:pt idx="9616">
                  <c:v>0.96160000000000001</c:v>
                </c:pt>
                <c:pt idx="9617">
                  <c:v>0.9617</c:v>
                </c:pt>
                <c:pt idx="9618">
                  <c:v>0.96179999999999999</c:v>
                </c:pt>
                <c:pt idx="9619">
                  <c:v>0.96189999999999998</c:v>
                </c:pt>
                <c:pt idx="9620">
                  <c:v>0.96199999999999997</c:v>
                </c:pt>
                <c:pt idx="9621">
                  <c:v>0.96209999999999996</c:v>
                </c:pt>
                <c:pt idx="9622">
                  <c:v>0.96220000000000006</c:v>
                </c:pt>
                <c:pt idx="9623">
                  <c:v>0.96230000000000004</c:v>
                </c:pt>
                <c:pt idx="9624">
                  <c:v>0.96240000000000003</c:v>
                </c:pt>
                <c:pt idx="9625">
                  <c:v>0.96250000000000002</c:v>
                </c:pt>
                <c:pt idx="9626">
                  <c:v>0.96260000000000001</c:v>
                </c:pt>
                <c:pt idx="9627">
                  <c:v>0.9627</c:v>
                </c:pt>
                <c:pt idx="9628">
                  <c:v>0.96279999999999999</c:v>
                </c:pt>
                <c:pt idx="9629">
                  <c:v>0.96289999999999998</c:v>
                </c:pt>
                <c:pt idx="9630">
                  <c:v>0.96299999999999997</c:v>
                </c:pt>
                <c:pt idx="9631">
                  <c:v>0.96309999999999996</c:v>
                </c:pt>
                <c:pt idx="9632">
                  <c:v>0.96319999999999995</c:v>
                </c:pt>
                <c:pt idx="9633">
                  <c:v>0.96330000000000005</c:v>
                </c:pt>
                <c:pt idx="9634">
                  <c:v>0.96340000000000003</c:v>
                </c:pt>
                <c:pt idx="9635">
                  <c:v>0.96350000000000002</c:v>
                </c:pt>
                <c:pt idx="9636">
                  <c:v>0.96360000000000001</c:v>
                </c:pt>
                <c:pt idx="9637">
                  <c:v>0.9637</c:v>
                </c:pt>
                <c:pt idx="9638">
                  <c:v>0.96379999999999999</c:v>
                </c:pt>
                <c:pt idx="9639">
                  <c:v>0.96389999999999998</c:v>
                </c:pt>
                <c:pt idx="9640">
                  <c:v>0.96399999999999997</c:v>
                </c:pt>
                <c:pt idx="9641">
                  <c:v>0.96409999999999996</c:v>
                </c:pt>
                <c:pt idx="9642">
                  <c:v>0.96419999999999995</c:v>
                </c:pt>
                <c:pt idx="9643">
                  <c:v>0.96430000000000005</c:v>
                </c:pt>
                <c:pt idx="9644">
                  <c:v>0.96440000000000003</c:v>
                </c:pt>
                <c:pt idx="9645">
                  <c:v>0.96450000000000002</c:v>
                </c:pt>
                <c:pt idx="9646">
                  <c:v>0.96460000000000001</c:v>
                </c:pt>
                <c:pt idx="9647">
                  <c:v>0.9647</c:v>
                </c:pt>
                <c:pt idx="9648">
                  <c:v>0.96479999999999999</c:v>
                </c:pt>
                <c:pt idx="9649">
                  <c:v>0.96489999999999998</c:v>
                </c:pt>
                <c:pt idx="9650">
                  <c:v>0.96499999999999997</c:v>
                </c:pt>
                <c:pt idx="9651">
                  <c:v>0.96509999999999996</c:v>
                </c:pt>
                <c:pt idx="9652">
                  <c:v>0.96519999999999995</c:v>
                </c:pt>
                <c:pt idx="9653">
                  <c:v>0.96530000000000005</c:v>
                </c:pt>
                <c:pt idx="9654">
                  <c:v>0.96540000000000004</c:v>
                </c:pt>
                <c:pt idx="9655">
                  <c:v>0.96550000000000002</c:v>
                </c:pt>
                <c:pt idx="9656">
                  <c:v>0.96560000000000001</c:v>
                </c:pt>
                <c:pt idx="9657">
                  <c:v>0.9657</c:v>
                </c:pt>
                <c:pt idx="9658">
                  <c:v>0.96579999999999999</c:v>
                </c:pt>
                <c:pt idx="9659">
                  <c:v>0.96589999999999998</c:v>
                </c:pt>
                <c:pt idx="9660">
                  <c:v>0.96599999999999997</c:v>
                </c:pt>
                <c:pt idx="9661">
                  <c:v>0.96609999999999996</c:v>
                </c:pt>
                <c:pt idx="9662">
                  <c:v>0.96619999999999995</c:v>
                </c:pt>
                <c:pt idx="9663">
                  <c:v>0.96630000000000005</c:v>
                </c:pt>
                <c:pt idx="9664">
                  <c:v>0.96640000000000004</c:v>
                </c:pt>
                <c:pt idx="9665">
                  <c:v>0.96650000000000003</c:v>
                </c:pt>
                <c:pt idx="9666">
                  <c:v>0.96660000000000001</c:v>
                </c:pt>
                <c:pt idx="9667">
                  <c:v>0.9667</c:v>
                </c:pt>
                <c:pt idx="9668">
                  <c:v>0.96679999999999999</c:v>
                </c:pt>
                <c:pt idx="9669">
                  <c:v>0.96689999999999998</c:v>
                </c:pt>
                <c:pt idx="9670">
                  <c:v>0.96699999999999997</c:v>
                </c:pt>
                <c:pt idx="9671">
                  <c:v>0.96709999999999996</c:v>
                </c:pt>
                <c:pt idx="9672">
                  <c:v>0.96719999999999995</c:v>
                </c:pt>
                <c:pt idx="9673">
                  <c:v>0.96730000000000005</c:v>
                </c:pt>
                <c:pt idx="9674">
                  <c:v>0.96740000000000004</c:v>
                </c:pt>
                <c:pt idx="9675">
                  <c:v>0.96750000000000003</c:v>
                </c:pt>
                <c:pt idx="9676">
                  <c:v>0.96760000000000002</c:v>
                </c:pt>
                <c:pt idx="9677">
                  <c:v>0.9677</c:v>
                </c:pt>
                <c:pt idx="9678">
                  <c:v>0.96779999999999999</c:v>
                </c:pt>
                <c:pt idx="9679">
                  <c:v>0.96789999999999998</c:v>
                </c:pt>
                <c:pt idx="9680">
                  <c:v>0.96799999999999997</c:v>
                </c:pt>
                <c:pt idx="9681">
                  <c:v>0.96809999999999996</c:v>
                </c:pt>
                <c:pt idx="9682">
                  <c:v>0.96819999999999995</c:v>
                </c:pt>
                <c:pt idx="9683">
                  <c:v>0.96830000000000005</c:v>
                </c:pt>
                <c:pt idx="9684">
                  <c:v>0.96840000000000004</c:v>
                </c:pt>
                <c:pt idx="9685">
                  <c:v>0.96850000000000003</c:v>
                </c:pt>
                <c:pt idx="9686">
                  <c:v>0.96860000000000002</c:v>
                </c:pt>
                <c:pt idx="9687">
                  <c:v>0.96870000000000001</c:v>
                </c:pt>
                <c:pt idx="9688">
                  <c:v>0.96879999999999999</c:v>
                </c:pt>
                <c:pt idx="9689">
                  <c:v>0.96889999999999998</c:v>
                </c:pt>
                <c:pt idx="9690">
                  <c:v>0.96899999999999997</c:v>
                </c:pt>
                <c:pt idx="9691">
                  <c:v>0.96909999999999996</c:v>
                </c:pt>
                <c:pt idx="9692">
                  <c:v>0.96919999999999995</c:v>
                </c:pt>
                <c:pt idx="9693">
                  <c:v>0.96930000000000005</c:v>
                </c:pt>
                <c:pt idx="9694">
                  <c:v>0.96940000000000004</c:v>
                </c:pt>
                <c:pt idx="9695">
                  <c:v>0.96950000000000003</c:v>
                </c:pt>
                <c:pt idx="9696">
                  <c:v>0.96960000000000002</c:v>
                </c:pt>
                <c:pt idx="9697">
                  <c:v>0.96970000000000001</c:v>
                </c:pt>
                <c:pt idx="9698">
                  <c:v>0.9698</c:v>
                </c:pt>
                <c:pt idx="9699">
                  <c:v>0.96989999999999998</c:v>
                </c:pt>
                <c:pt idx="9700">
                  <c:v>0.97</c:v>
                </c:pt>
                <c:pt idx="9701">
                  <c:v>0.97009999999999996</c:v>
                </c:pt>
                <c:pt idx="9702">
                  <c:v>0.97019999999999995</c:v>
                </c:pt>
                <c:pt idx="9703">
                  <c:v>0.97030000000000005</c:v>
                </c:pt>
                <c:pt idx="9704">
                  <c:v>0.97040000000000004</c:v>
                </c:pt>
                <c:pt idx="9705">
                  <c:v>0.97050000000000003</c:v>
                </c:pt>
                <c:pt idx="9706">
                  <c:v>0.97060000000000002</c:v>
                </c:pt>
                <c:pt idx="9707">
                  <c:v>0.97070000000000001</c:v>
                </c:pt>
                <c:pt idx="9708">
                  <c:v>0.9708</c:v>
                </c:pt>
                <c:pt idx="9709">
                  <c:v>0.97089999999999999</c:v>
                </c:pt>
                <c:pt idx="9710">
                  <c:v>0.97099999999999997</c:v>
                </c:pt>
                <c:pt idx="9711">
                  <c:v>0.97109999999999996</c:v>
                </c:pt>
                <c:pt idx="9712">
                  <c:v>0.97119999999999995</c:v>
                </c:pt>
                <c:pt idx="9713">
                  <c:v>0.97130000000000005</c:v>
                </c:pt>
                <c:pt idx="9714">
                  <c:v>0.97140000000000004</c:v>
                </c:pt>
                <c:pt idx="9715">
                  <c:v>0.97150000000000003</c:v>
                </c:pt>
                <c:pt idx="9716">
                  <c:v>0.97160000000000002</c:v>
                </c:pt>
                <c:pt idx="9717">
                  <c:v>0.97170000000000001</c:v>
                </c:pt>
                <c:pt idx="9718">
                  <c:v>0.9718</c:v>
                </c:pt>
                <c:pt idx="9719">
                  <c:v>0.97189999999999999</c:v>
                </c:pt>
                <c:pt idx="9720">
                  <c:v>0.97199999999999998</c:v>
                </c:pt>
                <c:pt idx="9721">
                  <c:v>0.97209999999999996</c:v>
                </c:pt>
                <c:pt idx="9722">
                  <c:v>0.97219999999999995</c:v>
                </c:pt>
                <c:pt idx="9723">
                  <c:v>0.97230000000000005</c:v>
                </c:pt>
                <c:pt idx="9724">
                  <c:v>0.97240000000000004</c:v>
                </c:pt>
                <c:pt idx="9725">
                  <c:v>0.97250000000000003</c:v>
                </c:pt>
                <c:pt idx="9726">
                  <c:v>0.97260000000000002</c:v>
                </c:pt>
                <c:pt idx="9727">
                  <c:v>0.97270000000000001</c:v>
                </c:pt>
                <c:pt idx="9728">
                  <c:v>0.9728</c:v>
                </c:pt>
                <c:pt idx="9729">
                  <c:v>0.97289999999999999</c:v>
                </c:pt>
                <c:pt idx="9730">
                  <c:v>0.97299999999999998</c:v>
                </c:pt>
                <c:pt idx="9731">
                  <c:v>0.97309999999999997</c:v>
                </c:pt>
                <c:pt idx="9732">
                  <c:v>0.97319999999999995</c:v>
                </c:pt>
                <c:pt idx="9733">
                  <c:v>0.97330000000000005</c:v>
                </c:pt>
                <c:pt idx="9734">
                  <c:v>0.97340000000000004</c:v>
                </c:pt>
                <c:pt idx="9735">
                  <c:v>0.97350000000000003</c:v>
                </c:pt>
                <c:pt idx="9736">
                  <c:v>0.97360000000000002</c:v>
                </c:pt>
                <c:pt idx="9737">
                  <c:v>0.97370000000000001</c:v>
                </c:pt>
                <c:pt idx="9738">
                  <c:v>0.9738</c:v>
                </c:pt>
                <c:pt idx="9739">
                  <c:v>0.97389999999999999</c:v>
                </c:pt>
                <c:pt idx="9740">
                  <c:v>0.97399999999999998</c:v>
                </c:pt>
                <c:pt idx="9741">
                  <c:v>0.97409999999999997</c:v>
                </c:pt>
                <c:pt idx="9742">
                  <c:v>0.97419999999999995</c:v>
                </c:pt>
                <c:pt idx="9743">
                  <c:v>0.97430000000000005</c:v>
                </c:pt>
                <c:pt idx="9744">
                  <c:v>0.97440000000000004</c:v>
                </c:pt>
                <c:pt idx="9745">
                  <c:v>0.97450000000000003</c:v>
                </c:pt>
                <c:pt idx="9746">
                  <c:v>0.97460000000000002</c:v>
                </c:pt>
                <c:pt idx="9747">
                  <c:v>0.97470000000000001</c:v>
                </c:pt>
                <c:pt idx="9748">
                  <c:v>0.9748</c:v>
                </c:pt>
                <c:pt idx="9749">
                  <c:v>0.97489999999999999</c:v>
                </c:pt>
                <c:pt idx="9750">
                  <c:v>0.97499999999999998</c:v>
                </c:pt>
                <c:pt idx="9751">
                  <c:v>0.97509999999999997</c:v>
                </c:pt>
                <c:pt idx="9752">
                  <c:v>0.97519999999999996</c:v>
                </c:pt>
                <c:pt idx="9753">
                  <c:v>0.97529999999999994</c:v>
                </c:pt>
                <c:pt idx="9754">
                  <c:v>0.97540000000000004</c:v>
                </c:pt>
                <c:pt idx="9755">
                  <c:v>0.97550000000000003</c:v>
                </c:pt>
                <c:pt idx="9756">
                  <c:v>0.97560000000000002</c:v>
                </c:pt>
                <c:pt idx="9757">
                  <c:v>0.97570000000000001</c:v>
                </c:pt>
                <c:pt idx="9758">
                  <c:v>0.9758</c:v>
                </c:pt>
                <c:pt idx="9759">
                  <c:v>0.97589999999999999</c:v>
                </c:pt>
                <c:pt idx="9760">
                  <c:v>0.97599999999999998</c:v>
                </c:pt>
                <c:pt idx="9761">
                  <c:v>0.97609999999999997</c:v>
                </c:pt>
                <c:pt idx="9762">
                  <c:v>0.97619999999999996</c:v>
                </c:pt>
                <c:pt idx="9763">
                  <c:v>0.97629999999999995</c:v>
                </c:pt>
                <c:pt idx="9764">
                  <c:v>0.97640000000000005</c:v>
                </c:pt>
                <c:pt idx="9765">
                  <c:v>0.97650000000000003</c:v>
                </c:pt>
                <c:pt idx="9766">
                  <c:v>0.97660000000000002</c:v>
                </c:pt>
                <c:pt idx="9767">
                  <c:v>0.97670000000000001</c:v>
                </c:pt>
                <c:pt idx="9768">
                  <c:v>0.9768</c:v>
                </c:pt>
                <c:pt idx="9769">
                  <c:v>0.97689999999999999</c:v>
                </c:pt>
                <c:pt idx="9770">
                  <c:v>0.97699999999999998</c:v>
                </c:pt>
                <c:pt idx="9771">
                  <c:v>0.97709999999999997</c:v>
                </c:pt>
                <c:pt idx="9772">
                  <c:v>0.97719999999999996</c:v>
                </c:pt>
                <c:pt idx="9773">
                  <c:v>0.97729999999999995</c:v>
                </c:pt>
                <c:pt idx="9774">
                  <c:v>0.97740000000000005</c:v>
                </c:pt>
                <c:pt idx="9775">
                  <c:v>0.97750000000000004</c:v>
                </c:pt>
                <c:pt idx="9776">
                  <c:v>0.97760000000000002</c:v>
                </c:pt>
                <c:pt idx="9777">
                  <c:v>0.97770000000000001</c:v>
                </c:pt>
                <c:pt idx="9778">
                  <c:v>0.9778</c:v>
                </c:pt>
                <c:pt idx="9779">
                  <c:v>0.97789999999999999</c:v>
                </c:pt>
                <c:pt idx="9780">
                  <c:v>0.97799999999999998</c:v>
                </c:pt>
                <c:pt idx="9781">
                  <c:v>0.97809999999999997</c:v>
                </c:pt>
                <c:pt idx="9782">
                  <c:v>0.97819999999999996</c:v>
                </c:pt>
                <c:pt idx="9783">
                  <c:v>0.97829999999999995</c:v>
                </c:pt>
                <c:pt idx="9784">
                  <c:v>0.97840000000000005</c:v>
                </c:pt>
                <c:pt idx="9785">
                  <c:v>0.97850000000000004</c:v>
                </c:pt>
                <c:pt idx="9786">
                  <c:v>0.97860000000000003</c:v>
                </c:pt>
                <c:pt idx="9787">
                  <c:v>0.97870000000000001</c:v>
                </c:pt>
                <c:pt idx="9788">
                  <c:v>0.9788</c:v>
                </c:pt>
                <c:pt idx="9789">
                  <c:v>0.97889999999999999</c:v>
                </c:pt>
                <c:pt idx="9790">
                  <c:v>0.97899999999999998</c:v>
                </c:pt>
                <c:pt idx="9791">
                  <c:v>0.97909999999999997</c:v>
                </c:pt>
                <c:pt idx="9792">
                  <c:v>0.97919999999999996</c:v>
                </c:pt>
                <c:pt idx="9793">
                  <c:v>0.97929999999999995</c:v>
                </c:pt>
                <c:pt idx="9794">
                  <c:v>0.97940000000000005</c:v>
                </c:pt>
                <c:pt idx="9795">
                  <c:v>0.97950000000000004</c:v>
                </c:pt>
                <c:pt idx="9796">
                  <c:v>0.97960000000000003</c:v>
                </c:pt>
                <c:pt idx="9797">
                  <c:v>0.97970000000000002</c:v>
                </c:pt>
                <c:pt idx="9798">
                  <c:v>0.9798</c:v>
                </c:pt>
                <c:pt idx="9799">
                  <c:v>0.97989999999999999</c:v>
                </c:pt>
                <c:pt idx="9800">
                  <c:v>0.98</c:v>
                </c:pt>
                <c:pt idx="9801">
                  <c:v>0.98009999999999997</c:v>
                </c:pt>
                <c:pt idx="9802">
                  <c:v>0.98019999999999996</c:v>
                </c:pt>
                <c:pt idx="9803">
                  <c:v>0.98029999999999995</c:v>
                </c:pt>
                <c:pt idx="9804">
                  <c:v>0.98040000000000005</c:v>
                </c:pt>
                <c:pt idx="9805">
                  <c:v>0.98050000000000004</c:v>
                </c:pt>
                <c:pt idx="9806">
                  <c:v>0.98060000000000003</c:v>
                </c:pt>
                <c:pt idx="9807">
                  <c:v>0.98070000000000002</c:v>
                </c:pt>
                <c:pt idx="9808">
                  <c:v>0.98080000000000001</c:v>
                </c:pt>
                <c:pt idx="9809">
                  <c:v>0.98089999999999999</c:v>
                </c:pt>
                <c:pt idx="9810">
                  <c:v>0.98099999999999998</c:v>
                </c:pt>
                <c:pt idx="9811">
                  <c:v>0.98109999999999997</c:v>
                </c:pt>
                <c:pt idx="9812">
                  <c:v>0.98119999999999996</c:v>
                </c:pt>
                <c:pt idx="9813">
                  <c:v>0.98129999999999995</c:v>
                </c:pt>
                <c:pt idx="9814">
                  <c:v>0.98140000000000005</c:v>
                </c:pt>
                <c:pt idx="9815">
                  <c:v>0.98150000000000004</c:v>
                </c:pt>
                <c:pt idx="9816">
                  <c:v>0.98160000000000003</c:v>
                </c:pt>
                <c:pt idx="9817">
                  <c:v>0.98170000000000002</c:v>
                </c:pt>
                <c:pt idx="9818">
                  <c:v>0.98180000000000001</c:v>
                </c:pt>
                <c:pt idx="9819">
                  <c:v>0.9819</c:v>
                </c:pt>
                <c:pt idx="9820">
                  <c:v>0.98199999999999998</c:v>
                </c:pt>
                <c:pt idx="9821">
                  <c:v>0.98209999999999997</c:v>
                </c:pt>
                <c:pt idx="9822">
                  <c:v>0.98219999999999996</c:v>
                </c:pt>
                <c:pt idx="9823">
                  <c:v>0.98229999999999995</c:v>
                </c:pt>
                <c:pt idx="9824">
                  <c:v>0.98240000000000005</c:v>
                </c:pt>
                <c:pt idx="9825">
                  <c:v>0.98250000000000004</c:v>
                </c:pt>
                <c:pt idx="9826">
                  <c:v>0.98260000000000003</c:v>
                </c:pt>
                <c:pt idx="9827">
                  <c:v>0.98270000000000002</c:v>
                </c:pt>
                <c:pt idx="9828">
                  <c:v>0.98280000000000001</c:v>
                </c:pt>
                <c:pt idx="9829">
                  <c:v>0.9829</c:v>
                </c:pt>
                <c:pt idx="9830">
                  <c:v>0.98299999999999998</c:v>
                </c:pt>
                <c:pt idx="9831">
                  <c:v>0.98309999999999997</c:v>
                </c:pt>
                <c:pt idx="9832">
                  <c:v>0.98319999999999996</c:v>
                </c:pt>
                <c:pt idx="9833">
                  <c:v>0.98329999999999995</c:v>
                </c:pt>
                <c:pt idx="9834">
                  <c:v>0.98340000000000005</c:v>
                </c:pt>
                <c:pt idx="9835">
                  <c:v>0.98350000000000004</c:v>
                </c:pt>
                <c:pt idx="9836">
                  <c:v>0.98360000000000003</c:v>
                </c:pt>
                <c:pt idx="9837">
                  <c:v>0.98370000000000002</c:v>
                </c:pt>
                <c:pt idx="9838">
                  <c:v>0.98380000000000001</c:v>
                </c:pt>
                <c:pt idx="9839">
                  <c:v>0.9839</c:v>
                </c:pt>
                <c:pt idx="9840">
                  <c:v>0.98399999999999999</c:v>
                </c:pt>
                <c:pt idx="9841">
                  <c:v>0.98409999999999997</c:v>
                </c:pt>
                <c:pt idx="9842">
                  <c:v>0.98419999999999996</c:v>
                </c:pt>
                <c:pt idx="9843">
                  <c:v>0.98429999999999995</c:v>
                </c:pt>
                <c:pt idx="9844">
                  <c:v>0.98440000000000005</c:v>
                </c:pt>
                <c:pt idx="9845">
                  <c:v>0.98450000000000004</c:v>
                </c:pt>
                <c:pt idx="9846">
                  <c:v>0.98460000000000003</c:v>
                </c:pt>
                <c:pt idx="9847">
                  <c:v>0.98470000000000002</c:v>
                </c:pt>
                <c:pt idx="9848">
                  <c:v>0.98480000000000001</c:v>
                </c:pt>
                <c:pt idx="9849">
                  <c:v>0.9849</c:v>
                </c:pt>
                <c:pt idx="9850">
                  <c:v>0.98499999999999999</c:v>
                </c:pt>
                <c:pt idx="9851">
                  <c:v>0.98509999999999998</c:v>
                </c:pt>
                <c:pt idx="9852">
                  <c:v>0.98519999999999996</c:v>
                </c:pt>
                <c:pt idx="9853">
                  <c:v>0.98529999999999995</c:v>
                </c:pt>
                <c:pt idx="9854">
                  <c:v>0.98540000000000005</c:v>
                </c:pt>
                <c:pt idx="9855">
                  <c:v>0.98550000000000004</c:v>
                </c:pt>
                <c:pt idx="9856">
                  <c:v>0.98560000000000003</c:v>
                </c:pt>
                <c:pt idx="9857">
                  <c:v>0.98570000000000002</c:v>
                </c:pt>
                <c:pt idx="9858">
                  <c:v>0.98580000000000001</c:v>
                </c:pt>
                <c:pt idx="9859">
                  <c:v>0.9859</c:v>
                </c:pt>
                <c:pt idx="9860">
                  <c:v>0.98599999999999999</c:v>
                </c:pt>
                <c:pt idx="9861">
                  <c:v>0.98609999999999998</c:v>
                </c:pt>
                <c:pt idx="9862">
                  <c:v>0.98619999999999997</c:v>
                </c:pt>
                <c:pt idx="9863">
                  <c:v>0.98629999999999995</c:v>
                </c:pt>
                <c:pt idx="9864">
                  <c:v>0.98640000000000005</c:v>
                </c:pt>
                <c:pt idx="9865">
                  <c:v>0.98650000000000004</c:v>
                </c:pt>
                <c:pt idx="9866">
                  <c:v>0.98660000000000003</c:v>
                </c:pt>
                <c:pt idx="9867">
                  <c:v>0.98670000000000002</c:v>
                </c:pt>
                <c:pt idx="9868">
                  <c:v>0.98680000000000001</c:v>
                </c:pt>
                <c:pt idx="9869">
                  <c:v>0.9869</c:v>
                </c:pt>
                <c:pt idx="9870">
                  <c:v>0.98699999999999999</c:v>
                </c:pt>
                <c:pt idx="9871">
                  <c:v>0.98709999999999998</c:v>
                </c:pt>
                <c:pt idx="9872">
                  <c:v>0.98719999999999997</c:v>
                </c:pt>
                <c:pt idx="9873">
                  <c:v>0.98729999999999996</c:v>
                </c:pt>
                <c:pt idx="9874">
                  <c:v>0.98740000000000006</c:v>
                </c:pt>
                <c:pt idx="9875">
                  <c:v>0.98750000000000004</c:v>
                </c:pt>
                <c:pt idx="9876">
                  <c:v>0.98760000000000003</c:v>
                </c:pt>
                <c:pt idx="9877">
                  <c:v>0.98770000000000002</c:v>
                </c:pt>
                <c:pt idx="9878">
                  <c:v>0.98780000000000001</c:v>
                </c:pt>
                <c:pt idx="9879">
                  <c:v>0.9879</c:v>
                </c:pt>
                <c:pt idx="9880">
                  <c:v>0.98799999999999999</c:v>
                </c:pt>
                <c:pt idx="9881">
                  <c:v>0.98809999999999998</c:v>
                </c:pt>
                <c:pt idx="9882">
                  <c:v>0.98819999999999997</c:v>
                </c:pt>
                <c:pt idx="9883">
                  <c:v>0.98829999999999996</c:v>
                </c:pt>
                <c:pt idx="9884">
                  <c:v>0.98839999999999995</c:v>
                </c:pt>
                <c:pt idx="9885">
                  <c:v>0.98850000000000005</c:v>
                </c:pt>
                <c:pt idx="9886">
                  <c:v>0.98860000000000003</c:v>
                </c:pt>
                <c:pt idx="9887">
                  <c:v>0.98870000000000002</c:v>
                </c:pt>
                <c:pt idx="9888">
                  <c:v>0.98880000000000001</c:v>
                </c:pt>
                <c:pt idx="9889">
                  <c:v>0.9889</c:v>
                </c:pt>
                <c:pt idx="9890">
                  <c:v>0.98899999999999999</c:v>
                </c:pt>
                <c:pt idx="9891">
                  <c:v>0.98909999999999998</c:v>
                </c:pt>
                <c:pt idx="9892">
                  <c:v>0.98919999999999997</c:v>
                </c:pt>
                <c:pt idx="9893">
                  <c:v>0.98929999999999996</c:v>
                </c:pt>
                <c:pt idx="9894">
                  <c:v>0.98939999999999995</c:v>
                </c:pt>
                <c:pt idx="9895">
                  <c:v>0.98950000000000005</c:v>
                </c:pt>
                <c:pt idx="9896">
                  <c:v>0.98960000000000004</c:v>
                </c:pt>
                <c:pt idx="9897">
                  <c:v>0.98970000000000002</c:v>
                </c:pt>
                <c:pt idx="9898">
                  <c:v>0.98980000000000001</c:v>
                </c:pt>
                <c:pt idx="9899">
                  <c:v>0.9899</c:v>
                </c:pt>
                <c:pt idx="9900">
                  <c:v>0.99</c:v>
                </c:pt>
                <c:pt idx="9901">
                  <c:v>0.99009999999999998</c:v>
                </c:pt>
                <c:pt idx="9902">
                  <c:v>0.99019999999999997</c:v>
                </c:pt>
                <c:pt idx="9903">
                  <c:v>0.99029999999999996</c:v>
                </c:pt>
                <c:pt idx="9904">
                  <c:v>0.99039999999999995</c:v>
                </c:pt>
                <c:pt idx="9905">
                  <c:v>0.99050000000000005</c:v>
                </c:pt>
                <c:pt idx="9906">
                  <c:v>0.99060000000000004</c:v>
                </c:pt>
                <c:pt idx="9907">
                  <c:v>0.99070000000000003</c:v>
                </c:pt>
                <c:pt idx="9908">
                  <c:v>0.99080000000000001</c:v>
                </c:pt>
                <c:pt idx="9909">
                  <c:v>0.9909</c:v>
                </c:pt>
                <c:pt idx="9910">
                  <c:v>0.99099999999999999</c:v>
                </c:pt>
                <c:pt idx="9911">
                  <c:v>0.99109999999999998</c:v>
                </c:pt>
                <c:pt idx="9912">
                  <c:v>0.99119999999999997</c:v>
                </c:pt>
                <c:pt idx="9913">
                  <c:v>0.99129999999999996</c:v>
                </c:pt>
                <c:pt idx="9914">
                  <c:v>0.99139999999999995</c:v>
                </c:pt>
                <c:pt idx="9915">
                  <c:v>0.99150000000000005</c:v>
                </c:pt>
                <c:pt idx="9916">
                  <c:v>0.99160000000000004</c:v>
                </c:pt>
                <c:pt idx="9917">
                  <c:v>0.99170000000000003</c:v>
                </c:pt>
                <c:pt idx="9918">
                  <c:v>0.99180000000000001</c:v>
                </c:pt>
                <c:pt idx="9919">
                  <c:v>0.9919</c:v>
                </c:pt>
                <c:pt idx="9920">
                  <c:v>0.99199999999999999</c:v>
                </c:pt>
                <c:pt idx="9921">
                  <c:v>0.99209999999999998</c:v>
                </c:pt>
                <c:pt idx="9922">
                  <c:v>0.99219999999999997</c:v>
                </c:pt>
                <c:pt idx="9923">
                  <c:v>0.99229999999999996</c:v>
                </c:pt>
                <c:pt idx="9924">
                  <c:v>0.99239999999999995</c:v>
                </c:pt>
                <c:pt idx="9925">
                  <c:v>0.99250000000000005</c:v>
                </c:pt>
                <c:pt idx="9926">
                  <c:v>0.99260000000000004</c:v>
                </c:pt>
                <c:pt idx="9927">
                  <c:v>0.99270000000000003</c:v>
                </c:pt>
                <c:pt idx="9928">
                  <c:v>0.99280000000000002</c:v>
                </c:pt>
                <c:pt idx="9929">
                  <c:v>0.9929</c:v>
                </c:pt>
                <c:pt idx="9930">
                  <c:v>0.99299999999999999</c:v>
                </c:pt>
                <c:pt idx="9931">
                  <c:v>0.99309999999999998</c:v>
                </c:pt>
                <c:pt idx="9932">
                  <c:v>0.99319999999999997</c:v>
                </c:pt>
                <c:pt idx="9933">
                  <c:v>0.99329999999999996</c:v>
                </c:pt>
                <c:pt idx="9934">
                  <c:v>0.99339999999999995</c:v>
                </c:pt>
                <c:pt idx="9935">
                  <c:v>0.99350000000000005</c:v>
                </c:pt>
                <c:pt idx="9936">
                  <c:v>0.99360000000000004</c:v>
                </c:pt>
                <c:pt idx="9937">
                  <c:v>0.99370000000000003</c:v>
                </c:pt>
                <c:pt idx="9938">
                  <c:v>0.99380000000000002</c:v>
                </c:pt>
                <c:pt idx="9939">
                  <c:v>0.99390000000000001</c:v>
                </c:pt>
                <c:pt idx="9940">
                  <c:v>0.99399999999999999</c:v>
                </c:pt>
                <c:pt idx="9941">
                  <c:v>0.99409999999999998</c:v>
                </c:pt>
                <c:pt idx="9942">
                  <c:v>0.99419999999999997</c:v>
                </c:pt>
                <c:pt idx="9943">
                  <c:v>0.99429999999999996</c:v>
                </c:pt>
                <c:pt idx="9944">
                  <c:v>0.99439999999999995</c:v>
                </c:pt>
                <c:pt idx="9945">
                  <c:v>0.99450000000000005</c:v>
                </c:pt>
                <c:pt idx="9946">
                  <c:v>0.99460000000000004</c:v>
                </c:pt>
                <c:pt idx="9947">
                  <c:v>0.99470000000000003</c:v>
                </c:pt>
                <c:pt idx="9948">
                  <c:v>0.99480000000000002</c:v>
                </c:pt>
                <c:pt idx="9949">
                  <c:v>0.99490000000000001</c:v>
                </c:pt>
                <c:pt idx="9950">
                  <c:v>0.995</c:v>
                </c:pt>
                <c:pt idx="9951">
                  <c:v>0.99509999999999998</c:v>
                </c:pt>
                <c:pt idx="9952">
                  <c:v>0.99519999999999997</c:v>
                </c:pt>
                <c:pt idx="9953">
                  <c:v>0.99529999999999996</c:v>
                </c:pt>
                <c:pt idx="9954">
                  <c:v>0.99539999999999995</c:v>
                </c:pt>
                <c:pt idx="9955">
                  <c:v>0.99550000000000005</c:v>
                </c:pt>
                <c:pt idx="9956">
                  <c:v>0.99560000000000004</c:v>
                </c:pt>
                <c:pt idx="9957">
                  <c:v>0.99570000000000003</c:v>
                </c:pt>
                <c:pt idx="9958">
                  <c:v>0.99580000000000002</c:v>
                </c:pt>
                <c:pt idx="9959">
                  <c:v>0.99590000000000001</c:v>
                </c:pt>
                <c:pt idx="9960">
                  <c:v>0.996</c:v>
                </c:pt>
                <c:pt idx="9961">
                  <c:v>0.99609999999999999</c:v>
                </c:pt>
                <c:pt idx="9962">
                  <c:v>0.99619999999999997</c:v>
                </c:pt>
                <c:pt idx="9963">
                  <c:v>0.99629999999999996</c:v>
                </c:pt>
                <c:pt idx="9964">
                  <c:v>0.99639999999999995</c:v>
                </c:pt>
                <c:pt idx="9965">
                  <c:v>0.99650000000000005</c:v>
                </c:pt>
                <c:pt idx="9966">
                  <c:v>0.99660000000000004</c:v>
                </c:pt>
                <c:pt idx="9967">
                  <c:v>0.99670000000000003</c:v>
                </c:pt>
                <c:pt idx="9968">
                  <c:v>0.99680000000000002</c:v>
                </c:pt>
                <c:pt idx="9969">
                  <c:v>0.99690000000000001</c:v>
                </c:pt>
                <c:pt idx="9970">
                  <c:v>0.997</c:v>
                </c:pt>
                <c:pt idx="9971">
                  <c:v>0.99709999999999999</c:v>
                </c:pt>
                <c:pt idx="9972">
                  <c:v>0.99719999999999998</c:v>
                </c:pt>
                <c:pt idx="9973">
                  <c:v>0.99729999999999996</c:v>
                </c:pt>
                <c:pt idx="9974">
                  <c:v>0.99739999999999995</c:v>
                </c:pt>
                <c:pt idx="9975">
                  <c:v>0.99750000000000005</c:v>
                </c:pt>
                <c:pt idx="9976">
                  <c:v>0.99760000000000004</c:v>
                </c:pt>
                <c:pt idx="9977">
                  <c:v>0.99770000000000003</c:v>
                </c:pt>
                <c:pt idx="9978">
                  <c:v>0.99780000000000002</c:v>
                </c:pt>
                <c:pt idx="9979">
                  <c:v>0.99790000000000001</c:v>
                </c:pt>
                <c:pt idx="9980">
                  <c:v>0.998</c:v>
                </c:pt>
                <c:pt idx="9981">
                  <c:v>0.99809999999999999</c:v>
                </c:pt>
                <c:pt idx="9982">
                  <c:v>0.99819999999999998</c:v>
                </c:pt>
                <c:pt idx="9983">
                  <c:v>0.99829999999999997</c:v>
                </c:pt>
                <c:pt idx="9984">
                  <c:v>0.99839999999999995</c:v>
                </c:pt>
                <c:pt idx="9985">
                  <c:v>0.99850000000000005</c:v>
                </c:pt>
                <c:pt idx="9986">
                  <c:v>0.99860000000000004</c:v>
                </c:pt>
                <c:pt idx="9987">
                  <c:v>0.99870000000000003</c:v>
                </c:pt>
                <c:pt idx="9988">
                  <c:v>0.99880000000000002</c:v>
                </c:pt>
                <c:pt idx="9989">
                  <c:v>0.99890000000000001</c:v>
                </c:pt>
                <c:pt idx="9990">
                  <c:v>0.999</c:v>
                </c:pt>
                <c:pt idx="9991">
                  <c:v>0.99909999999999999</c:v>
                </c:pt>
                <c:pt idx="9992">
                  <c:v>0.99919999999999998</c:v>
                </c:pt>
                <c:pt idx="9993">
                  <c:v>0.99929999999999997</c:v>
                </c:pt>
                <c:pt idx="9994">
                  <c:v>0.99939999999999996</c:v>
                </c:pt>
                <c:pt idx="9995">
                  <c:v>0.99950000000000006</c:v>
                </c:pt>
                <c:pt idx="9996">
                  <c:v>0.99960000000000004</c:v>
                </c:pt>
                <c:pt idx="9997">
                  <c:v>0.99970000000000003</c:v>
                </c:pt>
                <c:pt idx="9998">
                  <c:v>0.99980000000000002</c:v>
                </c:pt>
                <c:pt idx="9999">
                  <c:v>0.99990000000000001</c:v>
                </c:pt>
                <c:pt idx="10000">
                  <c:v>1</c:v>
                </c:pt>
              </c:numCache>
            </c:numRef>
          </c:yVal>
          <c:smooth val="1"/>
          <c:extLst>
            <c:ext xmlns:c16="http://schemas.microsoft.com/office/drawing/2014/chart" uri="{C3380CC4-5D6E-409C-BE32-E72D297353CC}">
              <c16:uniqueId val="{00000002-1F94-4D3D-8262-93629F83CEF1}"/>
            </c:ext>
          </c:extLst>
        </c:ser>
        <c:dLbls>
          <c:showLegendKey val="0"/>
          <c:showVal val="0"/>
          <c:showCatName val="0"/>
          <c:showSerName val="0"/>
          <c:showPercent val="0"/>
          <c:showBubbleSize val="0"/>
        </c:dLbls>
        <c:axId val="2027751615"/>
        <c:axId val="1004832383"/>
      </c:scatterChart>
      <c:valAx>
        <c:axId val="2027751615"/>
        <c:scaling>
          <c:orientation val="minMax"/>
          <c:min val="-500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04832383"/>
        <c:crosses val="autoZero"/>
        <c:crossBetween val="midCat"/>
        <c:dispUnits>
          <c:builtInUnit val="thousands"/>
          <c:dispUnitsLbl>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dispUnitsLbl>
        </c:dispUnits>
      </c:valAx>
      <c:valAx>
        <c:axId val="100483238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2775161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F41D1E-5D6B-429A-AEF7-0AE0077DFB88}" type="datetimeFigureOut">
              <a:rPr lang="en-US" smtClean="0"/>
              <a:t>8/17/23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8998B1-55D4-47C9-980E-698AC2B1216A}" type="slidenum">
              <a:rPr lang="en-US" smtClean="0"/>
              <a:t>‹#›</a:t>
            </a:fld>
            <a:endParaRPr lang="en-US"/>
          </a:p>
        </p:txBody>
      </p:sp>
    </p:spTree>
    <p:extLst>
      <p:ext uri="{BB962C8B-B14F-4D97-AF65-F5344CB8AC3E}">
        <p14:creationId xmlns:p14="http://schemas.microsoft.com/office/powerpoint/2010/main" val="3918029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dirty="0"/>
              <a:t>Hello everyone. </a:t>
            </a:r>
          </a:p>
          <a:p>
            <a:r>
              <a:rPr lang="en-US" altLang="ko-KR" dirty="0"/>
              <a:t>I’m Inho from NUS, and today I’m going to present Capybara: …</a:t>
            </a:r>
          </a:p>
          <a:p>
            <a:r>
              <a:rPr lang="en-US" altLang="ko-KR" dirty="0"/>
              <a:t>This is joint work with Nimish, Raj, Josh, </a:t>
            </a:r>
          </a:p>
          <a:p>
            <a:endParaRPr lang="en-US" dirty="0"/>
          </a:p>
          <a:p>
            <a:endParaRPr lang="en-US" dirty="0"/>
          </a:p>
        </p:txBody>
      </p:sp>
      <p:sp>
        <p:nvSpPr>
          <p:cNvPr id="4" name="Slide Number Placeholder 3"/>
          <p:cNvSpPr>
            <a:spLocks noGrp="1"/>
          </p:cNvSpPr>
          <p:nvPr>
            <p:ph type="sldNum" sz="quarter" idx="5"/>
          </p:nvPr>
        </p:nvSpPr>
        <p:spPr/>
        <p:txBody>
          <a:bodyPr/>
          <a:lstStyle/>
          <a:p>
            <a:fld id="{718998B1-55D4-47C9-980E-698AC2B1216A}" type="slidenum">
              <a:rPr lang="en-US" smtClean="0"/>
              <a:t>1</a:t>
            </a:fld>
            <a:endParaRPr lang="en-US"/>
          </a:p>
        </p:txBody>
      </p:sp>
    </p:spTree>
    <p:extLst>
      <p:ext uri="{BB962C8B-B14F-4D97-AF65-F5344CB8AC3E}">
        <p14:creationId xmlns:p14="http://schemas.microsoft.com/office/powerpoint/2010/main" val="3475051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1800" b="0" i="0" u="none" strike="noStrike">
              <a:solidFill>
                <a:srgbClr val="000000"/>
              </a:solidFill>
              <a:effectLst/>
              <a:latin typeface="Calibri" panose="020F0502020204030204" pitchFamily="34" charset="0"/>
            </a:endParaRPr>
          </a:p>
          <a:p>
            <a:pPr rtl="0">
              <a:spcBef>
                <a:spcPts val="0"/>
              </a:spcBef>
              <a:spcAft>
                <a:spcPts val="0"/>
              </a:spcAft>
            </a:pPr>
            <a:r>
              <a:rPr lang="en-US" sz="1800" b="0" i="0" u="none" strike="noStrike">
                <a:solidFill>
                  <a:srgbClr val="000000"/>
                </a:solidFill>
                <a:effectLst/>
                <a:latin typeface="Calibri" panose="020F0502020204030204" pitchFamily="34" charset="0"/>
              </a:rPr>
              <a:t>In this talk, I will introduce our solution Hydra </a:t>
            </a:r>
            <a:endParaRPr lang="en-US" b="0">
              <a:effectLst/>
            </a:endParaRPr>
          </a:p>
          <a:p>
            <a:pPr rtl="0">
              <a:spcBef>
                <a:spcPts val="0"/>
              </a:spcBef>
              <a:spcAft>
                <a:spcPts val="0"/>
              </a:spcAft>
            </a:pPr>
            <a:r>
              <a:rPr lang="en-US" sz="1800" b="0" i="0" u="none" strike="noStrike">
                <a:solidFill>
                  <a:srgbClr val="000000"/>
                </a:solidFill>
                <a:effectLst/>
                <a:latin typeface="Calibri" panose="020F0502020204030204" pitchFamily="34" charset="0"/>
              </a:rPr>
              <a:t>which is a serialization-free network ordering protocol by using multiple sequencer concurrently.</a:t>
            </a:r>
            <a:endParaRPr lang="en-US" b="0">
              <a:effectLst/>
            </a:endParaRPr>
          </a:p>
          <a:p>
            <a:pPr rtl="0">
              <a:spcBef>
                <a:spcPts val="0"/>
              </a:spcBef>
              <a:spcAft>
                <a:spcPts val="0"/>
              </a:spcAft>
            </a:pPr>
            <a:r>
              <a:rPr lang="en-US" sz="1800" b="0" i="0" u="none" strike="noStrike">
                <a:solidFill>
                  <a:srgbClr val="000000"/>
                </a:solidFill>
                <a:effectLst/>
                <a:latin typeface="Calibri" panose="020F0502020204030204" pitchFamily="34" charset="0"/>
              </a:rPr>
              <a:t>Compared to existing approaches, </a:t>
            </a:r>
            <a:endParaRPr lang="en-US" b="0">
              <a:effectLst/>
            </a:endParaRPr>
          </a:p>
          <a:p>
            <a:pPr rtl="0">
              <a:spcBef>
                <a:spcPts val="0"/>
              </a:spcBef>
              <a:spcAft>
                <a:spcPts val="0"/>
              </a:spcAft>
            </a:pPr>
            <a:r>
              <a:rPr lang="en-US" sz="1800" b="0" i="0" u="none" strike="noStrike">
                <a:solidFill>
                  <a:srgbClr val="000000"/>
                </a:solidFill>
                <a:effectLst/>
                <a:latin typeface="Calibri" panose="020F0502020204030204" pitchFamily="34" charset="0"/>
              </a:rPr>
              <a:t>our system achieves network load balancing and 13 times lower latency </a:t>
            </a:r>
          </a:p>
          <a:p>
            <a:pPr rtl="0">
              <a:spcBef>
                <a:spcPts val="0"/>
              </a:spcBef>
              <a:spcAft>
                <a:spcPts val="0"/>
              </a:spcAft>
            </a:pPr>
            <a:r>
              <a:rPr lang="en-US" sz="1800" b="0" i="0" u="none" strike="noStrike">
                <a:solidFill>
                  <a:srgbClr val="000000"/>
                </a:solidFill>
                <a:effectLst/>
                <a:latin typeface="Calibri" panose="020F0502020204030204" pitchFamily="34" charset="0"/>
              </a:rPr>
              <a:t>Higher scalability beyond a single sequencer,</a:t>
            </a:r>
          </a:p>
          <a:p>
            <a:pPr rtl="0">
              <a:spcBef>
                <a:spcPts val="0"/>
              </a:spcBef>
              <a:spcAft>
                <a:spcPts val="0"/>
              </a:spcAft>
            </a:pPr>
            <a:r>
              <a:rPr lang="en-US" sz="1800" b="0" i="0" u="none" strike="noStrike">
                <a:solidFill>
                  <a:srgbClr val="000000"/>
                </a:solidFill>
                <a:effectLst/>
                <a:latin typeface="Calibri" panose="020F0502020204030204" pitchFamily="34" charset="0"/>
              </a:rPr>
              <a:t>And 5 times faster sequencer failover time</a:t>
            </a:r>
            <a:br>
              <a:rPr lang="en-US"/>
            </a:br>
            <a:endParaRPr lang="en-US"/>
          </a:p>
        </p:txBody>
      </p:sp>
      <p:sp>
        <p:nvSpPr>
          <p:cNvPr id="4" name="Slide Number Placeholder 3"/>
          <p:cNvSpPr>
            <a:spLocks noGrp="1"/>
          </p:cNvSpPr>
          <p:nvPr>
            <p:ph type="sldNum" sz="quarter" idx="5"/>
          </p:nvPr>
        </p:nvSpPr>
        <p:spPr/>
        <p:txBody>
          <a:bodyPr/>
          <a:lstStyle/>
          <a:p>
            <a:fld id="{C272419E-A320-41BF-B111-6CFA855AF3CB}" type="slidenum">
              <a:rPr lang="en-US" smtClean="0"/>
              <a:t>10</a:t>
            </a:fld>
            <a:endParaRPr lang="en-US"/>
          </a:p>
        </p:txBody>
      </p:sp>
    </p:spTree>
    <p:extLst>
      <p:ext uri="{BB962C8B-B14F-4D97-AF65-F5344CB8AC3E}">
        <p14:creationId xmlns:p14="http://schemas.microsoft.com/office/powerpoint/2010/main" val="3831051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 this talk, we propose Capybara with our design goal of us-scale client-transparent TCP migration system. </a:t>
            </a:r>
          </a:p>
          <a:p>
            <a:endParaRPr lang="en-US" dirty="0"/>
          </a:p>
          <a:p>
            <a:r>
              <a:rPr lang="en-US" dirty="0"/>
              <a:t>Client-transparent here means capybara does not disconnect or block the connection. </a:t>
            </a:r>
          </a:p>
          <a:p>
            <a:endParaRPr lang="en-US" dirty="0"/>
          </a:p>
          <a:p>
            <a:r>
              <a:rPr lang="en-US" dirty="0"/>
              <a:t>Capybara is built on kernel-bypassing library OS. </a:t>
            </a:r>
          </a:p>
          <a:p>
            <a:r>
              <a:rPr lang="en-US" dirty="0"/>
              <a:t>It enables highly efficient TCP migration by removing context switching overheads.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Also, we carefully design customized two-phase protocol inside the library OS to achieve the client-transparent TCP migration.</a:t>
            </a:r>
          </a:p>
          <a:p>
            <a:r>
              <a:rPr lang="en-US" dirty="0"/>
              <a:t>Phase 1 performs migration handshake to temporarily buffer the connection, and phase 2 transfers the connection state. It will be discussed more later. </a:t>
            </a:r>
          </a:p>
          <a:p>
            <a:endParaRPr lang="en-US" dirty="0"/>
          </a:p>
          <a:p>
            <a:endParaRPr lang="en-US" dirty="0"/>
          </a:p>
          <a:p>
            <a:r>
              <a:rPr lang="en-US" dirty="0"/>
              <a:t>On top of that, Capybara leverages modern programmable switches which have reconfigurable match action tables in the data plane, to support dynamic migration-aware packet forwarding. </a:t>
            </a:r>
          </a:p>
          <a:p>
            <a:endParaRPr lang="en-US" dirty="0"/>
          </a:p>
          <a:p>
            <a:r>
              <a:rPr lang="en-US" dirty="0"/>
              <a:t>As a result, Capybara transparently migrate a live TCP connection within single-digit </a:t>
            </a:r>
            <a:r>
              <a:rPr lang="en-US" sz="1200" b="1" dirty="0">
                <a:ea typeface="+mj-lt"/>
                <a:cs typeface="+mj-lt"/>
              </a:rPr>
              <a:t>𝜇s.</a:t>
            </a:r>
          </a:p>
          <a:p>
            <a:endParaRPr lang="en-US" sz="1200" b="1" dirty="0">
              <a:ea typeface="+mj-lt"/>
              <a:cs typeface="+mj-lt"/>
            </a:endParaRPr>
          </a:p>
        </p:txBody>
      </p:sp>
      <p:sp>
        <p:nvSpPr>
          <p:cNvPr id="4" name="Slide Number Placeholder 3"/>
          <p:cNvSpPr>
            <a:spLocks noGrp="1"/>
          </p:cNvSpPr>
          <p:nvPr>
            <p:ph type="sldNum" sz="quarter" idx="5"/>
          </p:nvPr>
        </p:nvSpPr>
        <p:spPr/>
        <p:txBody>
          <a:bodyPr/>
          <a:lstStyle/>
          <a:p>
            <a:fld id="{718998B1-55D4-47C9-980E-698AC2B1216A}" type="slidenum">
              <a:rPr lang="en-US" smtClean="0"/>
              <a:t>11</a:t>
            </a:fld>
            <a:endParaRPr lang="en-US"/>
          </a:p>
        </p:txBody>
      </p:sp>
    </p:spTree>
    <p:extLst>
      <p:ext uri="{BB962C8B-B14F-4D97-AF65-F5344CB8AC3E}">
        <p14:creationId xmlns:p14="http://schemas.microsoft.com/office/powerpoint/2010/main" val="1992704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in this talk, I will introduce our solution, Capybara, which is a live TCP migration system.</a:t>
            </a:r>
          </a:p>
          <a:p>
            <a:endParaRPr lang="en-US"/>
          </a:p>
          <a:p>
            <a:r>
              <a:rPr lang="en-US"/>
              <a:t>Capybara is built on a kernel-bypassing </a:t>
            </a:r>
            <a:r>
              <a:rPr lang="en-US" err="1"/>
              <a:t>usespace</a:t>
            </a:r>
            <a:r>
              <a:rPr lang="en-US"/>
              <a:t> OS, </a:t>
            </a:r>
          </a:p>
        </p:txBody>
      </p:sp>
      <p:sp>
        <p:nvSpPr>
          <p:cNvPr id="4" name="Slide Number Placeholder 3"/>
          <p:cNvSpPr>
            <a:spLocks noGrp="1"/>
          </p:cNvSpPr>
          <p:nvPr>
            <p:ph type="sldNum" sz="quarter" idx="5"/>
          </p:nvPr>
        </p:nvSpPr>
        <p:spPr/>
        <p:txBody>
          <a:bodyPr/>
          <a:lstStyle/>
          <a:p>
            <a:fld id="{718998B1-55D4-47C9-980E-698AC2B1216A}" type="slidenum">
              <a:rPr lang="en-US" smtClean="0"/>
              <a:t>12</a:t>
            </a:fld>
            <a:endParaRPr lang="en-US"/>
          </a:p>
        </p:txBody>
      </p:sp>
    </p:spTree>
    <p:extLst>
      <p:ext uri="{BB962C8B-B14F-4D97-AF65-F5344CB8AC3E}">
        <p14:creationId xmlns:p14="http://schemas.microsoft.com/office/powerpoint/2010/main" val="3941958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a:solidFill>
                  <a:srgbClr val="000000"/>
                </a:solidFill>
                <a:effectLst/>
                <a:latin typeface="Calibri" panose="020F0502020204030204" pitchFamily="34" charset="0"/>
              </a:rPr>
              <a:t>Then, let us discuss the Capybara design in more details</a:t>
            </a:r>
            <a:endParaRPr lang="en-US"/>
          </a:p>
        </p:txBody>
      </p:sp>
      <p:sp>
        <p:nvSpPr>
          <p:cNvPr id="4" name="Slide Number Placeholder 3"/>
          <p:cNvSpPr>
            <a:spLocks noGrp="1"/>
          </p:cNvSpPr>
          <p:nvPr>
            <p:ph type="sldNum" sz="quarter" idx="5"/>
          </p:nvPr>
        </p:nvSpPr>
        <p:spPr/>
        <p:txBody>
          <a:bodyPr/>
          <a:lstStyle/>
          <a:p>
            <a:fld id="{C272419E-A320-41BF-B111-6CFA855AF3CB}" type="slidenum">
              <a:rPr lang="en-US" smtClean="0"/>
              <a:t>13</a:t>
            </a:fld>
            <a:endParaRPr lang="en-US"/>
          </a:p>
        </p:txBody>
      </p:sp>
    </p:spTree>
    <p:extLst>
      <p:ext uri="{BB962C8B-B14F-4D97-AF65-F5344CB8AC3E}">
        <p14:creationId xmlns:p14="http://schemas.microsoft.com/office/powerpoint/2010/main" val="1326519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we discussed, TCP migration should be designed carefully. Let me show you the technical challenges.   </a:t>
            </a:r>
          </a:p>
          <a:p>
            <a:endParaRPr lang="en-US"/>
          </a:p>
          <a:p>
            <a:r>
              <a:rPr lang="en-US"/>
              <a:t>Here, we have two servers S0 and S1, one client C0, and the switch at the middle. The switch can be either virtual software switch or physical programmable switch. </a:t>
            </a:r>
          </a:p>
          <a:p>
            <a:endParaRPr lang="en-US"/>
          </a:p>
          <a:p>
            <a:r>
              <a:rPr lang="en-US"/>
              <a:t>At the beginning, C0 establishes a TCP connection with S0, and the switch is forwarding the packets to S0. </a:t>
            </a:r>
          </a:p>
          <a:p>
            <a:endParaRPr lang="en-US"/>
          </a:p>
          <a:p>
            <a:r>
              <a:rPr lang="en-US"/>
              <a:t>And then, S0 is trying to migrate this connection to S1. </a:t>
            </a:r>
          </a:p>
          <a:p>
            <a:endParaRPr lang="en-US"/>
          </a:p>
          <a:p>
            <a:r>
              <a:rPr lang="en-US"/>
              <a:t>That is , S0 is the origin and S1 is the target of this migration.</a:t>
            </a:r>
          </a:p>
          <a:p>
            <a:r>
              <a:rPr lang="en-US"/>
              <a:t>Before and after the migration, the switch should forward packets to the server who currently has the connection state. However, it’s not trivial to achieve. </a:t>
            </a:r>
          </a:p>
          <a:p>
            <a:endParaRPr lang="en-US"/>
          </a:p>
          <a:p>
            <a:r>
              <a:rPr lang="en-US"/>
              <a:t>In this timeline, S0 exports the connection state at this time, send it to S1, then S1 imports it using </a:t>
            </a:r>
            <a:r>
              <a:rPr lang="en-US" err="1"/>
              <a:t>linux</a:t>
            </a:r>
            <a:r>
              <a:rPr lang="en-US"/>
              <a:t> feature like TCP_REPAIR. </a:t>
            </a:r>
          </a:p>
          <a:p>
            <a:r>
              <a:rPr lang="en-US"/>
              <a:t>For this, the servers should inform the switch at some point, so that it can start to forward request packets to S1 instead of S0.</a:t>
            </a:r>
          </a:p>
          <a:p>
            <a:endParaRPr lang="en-US"/>
          </a:p>
          <a:p>
            <a:r>
              <a:rPr lang="en-US"/>
              <a:t>For example, let’s say S0 sends REDIRECT signal to the switch before it exports the connection state. </a:t>
            </a:r>
          </a:p>
          <a:p>
            <a:r>
              <a:rPr lang="en-US"/>
              <a:t>In this case, if the switch receives a request message at this time, it will be forwarded to S1, before S1 receives the connection state. </a:t>
            </a:r>
          </a:p>
          <a:p>
            <a:r>
              <a:rPr lang="en-US"/>
              <a:t>Once this packet is delivered, S1 would generate the RST packet to the client and reset the connection. </a:t>
            </a:r>
          </a:p>
          <a:p>
            <a:endParaRPr lang="en-US"/>
          </a:p>
          <a:p>
            <a:r>
              <a:rPr lang="en-US"/>
              <a:t>Similarly, if S0 signals the switch after it sends the connection state, client requests received by the switch at this time will be delivered to S0 and reset the connection similarly.</a:t>
            </a:r>
          </a:p>
          <a:p>
            <a:endParaRPr lang="en-US"/>
          </a:p>
          <a:p>
            <a:r>
              <a:rPr lang="en-US"/>
              <a:t>So essentially, there is a small time-window that both S0 and S1 do not have the connection state,</a:t>
            </a:r>
          </a:p>
          <a:p>
            <a:r>
              <a:rPr lang="en-US"/>
              <a:t>meaning that the client requests shouldn’t be delivered to either of them. </a:t>
            </a:r>
          </a:p>
          <a:p>
            <a:r>
              <a:rPr lang="en-US"/>
              <a:t> </a:t>
            </a:r>
          </a:p>
        </p:txBody>
      </p:sp>
      <p:sp>
        <p:nvSpPr>
          <p:cNvPr id="4" name="Slide Number Placeholder 3"/>
          <p:cNvSpPr>
            <a:spLocks noGrp="1"/>
          </p:cNvSpPr>
          <p:nvPr>
            <p:ph type="sldNum" sz="quarter" idx="5"/>
          </p:nvPr>
        </p:nvSpPr>
        <p:spPr/>
        <p:txBody>
          <a:bodyPr/>
          <a:lstStyle/>
          <a:p>
            <a:fld id="{718998B1-55D4-47C9-980E-698AC2B1216A}" type="slidenum">
              <a:rPr lang="en-US" smtClean="0"/>
              <a:t>14</a:t>
            </a:fld>
            <a:endParaRPr lang="en-US"/>
          </a:p>
        </p:txBody>
      </p:sp>
    </p:spTree>
    <p:extLst>
      <p:ext uri="{BB962C8B-B14F-4D97-AF65-F5344CB8AC3E}">
        <p14:creationId xmlns:p14="http://schemas.microsoft.com/office/powerpoint/2010/main" val="3586154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solve this problem, a recent work Prism published in NSDI ’21 proposed a TCP migration relying on the switch to block the connection during migration. </a:t>
            </a:r>
          </a:p>
          <a:p>
            <a:endParaRPr lang="en-US" dirty="0"/>
          </a:p>
          <a:p>
            <a:r>
              <a:rPr lang="en-US" dirty="0"/>
              <a:t>In this same setup, Prism sends a BLOCK signal from the origin server to the switch first, and exports the connection state only after the BLOCK signal is acknowledged by the switch. </a:t>
            </a:r>
          </a:p>
          <a:p>
            <a:r>
              <a:rPr lang="en-US" dirty="0"/>
              <a:t>And then, after the target server imports the connection state, it sends a OPEN &amp; REDIRECT signal to the switch. </a:t>
            </a:r>
          </a:p>
          <a:p>
            <a:endParaRPr lang="en-US" dirty="0"/>
          </a:p>
          <a:p>
            <a:r>
              <a:rPr lang="en-US" dirty="0"/>
              <a:t>Using this approach, the connection is blocked during this time, meaning that all request packets are dropped by the switch, and the servers can perform the migration without worrying about the connection reset problem. </a:t>
            </a:r>
          </a:p>
          <a:p>
            <a:endParaRPr lang="en-US" dirty="0"/>
          </a:p>
          <a:p>
            <a:r>
              <a:rPr lang="en-US" dirty="0"/>
              <a:t>As you can see, this protocol is obviously safe, but as we discussed before, dropping all packets during the migration causes client timeout, which is not acceptable for many us-scale data center applications. </a:t>
            </a:r>
          </a:p>
          <a:p>
            <a:endParaRPr lang="en-US" dirty="0"/>
          </a:p>
        </p:txBody>
      </p:sp>
      <p:sp>
        <p:nvSpPr>
          <p:cNvPr id="4" name="Slide Number Placeholder 3"/>
          <p:cNvSpPr>
            <a:spLocks noGrp="1"/>
          </p:cNvSpPr>
          <p:nvPr>
            <p:ph type="sldNum" sz="quarter" idx="5"/>
          </p:nvPr>
        </p:nvSpPr>
        <p:spPr/>
        <p:txBody>
          <a:bodyPr/>
          <a:lstStyle/>
          <a:p>
            <a:fld id="{718998B1-55D4-47C9-980E-698AC2B1216A}" type="slidenum">
              <a:rPr lang="en-US" smtClean="0"/>
              <a:t>15</a:t>
            </a:fld>
            <a:endParaRPr lang="en-US"/>
          </a:p>
        </p:txBody>
      </p:sp>
    </p:spTree>
    <p:extLst>
      <p:ext uri="{BB962C8B-B14F-4D97-AF65-F5344CB8AC3E}">
        <p14:creationId xmlns:p14="http://schemas.microsoft.com/office/powerpoint/2010/main" val="1326541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instead of blocking the connection, we transiently buffer the packets during the migration, and process them after the migration is complete. </a:t>
            </a:r>
          </a:p>
          <a:p>
            <a:r>
              <a:rPr lang="en-US" dirty="0"/>
              <a:t>In the same setup, the origin sends PREPARE_MIG message to the target first. </a:t>
            </a:r>
          </a:p>
          <a:p>
            <a:r>
              <a:rPr lang="en-US" dirty="0"/>
              <a:t>Once receiving this PREPARE_MIG, the Target prepares a temporary buffer to hold packets from the connection to be migrated. </a:t>
            </a:r>
          </a:p>
          <a:p>
            <a:r>
              <a:rPr lang="en-US" dirty="0"/>
              <a:t>Then, it sends back PREPARE_MIG_ACK message together with REDIRECT signal. </a:t>
            </a:r>
          </a:p>
          <a:p>
            <a:endParaRPr lang="en-US" dirty="0"/>
          </a:p>
          <a:p>
            <a:r>
              <a:rPr lang="en-US" dirty="0"/>
              <a:t>And the switch starts to redirect packets since it receives the REDIRECT signal. For example, if it receives a packet at this time, it will be forwarded to the target, and the target will buffer this packet. </a:t>
            </a:r>
          </a:p>
          <a:p>
            <a:endParaRPr lang="en-US" dirty="0"/>
          </a:p>
          <a:p>
            <a:r>
              <a:rPr lang="en-US" dirty="0"/>
              <a:t> Then, once the origin server receives the PREPARE_MIG_ACK, it sends the connection state to the target server. </a:t>
            </a:r>
          </a:p>
          <a:p>
            <a:endParaRPr lang="en-US" dirty="0"/>
          </a:p>
          <a:p>
            <a:r>
              <a:rPr lang="en-US" dirty="0"/>
              <a:t>Once the target server receives the connection state, it merges the temporary buffer into the connection state, and start to serve the connection. So the packets are buffered during this time, instead of blocking.  </a:t>
            </a:r>
          </a:p>
          <a:p>
            <a:endParaRPr lang="en-US" dirty="0"/>
          </a:p>
          <a:p>
            <a:endParaRPr lang="en-US" dirty="0"/>
          </a:p>
          <a:p>
            <a:r>
              <a:rPr lang="en-US" dirty="0"/>
              <a:t>Using this approach, Capybara achieves TCP migration without blocking the connection.</a:t>
            </a:r>
          </a:p>
        </p:txBody>
      </p:sp>
      <p:sp>
        <p:nvSpPr>
          <p:cNvPr id="4" name="Slide Number Placeholder 3"/>
          <p:cNvSpPr>
            <a:spLocks noGrp="1"/>
          </p:cNvSpPr>
          <p:nvPr>
            <p:ph type="sldNum" sz="quarter" idx="5"/>
          </p:nvPr>
        </p:nvSpPr>
        <p:spPr/>
        <p:txBody>
          <a:bodyPr/>
          <a:lstStyle/>
          <a:p>
            <a:fld id="{718998B1-55D4-47C9-980E-698AC2B1216A}" type="slidenum">
              <a:rPr lang="en-US" smtClean="0"/>
              <a:t>16</a:t>
            </a:fld>
            <a:endParaRPr lang="en-US"/>
          </a:p>
        </p:txBody>
      </p:sp>
    </p:spTree>
    <p:extLst>
      <p:ext uri="{BB962C8B-B14F-4D97-AF65-F5344CB8AC3E}">
        <p14:creationId xmlns:p14="http://schemas.microsoft.com/office/powerpoint/2010/main" val="1373797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instead of blocking the connection, we transiently buffer the packets during the migration, and process them after the migration is complete. </a:t>
            </a:r>
          </a:p>
          <a:p>
            <a:r>
              <a:rPr lang="en-US"/>
              <a:t>In the same setup, the origin sends PREPARE_MIG message to the target first. </a:t>
            </a:r>
          </a:p>
          <a:p>
            <a:r>
              <a:rPr lang="en-US"/>
              <a:t>Once receiving this PREPARE_MIG, the Target prepares a temporary buffer to hold packets from the connection to be migrated. </a:t>
            </a:r>
          </a:p>
          <a:p>
            <a:r>
              <a:rPr lang="en-US"/>
              <a:t>Then, it sends back PREPARE_MIG_ACK message together with REDIRECT signal. </a:t>
            </a:r>
          </a:p>
          <a:p>
            <a:endParaRPr lang="en-US"/>
          </a:p>
          <a:p>
            <a:r>
              <a:rPr lang="en-US"/>
              <a:t>And the switch starts to redirect packets since it receives the REDIRECT signal. For example, if it receives a packet at this time, it will be forwarded to the target, and the target will buffer this packet. </a:t>
            </a:r>
          </a:p>
          <a:p>
            <a:endParaRPr lang="en-US"/>
          </a:p>
          <a:p>
            <a:r>
              <a:rPr lang="en-US"/>
              <a:t> Then, once the origin server receives the PREPARE_MIG_ACK, it sends the connection state to the target server. </a:t>
            </a:r>
          </a:p>
          <a:p>
            <a:endParaRPr lang="en-US"/>
          </a:p>
          <a:p>
            <a:r>
              <a:rPr lang="en-US"/>
              <a:t>Once the target server receives the connection state, it merges the temporary buffer into the connection state, and start to serve the connection. So the packets are buffered during this time, instead of blocking.  </a:t>
            </a:r>
          </a:p>
          <a:p>
            <a:endParaRPr lang="en-US"/>
          </a:p>
          <a:p>
            <a:endParaRPr lang="en-US"/>
          </a:p>
          <a:p>
            <a:r>
              <a:rPr lang="en-US"/>
              <a:t>Using this approach, Capybara achieves TCP migration without blocking the connection.</a:t>
            </a:r>
          </a:p>
        </p:txBody>
      </p:sp>
      <p:sp>
        <p:nvSpPr>
          <p:cNvPr id="4" name="Slide Number Placeholder 3"/>
          <p:cNvSpPr>
            <a:spLocks noGrp="1"/>
          </p:cNvSpPr>
          <p:nvPr>
            <p:ph type="sldNum" sz="quarter" idx="5"/>
          </p:nvPr>
        </p:nvSpPr>
        <p:spPr/>
        <p:txBody>
          <a:bodyPr/>
          <a:lstStyle/>
          <a:p>
            <a:fld id="{718998B1-55D4-47C9-980E-698AC2B1216A}" type="slidenum">
              <a:rPr lang="en-US" smtClean="0"/>
              <a:t>17</a:t>
            </a:fld>
            <a:endParaRPr lang="en-US"/>
          </a:p>
        </p:txBody>
      </p:sp>
    </p:spTree>
    <p:extLst>
      <p:ext uri="{BB962C8B-B14F-4D97-AF65-F5344CB8AC3E}">
        <p14:creationId xmlns:p14="http://schemas.microsoft.com/office/powerpoint/2010/main" val="7917817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let me go through Capybara system architecture in more details. </a:t>
            </a:r>
          </a:p>
          <a:p>
            <a:endParaRPr lang="en-US" dirty="0"/>
          </a:p>
          <a:p>
            <a:r>
              <a:rPr lang="en-US" dirty="0"/>
              <a:t>First, server architecture. </a:t>
            </a:r>
          </a:p>
          <a:p>
            <a:r>
              <a:rPr lang="en-US" dirty="0"/>
              <a:t>A standard </a:t>
            </a:r>
            <a:r>
              <a:rPr lang="en-US" dirty="0" err="1"/>
              <a:t>linux</a:t>
            </a:r>
            <a:r>
              <a:rPr lang="en-US" dirty="0"/>
              <a:t>-based server is like this. </a:t>
            </a:r>
          </a:p>
          <a:p>
            <a:r>
              <a:rPr lang="en-US" dirty="0"/>
              <a:t>In the kernel space, it has the NIC driver and network stack supporting standard TCP protocol, and then server application is running on top of that in the user space. </a:t>
            </a:r>
          </a:p>
        </p:txBody>
      </p:sp>
      <p:sp>
        <p:nvSpPr>
          <p:cNvPr id="4" name="Slide Number Placeholder 3"/>
          <p:cNvSpPr>
            <a:spLocks noGrp="1"/>
          </p:cNvSpPr>
          <p:nvPr>
            <p:ph type="sldNum" sz="quarter" idx="5"/>
          </p:nvPr>
        </p:nvSpPr>
        <p:spPr/>
        <p:txBody>
          <a:bodyPr/>
          <a:lstStyle/>
          <a:p>
            <a:fld id="{718998B1-55D4-47C9-980E-698AC2B1216A}" type="slidenum">
              <a:rPr lang="en-US" smtClean="0"/>
              <a:t>18</a:t>
            </a:fld>
            <a:endParaRPr lang="en-US"/>
          </a:p>
        </p:txBody>
      </p:sp>
    </p:spTree>
    <p:extLst>
      <p:ext uri="{BB962C8B-B14F-4D97-AF65-F5344CB8AC3E}">
        <p14:creationId xmlns:p14="http://schemas.microsoft.com/office/powerpoint/2010/main" val="12510216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Instead of this standard server architecture, Capybara leverages recent kernel-bypassing library OS architecture called </a:t>
            </a:r>
            <a:r>
              <a:rPr lang="en-US" dirty="0" err="1"/>
              <a:t>Demikernel</a:t>
            </a:r>
            <a:r>
              <a:rPr lang="en-US" dirty="0"/>
              <a:t>. </a:t>
            </a:r>
          </a:p>
          <a:p>
            <a:r>
              <a:rPr lang="en-US" dirty="0" err="1"/>
              <a:t>Demikernel</a:t>
            </a:r>
            <a:r>
              <a:rPr lang="en-US" dirty="0"/>
              <a:t> is a </a:t>
            </a:r>
            <a:r>
              <a:rPr lang="en-US" dirty="0" err="1"/>
              <a:t>userspace</a:t>
            </a:r>
            <a:r>
              <a:rPr lang="en-US" dirty="0"/>
              <a:t> library OS supporting standard TCP stack implementation. It provides a standardized I/O APIs accommodating different types of kernel-bypass techniques such as DPDK.</a:t>
            </a:r>
          </a:p>
          <a:p>
            <a:endParaRPr lang="en-US" dirty="0"/>
          </a:p>
          <a:p>
            <a:r>
              <a:rPr lang="en-US" dirty="0"/>
              <a:t>Inside the network stack, Capybara has some additional supports on top of the standard TCP stack, such as tracking TCP </a:t>
            </a:r>
            <a:r>
              <a:rPr lang="en-US" dirty="0" err="1"/>
              <a:t>recv_queue</a:t>
            </a:r>
            <a:r>
              <a:rPr lang="en-US" dirty="0"/>
              <a:t> length and TCP state serialization logic for migration. </a:t>
            </a:r>
          </a:p>
          <a:p>
            <a:r>
              <a:rPr lang="en-US" dirty="0"/>
              <a:t>Also, we add a customized Layer 4 protocol called </a:t>
            </a:r>
            <a:r>
              <a:rPr lang="en-US" dirty="0" err="1"/>
              <a:t>TCPMig</a:t>
            </a:r>
            <a:r>
              <a:rPr lang="en-US" dirty="0"/>
              <a:t>, to manage ongoing migration instance and transient packet buffer for that. </a:t>
            </a:r>
          </a:p>
        </p:txBody>
      </p:sp>
      <p:sp>
        <p:nvSpPr>
          <p:cNvPr id="4" name="Slide Number Placeholder 3"/>
          <p:cNvSpPr>
            <a:spLocks noGrp="1"/>
          </p:cNvSpPr>
          <p:nvPr>
            <p:ph type="sldNum" sz="quarter" idx="5"/>
          </p:nvPr>
        </p:nvSpPr>
        <p:spPr/>
        <p:txBody>
          <a:bodyPr/>
          <a:lstStyle/>
          <a:p>
            <a:fld id="{718998B1-55D4-47C9-980E-698AC2B1216A}" type="slidenum">
              <a:rPr lang="en-US" smtClean="0"/>
              <a:t>19</a:t>
            </a:fld>
            <a:endParaRPr lang="en-US"/>
          </a:p>
        </p:txBody>
      </p:sp>
    </p:spTree>
    <p:extLst>
      <p:ext uri="{BB962C8B-B14F-4D97-AF65-F5344CB8AC3E}">
        <p14:creationId xmlns:p14="http://schemas.microsoft.com/office/powerpoint/2010/main" val="4070416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Recent datacenter network speeds have been making great improvements, and operate in us scale today.</a:t>
            </a:r>
          </a:p>
          <a:p>
            <a:endParaRPr lang="en-US" b="0" dirty="0"/>
          </a:p>
          <a:p>
            <a:r>
              <a:rPr lang="en-US" b="0" dirty="0"/>
              <a:t>Ethernet speed, particularly in large-scale data centers, is getting faster in exponential way, enabling single-digit-us packet delivery latencies.</a:t>
            </a:r>
          </a:p>
          <a:p>
            <a:endParaRPr lang="en-US" b="0" dirty="0"/>
          </a:p>
          <a:p>
            <a:r>
              <a:rPr lang="en-US" b="0" dirty="0"/>
              <a:t>Also in the system software side, recent kernel bypassing network stacks like </a:t>
            </a:r>
            <a:r>
              <a:rPr lang="en-US" b="0" dirty="0" err="1"/>
              <a:t>Caladan</a:t>
            </a:r>
            <a:r>
              <a:rPr lang="en-US" b="0" dirty="0"/>
              <a:t> or </a:t>
            </a:r>
            <a:r>
              <a:rPr lang="en-US" b="0" dirty="0" err="1"/>
              <a:t>Demikernel</a:t>
            </a:r>
            <a:r>
              <a:rPr lang="en-US" b="0" dirty="0"/>
              <a:t> demonstrates even sub-us scale TCP processing, which enables single-digit-us latencies for simple TCP applications like Echo. </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With these advanced networking speeds, </a:t>
            </a:r>
            <a:r>
              <a:rPr lang="el-GR" sz="1200" dirty="0">
                <a:effectLst/>
                <a:latin typeface="LinLibertineI"/>
              </a:rPr>
              <a:t>μ</a:t>
            </a:r>
            <a:r>
              <a:rPr lang="en-US" sz="1200" dirty="0">
                <a:effectLst/>
                <a:latin typeface="LinLibertineT"/>
              </a:rPr>
              <a:t>s-scale predictable tail latency is feasible in </a:t>
            </a:r>
            <a:r>
              <a:rPr lang="en-US" b="0" dirty="0"/>
              <a:t>data center applications</a:t>
            </a:r>
            <a:r>
              <a:rPr lang="en-US" sz="1800" dirty="0">
                <a:effectLst/>
                <a:latin typeface="LinLibertineT"/>
              </a:rPr>
              <a:t>.</a:t>
            </a:r>
            <a:endParaRPr lang="en-US" dirty="0"/>
          </a:p>
          <a:p>
            <a:endParaRPr lang="en-US" sz="1200" b="0" dirty="0"/>
          </a:p>
        </p:txBody>
      </p:sp>
      <p:sp>
        <p:nvSpPr>
          <p:cNvPr id="4" name="Slide Number Placeholder 3"/>
          <p:cNvSpPr>
            <a:spLocks noGrp="1"/>
          </p:cNvSpPr>
          <p:nvPr>
            <p:ph type="sldNum" sz="quarter" idx="5"/>
          </p:nvPr>
        </p:nvSpPr>
        <p:spPr/>
        <p:txBody>
          <a:bodyPr/>
          <a:lstStyle/>
          <a:p>
            <a:fld id="{718998B1-55D4-47C9-980E-698AC2B1216A}" type="slidenum">
              <a:rPr lang="en-US" smtClean="0"/>
              <a:t>2</a:t>
            </a:fld>
            <a:endParaRPr lang="en-US"/>
          </a:p>
        </p:txBody>
      </p:sp>
    </p:spTree>
    <p:extLst>
      <p:ext uri="{BB962C8B-B14F-4D97-AF65-F5344CB8AC3E}">
        <p14:creationId xmlns:p14="http://schemas.microsoft.com/office/powerpoint/2010/main" val="9041821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each server in the Rack is running this Capybara network stack in the user space. </a:t>
            </a:r>
          </a:p>
        </p:txBody>
      </p:sp>
      <p:sp>
        <p:nvSpPr>
          <p:cNvPr id="4" name="Slide Number Placeholder 3"/>
          <p:cNvSpPr>
            <a:spLocks noGrp="1"/>
          </p:cNvSpPr>
          <p:nvPr>
            <p:ph type="sldNum" sz="quarter" idx="5"/>
          </p:nvPr>
        </p:nvSpPr>
        <p:spPr/>
        <p:txBody>
          <a:bodyPr/>
          <a:lstStyle/>
          <a:p>
            <a:fld id="{718998B1-55D4-47C9-980E-698AC2B1216A}" type="slidenum">
              <a:rPr lang="en-US" smtClean="0"/>
              <a:t>20</a:t>
            </a:fld>
            <a:endParaRPr lang="en-US"/>
          </a:p>
        </p:txBody>
      </p:sp>
    </p:spTree>
    <p:extLst>
      <p:ext uri="{BB962C8B-B14F-4D97-AF65-F5344CB8AC3E}">
        <p14:creationId xmlns:p14="http://schemas.microsoft.com/office/powerpoint/2010/main" val="21036306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Next, switch architecture. Current Capybara design relies on the Top of Rack switch of the servers. </a:t>
            </a:r>
          </a:p>
          <a:p>
            <a:r>
              <a:rPr lang="en-US" dirty="0"/>
              <a:t>The switch provides two important features of Capybara. </a:t>
            </a:r>
          </a:p>
          <a:p>
            <a:endParaRPr lang="en-US" dirty="0"/>
          </a:p>
          <a:p>
            <a:r>
              <a:rPr lang="en-US" dirty="0"/>
              <a:t>First, Migration aware packet forwarding. For this, the switch maintains a lookup table called migration directory in the data plane register. </a:t>
            </a:r>
          </a:p>
          <a:p>
            <a:r>
              <a:rPr lang="en-US" dirty="0"/>
              <a:t>Migration directory stores a mapping of each migrated connection and the origin and target server of the migration, which is used to redirect packets accordingly.</a:t>
            </a:r>
          </a:p>
          <a:p>
            <a:endParaRPr lang="en-US" dirty="0"/>
          </a:p>
          <a:p>
            <a:r>
              <a:rPr lang="en-US" dirty="0"/>
              <a:t>Second, server-load-aware migration. For this, the switch maintains another register called minimum workload. When a connection is migrated, ideally the target server should be the minimum-loaded server for the best load balancing.</a:t>
            </a:r>
          </a:p>
          <a:p>
            <a:r>
              <a:rPr lang="en-US" dirty="0"/>
              <a:t>So, each capybara server periodically sends a HEARTBEAT message with it’s current workload.</a:t>
            </a:r>
          </a:p>
          <a:p>
            <a:r>
              <a:rPr lang="en-US" dirty="0"/>
              <a:t>And then, the switch tracks the minimum-loaded server and it’s current workload using the minimum workload register. </a:t>
            </a:r>
          </a:p>
        </p:txBody>
      </p:sp>
      <p:sp>
        <p:nvSpPr>
          <p:cNvPr id="4" name="Slide Number Placeholder 3"/>
          <p:cNvSpPr>
            <a:spLocks noGrp="1"/>
          </p:cNvSpPr>
          <p:nvPr>
            <p:ph type="sldNum" sz="quarter" idx="5"/>
          </p:nvPr>
        </p:nvSpPr>
        <p:spPr/>
        <p:txBody>
          <a:bodyPr/>
          <a:lstStyle/>
          <a:p>
            <a:fld id="{718998B1-55D4-47C9-980E-698AC2B1216A}" type="slidenum">
              <a:rPr lang="en-US" smtClean="0"/>
              <a:t>21</a:t>
            </a:fld>
            <a:endParaRPr lang="en-US"/>
          </a:p>
        </p:txBody>
      </p:sp>
    </p:spTree>
    <p:extLst>
      <p:ext uri="{BB962C8B-B14F-4D97-AF65-F5344CB8AC3E}">
        <p14:creationId xmlns:p14="http://schemas.microsoft.com/office/powerpoint/2010/main" val="2525814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Then, let us go thorough a simple example to see how the TCP migration works in Capybara. </a:t>
            </a:r>
          </a:p>
          <a:p>
            <a:r>
              <a:rPr lang="en-US"/>
              <a:t>At the beginning, there is no TCP connections on both servers, and they inform the switch of the current workload 0 by the periodic HEARTBEAT message. </a:t>
            </a:r>
          </a:p>
          <a:p>
            <a:r>
              <a:rPr lang="en-US"/>
              <a:t>The switch records one of them into the minimum workload register.</a:t>
            </a:r>
          </a:p>
          <a:p>
            <a:r>
              <a:rPr lang="en-US"/>
              <a:t>Then, a client C0 establishes a TCP connection with S0 first. </a:t>
            </a:r>
          </a:p>
          <a:p>
            <a:endParaRPr lang="en-US"/>
          </a:p>
        </p:txBody>
      </p:sp>
      <p:sp>
        <p:nvSpPr>
          <p:cNvPr id="4" name="Slide Number Placeholder 3"/>
          <p:cNvSpPr>
            <a:spLocks noGrp="1"/>
          </p:cNvSpPr>
          <p:nvPr>
            <p:ph type="sldNum" sz="quarter" idx="5"/>
          </p:nvPr>
        </p:nvSpPr>
        <p:spPr/>
        <p:txBody>
          <a:bodyPr/>
          <a:lstStyle/>
          <a:p>
            <a:fld id="{718998B1-55D4-47C9-980E-698AC2B1216A}" type="slidenum">
              <a:rPr lang="en-US" smtClean="0"/>
              <a:t>22</a:t>
            </a:fld>
            <a:endParaRPr lang="en-US"/>
          </a:p>
        </p:txBody>
      </p:sp>
    </p:spTree>
    <p:extLst>
      <p:ext uri="{BB962C8B-B14F-4D97-AF65-F5344CB8AC3E}">
        <p14:creationId xmlns:p14="http://schemas.microsoft.com/office/powerpoint/2010/main" val="15256771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a:solidFill>
                  <a:srgbClr val="000000"/>
                </a:solidFill>
                <a:effectLst/>
                <a:latin typeface="Calibri" panose="020F0502020204030204" pitchFamily="34" charset="0"/>
              </a:rPr>
              <a:t>Then, let me show you an example workflow of capybara. </a:t>
            </a:r>
            <a:endParaRPr lang="en-US"/>
          </a:p>
        </p:txBody>
      </p:sp>
      <p:sp>
        <p:nvSpPr>
          <p:cNvPr id="4" name="Slide Number Placeholder 3"/>
          <p:cNvSpPr>
            <a:spLocks noGrp="1"/>
          </p:cNvSpPr>
          <p:nvPr>
            <p:ph type="sldNum" sz="quarter" idx="5"/>
          </p:nvPr>
        </p:nvSpPr>
        <p:spPr/>
        <p:txBody>
          <a:bodyPr/>
          <a:lstStyle/>
          <a:p>
            <a:fld id="{C272419E-A320-41BF-B111-6CFA855AF3CB}" type="slidenum">
              <a:rPr lang="en-US" smtClean="0"/>
              <a:t>23</a:t>
            </a:fld>
            <a:endParaRPr lang="en-US"/>
          </a:p>
        </p:txBody>
      </p:sp>
    </p:spTree>
    <p:extLst>
      <p:ext uri="{BB962C8B-B14F-4D97-AF65-F5344CB8AC3E}">
        <p14:creationId xmlns:p14="http://schemas.microsoft.com/office/powerpoint/2010/main" val="4686579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example, we have two client C0 and C1.</a:t>
            </a:r>
          </a:p>
          <a:p>
            <a:r>
              <a:rPr lang="en-US" dirty="0"/>
              <a:t>At the beginning, there is no TCP connections on servers, and they inform the switch of the current workload 0 by sending a HEARTBEAT message. </a:t>
            </a:r>
          </a:p>
          <a:p>
            <a:r>
              <a:rPr lang="en-US" dirty="0"/>
              <a:t>The switch records one of them into the minimum workload register.</a:t>
            </a:r>
          </a:p>
          <a:p>
            <a:endParaRPr lang="en-US" dirty="0"/>
          </a:p>
        </p:txBody>
      </p:sp>
      <p:sp>
        <p:nvSpPr>
          <p:cNvPr id="4" name="Slide Number Placeholder 3"/>
          <p:cNvSpPr>
            <a:spLocks noGrp="1"/>
          </p:cNvSpPr>
          <p:nvPr>
            <p:ph type="sldNum" sz="quarter" idx="5"/>
          </p:nvPr>
        </p:nvSpPr>
        <p:spPr/>
        <p:txBody>
          <a:bodyPr/>
          <a:lstStyle/>
          <a:p>
            <a:fld id="{718998B1-55D4-47C9-980E-698AC2B1216A}" type="slidenum">
              <a:rPr lang="en-US" smtClean="0"/>
              <a:t>24</a:t>
            </a:fld>
            <a:endParaRPr lang="en-US"/>
          </a:p>
        </p:txBody>
      </p:sp>
    </p:spTree>
    <p:extLst>
      <p:ext uri="{BB962C8B-B14F-4D97-AF65-F5344CB8AC3E}">
        <p14:creationId xmlns:p14="http://schemas.microsoft.com/office/powerpoint/2010/main" val="5387678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both clients establish a TCP connection to S0,</a:t>
            </a:r>
          </a:p>
          <a:p>
            <a:r>
              <a:rPr lang="en-US" dirty="0"/>
              <a:t>and the TCP stack of S0 has the </a:t>
            </a:r>
            <a:r>
              <a:rPr lang="en-US" dirty="0" err="1"/>
              <a:t>recv_queue</a:t>
            </a:r>
            <a:r>
              <a:rPr lang="en-US" dirty="0"/>
              <a:t> for each connection.</a:t>
            </a:r>
          </a:p>
        </p:txBody>
      </p:sp>
      <p:sp>
        <p:nvSpPr>
          <p:cNvPr id="4" name="Slide Number Placeholder 3"/>
          <p:cNvSpPr>
            <a:spLocks noGrp="1"/>
          </p:cNvSpPr>
          <p:nvPr>
            <p:ph type="sldNum" sz="quarter" idx="5"/>
          </p:nvPr>
        </p:nvSpPr>
        <p:spPr/>
        <p:txBody>
          <a:bodyPr/>
          <a:lstStyle/>
          <a:p>
            <a:fld id="{718998B1-55D4-47C9-980E-698AC2B1216A}" type="slidenum">
              <a:rPr lang="en-US" smtClean="0"/>
              <a:t>25</a:t>
            </a:fld>
            <a:endParaRPr lang="en-US"/>
          </a:p>
        </p:txBody>
      </p:sp>
    </p:spTree>
    <p:extLst>
      <p:ext uri="{BB962C8B-B14F-4D97-AF65-F5344CB8AC3E}">
        <p14:creationId xmlns:p14="http://schemas.microsoft.com/office/powerpoint/2010/main" val="12134744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beginning, the clients request rate is not too high, so the number of requests in the TCP </a:t>
            </a:r>
            <a:r>
              <a:rPr lang="en-US" dirty="0" err="1"/>
              <a:t>recv_queue</a:t>
            </a:r>
            <a:r>
              <a:rPr lang="en-US" dirty="0"/>
              <a:t> is also small. </a:t>
            </a:r>
          </a:p>
          <a:p>
            <a:r>
              <a:rPr lang="en-US" dirty="0"/>
              <a:t>Then, the servers send the heartbeat message again with the current workload, and the minimum workload register value is updated to S1.  </a:t>
            </a:r>
          </a:p>
        </p:txBody>
      </p:sp>
      <p:sp>
        <p:nvSpPr>
          <p:cNvPr id="4" name="Slide Number Placeholder 3"/>
          <p:cNvSpPr>
            <a:spLocks noGrp="1"/>
          </p:cNvSpPr>
          <p:nvPr>
            <p:ph type="sldNum" sz="quarter" idx="5"/>
          </p:nvPr>
        </p:nvSpPr>
        <p:spPr/>
        <p:txBody>
          <a:bodyPr/>
          <a:lstStyle/>
          <a:p>
            <a:fld id="{718998B1-55D4-47C9-980E-698AC2B1216A}" type="slidenum">
              <a:rPr lang="en-US" smtClean="0"/>
              <a:t>26</a:t>
            </a:fld>
            <a:endParaRPr lang="en-US"/>
          </a:p>
        </p:txBody>
      </p:sp>
    </p:spTree>
    <p:extLst>
      <p:ext uri="{BB962C8B-B14F-4D97-AF65-F5344CB8AC3E}">
        <p14:creationId xmlns:p14="http://schemas.microsoft.com/office/powerpoint/2010/main" val="18312566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After some time, the workload from clients are increased, </a:t>
            </a:r>
          </a:p>
        </p:txBody>
      </p:sp>
      <p:sp>
        <p:nvSpPr>
          <p:cNvPr id="4" name="Slide Number Placeholder 3"/>
          <p:cNvSpPr>
            <a:spLocks noGrp="1"/>
          </p:cNvSpPr>
          <p:nvPr>
            <p:ph type="sldNum" sz="quarter" idx="5"/>
          </p:nvPr>
        </p:nvSpPr>
        <p:spPr/>
        <p:txBody>
          <a:bodyPr/>
          <a:lstStyle/>
          <a:p>
            <a:fld id="{718998B1-55D4-47C9-980E-698AC2B1216A}" type="slidenum">
              <a:rPr lang="en-US" smtClean="0"/>
              <a:t>27</a:t>
            </a:fld>
            <a:endParaRPr lang="en-US"/>
          </a:p>
        </p:txBody>
      </p:sp>
    </p:spTree>
    <p:extLst>
      <p:ext uri="{BB962C8B-B14F-4D97-AF65-F5344CB8AC3E}">
        <p14:creationId xmlns:p14="http://schemas.microsoft.com/office/powerpoint/2010/main" val="28850062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so more request messages are queueing up in the TCP </a:t>
            </a:r>
            <a:r>
              <a:rPr lang="en-US" err="1"/>
              <a:t>recv</a:t>
            </a:r>
            <a:r>
              <a:rPr lang="en-US"/>
              <a:t>-queue of S0.</a:t>
            </a:r>
          </a:p>
        </p:txBody>
      </p:sp>
      <p:sp>
        <p:nvSpPr>
          <p:cNvPr id="4" name="Slide Number Placeholder 3"/>
          <p:cNvSpPr>
            <a:spLocks noGrp="1"/>
          </p:cNvSpPr>
          <p:nvPr>
            <p:ph type="sldNum" sz="quarter" idx="5"/>
          </p:nvPr>
        </p:nvSpPr>
        <p:spPr/>
        <p:txBody>
          <a:bodyPr/>
          <a:lstStyle/>
          <a:p>
            <a:fld id="{718998B1-55D4-47C9-980E-698AC2B1216A}" type="slidenum">
              <a:rPr lang="en-US" smtClean="0"/>
              <a:t>28</a:t>
            </a:fld>
            <a:endParaRPr lang="en-US"/>
          </a:p>
        </p:txBody>
      </p:sp>
    </p:spTree>
    <p:extLst>
      <p:ext uri="{BB962C8B-B14F-4D97-AF65-F5344CB8AC3E}">
        <p14:creationId xmlns:p14="http://schemas.microsoft.com/office/powerpoint/2010/main" val="40667933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the total </a:t>
            </a:r>
            <a:r>
              <a:rPr lang="en-US" err="1"/>
              <a:t>recv_queue</a:t>
            </a:r>
            <a:r>
              <a:rPr lang="en-US"/>
              <a:t> length becomes bigger than a certain threshold, for example 30 here, </a:t>
            </a:r>
            <a:r>
              <a:rPr lang="en-US" err="1"/>
              <a:t>TCPMig</a:t>
            </a:r>
            <a:r>
              <a:rPr lang="en-US"/>
              <a:t> stack selects a connection,</a:t>
            </a:r>
            <a:r>
              <a:rPr lang="ko-KR" altLang="en-US"/>
              <a:t> </a:t>
            </a:r>
            <a:r>
              <a:rPr lang="en-US" altLang="ko-KR"/>
              <a:t>for example C1 here,</a:t>
            </a:r>
            <a:r>
              <a:rPr lang="en-US"/>
              <a:t> and starts the migration.</a:t>
            </a:r>
          </a:p>
        </p:txBody>
      </p:sp>
      <p:sp>
        <p:nvSpPr>
          <p:cNvPr id="4" name="Slide Number Placeholder 3"/>
          <p:cNvSpPr>
            <a:spLocks noGrp="1"/>
          </p:cNvSpPr>
          <p:nvPr>
            <p:ph type="sldNum" sz="quarter" idx="5"/>
          </p:nvPr>
        </p:nvSpPr>
        <p:spPr/>
        <p:txBody>
          <a:bodyPr/>
          <a:lstStyle/>
          <a:p>
            <a:fld id="{718998B1-55D4-47C9-980E-698AC2B1216A}" type="slidenum">
              <a:rPr lang="en-US" smtClean="0"/>
              <a:t>29</a:t>
            </a:fld>
            <a:endParaRPr lang="en-US"/>
          </a:p>
        </p:txBody>
      </p:sp>
    </p:spTree>
    <p:extLst>
      <p:ext uri="{BB962C8B-B14F-4D97-AF65-F5344CB8AC3E}">
        <p14:creationId xmlns:p14="http://schemas.microsoft.com/office/powerpoint/2010/main" val="1869496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achieving this in real world</a:t>
            </a:r>
            <a:r>
              <a:rPr lang="en-US" sz="1200" dirty="0">
                <a:solidFill>
                  <a:schemeClr val="tx1"/>
                </a:solidFill>
                <a:cs typeface="Calibri"/>
              </a:rPr>
              <a:t> is still challenging due to unpredictable server overload. Server overload happens due to various reasons including </a:t>
            </a:r>
          </a:p>
          <a:p>
            <a:endParaRPr lang="en-US" sz="1200" dirty="0">
              <a:solidFill>
                <a:schemeClr val="tx1"/>
              </a:solidFill>
              <a:cs typeface="Calibri"/>
            </a:endParaRPr>
          </a:p>
          <a:p>
            <a:r>
              <a:rPr lang="en-US" sz="1200" dirty="0">
                <a:solidFill>
                  <a:schemeClr val="tx1"/>
                </a:solidFill>
                <a:cs typeface="Calibri"/>
              </a:rPr>
              <a:t>load imbalance across servers, </a:t>
            </a:r>
          </a:p>
          <a:p>
            <a:endParaRPr lang="en-US" sz="1200" dirty="0">
              <a:solidFill>
                <a:schemeClr val="tx1"/>
              </a:solidFill>
              <a:cs typeface="Calibri"/>
            </a:endParaRPr>
          </a:p>
          <a:p>
            <a:r>
              <a:rPr lang="en-US" sz="1200" dirty="0" err="1">
                <a:solidFill>
                  <a:schemeClr val="tx1"/>
                </a:solidFill>
                <a:cs typeface="Calibri"/>
              </a:rPr>
              <a:t>bursty</a:t>
            </a:r>
            <a:r>
              <a:rPr lang="en-US" sz="1200" dirty="0">
                <a:solidFill>
                  <a:schemeClr val="tx1"/>
                </a:solidFill>
                <a:cs typeface="Calibri"/>
              </a:rPr>
              <a:t> request traffic, </a:t>
            </a:r>
          </a:p>
          <a:p>
            <a:endParaRPr lang="en-US" sz="1200" dirty="0">
              <a:solidFill>
                <a:schemeClr val="tx1"/>
              </a:solidFill>
              <a:cs typeface="Calibri"/>
            </a:endParaRPr>
          </a:p>
          <a:p>
            <a:r>
              <a:rPr lang="en-US" sz="1200" dirty="0">
                <a:solidFill>
                  <a:schemeClr val="tx1"/>
                </a:solidFill>
                <a:cs typeface="Calibri"/>
              </a:rPr>
              <a:t>and unpredictable request patterns. </a:t>
            </a:r>
          </a:p>
          <a:p>
            <a:endParaRPr lang="en-US" sz="1200" dirty="0">
              <a:solidFill>
                <a:schemeClr val="tx1"/>
              </a:solidFill>
              <a:cs typeface="Calibri"/>
            </a:endParaRPr>
          </a:p>
          <a:p>
            <a:r>
              <a:rPr lang="en-US" sz="1200" dirty="0">
                <a:solidFill>
                  <a:schemeClr val="tx1"/>
                </a:solidFill>
                <a:cs typeface="Calibri"/>
              </a:rPr>
              <a:t>Overloaded servers prevent applications from taking the advantage of network speeds, and typically cause poor tail latency.</a:t>
            </a:r>
          </a:p>
        </p:txBody>
      </p:sp>
      <p:sp>
        <p:nvSpPr>
          <p:cNvPr id="4" name="Slide Number Placeholder 3"/>
          <p:cNvSpPr>
            <a:spLocks noGrp="1"/>
          </p:cNvSpPr>
          <p:nvPr>
            <p:ph type="sldNum" sz="quarter" idx="5"/>
          </p:nvPr>
        </p:nvSpPr>
        <p:spPr/>
        <p:txBody>
          <a:bodyPr/>
          <a:lstStyle/>
          <a:p>
            <a:fld id="{718998B1-55D4-47C9-980E-698AC2B1216A}" type="slidenum">
              <a:rPr lang="en-US" smtClean="0"/>
              <a:t>3</a:t>
            </a:fld>
            <a:endParaRPr lang="en-US"/>
          </a:p>
        </p:txBody>
      </p:sp>
    </p:spTree>
    <p:extLst>
      <p:ext uri="{BB962C8B-B14F-4D97-AF65-F5344CB8AC3E}">
        <p14:creationId xmlns:p14="http://schemas.microsoft.com/office/powerpoint/2010/main" val="17804451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First, it sends PREPARE_MIGRATION message to the switch, saying that I'm S0 and want to migrate connection C1. </a:t>
            </a:r>
          </a:p>
          <a:p>
            <a:endParaRPr lang="en-US"/>
          </a:p>
          <a:p>
            <a:r>
              <a:rPr lang="en-US"/>
              <a:t>Once receiving this PREPARE_MIGRATION, the switch checks the minimum workload register, write the server address as the target of this migration, and then forward it to the target server.</a:t>
            </a:r>
          </a:p>
          <a:p>
            <a:endParaRPr lang="en-US"/>
          </a:p>
          <a:p>
            <a:r>
              <a:rPr lang="en-US"/>
              <a:t>Then, the target server prepares the temporary buffer for connection C1 in the </a:t>
            </a:r>
            <a:r>
              <a:rPr lang="en-US" err="1"/>
              <a:t>TCPMig</a:t>
            </a:r>
            <a:r>
              <a:rPr lang="en-US"/>
              <a:t> stack,</a:t>
            </a:r>
          </a:p>
        </p:txBody>
      </p:sp>
      <p:sp>
        <p:nvSpPr>
          <p:cNvPr id="4" name="Slide Number Placeholder 3"/>
          <p:cNvSpPr>
            <a:spLocks noGrp="1"/>
          </p:cNvSpPr>
          <p:nvPr>
            <p:ph type="sldNum" sz="quarter" idx="5"/>
          </p:nvPr>
        </p:nvSpPr>
        <p:spPr/>
        <p:txBody>
          <a:bodyPr/>
          <a:lstStyle/>
          <a:p>
            <a:fld id="{718998B1-55D4-47C9-980E-698AC2B1216A}" type="slidenum">
              <a:rPr lang="en-US" smtClean="0"/>
              <a:t>30</a:t>
            </a:fld>
            <a:endParaRPr lang="en-US"/>
          </a:p>
        </p:txBody>
      </p:sp>
    </p:spTree>
    <p:extLst>
      <p:ext uri="{BB962C8B-B14F-4D97-AF65-F5344CB8AC3E}">
        <p14:creationId xmlns:p14="http://schemas.microsoft.com/office/powerpoint/2010/main" val="20348715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After then it sends back the PREPARE_MIG_ACK message to the switch. </a:t>
            </a:r>
          </a:p>
        </p:txBody>
      </p:sp>
      <p:sp>
        <p:nvSpPr>
          <p:cNvPr id="4" name="Slide Number Placeholder 3"/>
          <p:cNvSpPr>
            <a:spLocks noGrp="1"/>
          </p:cNvSpPr>
          <p:nvPr>
            <p:ph type="sldNum" sz="quarter" idx="5"/>
          </p:nvPr>
        </p:nvSpPr>
        <p:spPr/>
        <p:txBody>
          <a:bodyPr/>
          <a:lstStyle/>
          <a:p>
            <a:fld id="{718998B1-55D4-47C9-980E-698AC2B1216A}" type="slidenum">
              <a:rPr lang="en-US" smtClean="0"/>
              <a:t>31</a:t>
            </a:fld>
            <a:endParaRPr lang="en-US"/>
          </a:p>
        </p:txBody>
      </p:sp>
    </p:spTree>
    <p:extLst>
      <p:ext uri="{BB962C8B-B14F-4D97-AF65-F5344CB8AC3E}">
        <p14:creationId xmlns:p14="http://schemas.microsoft.com/office/powerpoint/2010/main" val="23847850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Once the switch receives the PREPARE_MIG_ACK, it means that the target server is ready to buffer the packets from this connection, </a:t>
            </a:r>
          </a:p>
          <a:p>
            <a:endParaRPr lang="en-US"/>
          </a:p>
          <a:p>
            <a:r>
              <a:rPr lang="en-US" dirty="0"/>
              <a:t>so switch writes a new entry in the migration directory that connection c1 is being migrated from S0 to S1, and then starts to redirect packets from C1 to S1 instead of S0. </a:t>
            </a:r>
          </a:p>
          <a:p>
            <a:r>
              <a:rPr lang="en-US" dirty="0"/>
              <a:t>And then switch forwards the PREPARE_MIG_ACK message to the origin server. </a:t>
            </a:r>
          </a:p>
        </p:txBody>
      </p:sp>
      <p:sp>
        <p:nvSpPr>
          <p:cNvPr id="4" name="Slide Number Placeholder 3"/>
          <p:cNvSpPr>
            <a:spLocks noGrp="1"/>
          </p:cNvSpPr>
          <p:nvPr>
            <p:ph type="sldNum" sz="quarter" idx="5"/>
          </p:nvPr>
        </p:nvSpPr>
        <p:spPr/>
        <p:txBody>
          <a:bodyPr/>
          <a:lstStyle/>
          <a:p>
            <a:fld id="{718998B1-55D4-47C9-980E-698AC2B1216A}" type="slidenum">
              <a:rPr lang="en-US" smtClean="0"/>
              <a:t>32</a:t>
            </a:fld>
            <a:endParaRPr lang="en-US"/>
          </a:p>
        </p:txBody>
      </p:sp>
    </p:spTree>
    <p:extLst>
      <p:ext uri="{BB962C8B-B14F-4D97-AF65-F5344CB8AC3E}">
        <p14:creationId xmlns:p14="http://schemas.microsoft.com/office/powerpoint/2010/main" val="39798108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from this moment, if the switch receives a TCP packet, for example request from C1 to S0, </a:t>
            </a:r>
          </a:p>
        </p:txBody>
      </p:sp>
      <p:sp>
        <p:nvSpPr>
          <p:cNvPr id="4" name="Slide Number Placeholder 3"/>
          <p:cNvSpPr>
            <a:spLocks noGrp="1"/>
          </p:cNvSpPr>
          <p:nvPr>
            <p:ph type="sldNum" sz="quarter" idx="5"/>
          </p:nvPr>
        </p:nvSpPr>
        <p:spPr/>
        <p:txBody>
          <a:bodyPr/>
          <a:lstStyle/>
          <a:p>
            <a:fld id="{718998B1-55D4-47C9-980E-698AC2B1216A}" type="slidenum">
              <a:rPr lang="en-US" smtClean="0"/>
              <a:t>33</a:t>
            </a:fld>
            <a:endParaRPr lang="en-US"/>
          </a:p>
        </p:txBody>
      </p:sp>
    </p:spTree>
    <p:extLst>
      <p:ext uri="{BB962C8B-B14F-4D97-AF65-F5344CB8AC3E}">
        <p14:creationId xmlns:p14="http://schemas.microsoft.com/office/powerpoint/2010/main" val="19021243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checks the migration directory, and rewrite the destination address to be the target server before forwarding. </a:t>
            </a:r>
          </a:p>
          <a:p>
            <a:r>
              <a:rPr lang="en-US"/>
              <a:t>Then, the target server stores this packet into the corresponding packet buffer in the </a:t>
            </a:r>
            <a:r>
              <a:rPr lang="en-US" err="1"/>
              <a:t>TCPMig</a:t>
            </a:r>
            <a:r>
              <a:rPr lang="en-US"/>
              <a:t> stack. </a:t>
            </a:r>
          </a:p>
        </p:txBody>
      </p:sp>
      <p:sp>
        <p:nvSpPr>
          <p:cNvPr id="4" name="Slide Number Placeholder 3"/>
          <p:cNvSpPr>
            <a:spLocks noGrp="1"/>
          </p:cNvSpPr>
          <p:nvPr>
            <p:ph type="sldNum" sz="quarter" idx="5"/>
          </p:nvPr>
        </p:nvSpPr>
        <p:spPr/>
        <p:txBody>
          <a:bodyPr/>
          <a:lstStyle/>
          <a:p>
            <a:fld id="{718998B1-55D4-47C9-980E-698AC2B1216A}" type="slidenum">
              <a:rPr lang="en-US" smtClean="0"/>
              <a:t>34</a:t>
            </a:fld>
            <a:endParaRPr lang="en-US"/>
          </a:p>
        </p:txBody>
      </p:sp>
    </p:spTree>
    <p:extLst>
      <p:ext uri="{BB962C8B-B14F-4D97-AF65-F5344CB8AC3E}">
        <p14:creationId xmlns:p14="http://schemas.microsoft.com/office/powerpoint/2010/main" val="9046769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Next, once the origin server receives PREPARE_MIG_ACK, </a:t>
            </a:r>
          </a:p>
        </p:txBody>
      </p:sp>
      <p:sp>
        <p:nvSpPr>
          <p:cNvPr id="4" name="Slide Number Placeholder 3"/>
          <p:cNvSpPr>
            <a:spLocks noGrp="1"/>
          </p:cNvSpPr>
          <p:nvPr>
            <p:ph type="sldNum" sz="quarter" idx="5"/>
          </p:nvPr>
        </p:nvSpPr>
        <p:spPr/>
        <p:txBody>
          <a:bodyPr/>
          <a:lstStyle/>
          <a:p>
            <a:fld id="{718998B1-55D4-47C9-980E-698AC2B1216A}" type="slidenum">
              <a:rPr lang="en-US" smtClean="0"/>
              <a:t>35</a:t>
            </a:fld>
            <a:endParaRPr lang="en-US"/>
          </a:p>
        </p:txBody>
      </p:sp>
    </p:spTree>
    <p:extLst>
      <p:ext uri="{BB962C8B-B14F-4D97-AF65-F5344CB8AC3E}">
        <p14:creationId xmlns:p14="http://schemas.microsoft.com/office/powerpoint/2010/main" val="30631790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serializes the connection state including the </a:t>
            </a:r>
            <a:r>
              <a:rPr lang="en-US" err="1"/>
              <a:t>recv</a:t>
            </a:r>
            <a:r>
              <a:rPr lang="en-US"/>
              <a:t>-queue, and passes it to the </a:t>
            </a:r>
            <a:r>
              <a:rPr lang="en-US" err="1"/>
              <a:t>TCPMig</a:t>
            </a:r>
            <a:r>
              <a:rPr lang="en-US"/>
              <a:t> stack. </a:t>
            </a:r>
          </a:p>
          <a:p>
            <a:r>
              <a:rPr lang="en-US"/>
              <a:t>Then, </a:t>
            </a:r>
            <a:r>
              <a:rPr lang="en-US" err="1"/>
              <a:t>TCPMig</a:t>
            </a:r>
            <a:r>
              <a:rPr lang="en-US"/>
              <a:t> stack creates a CONN_STATE message including the serialized state as the payload, and sends it to the target server. </a:t>
            </a:r>
          </a:p>
          <a:p>
            <a:endParaRPr lang="en-US"/>
          </a:p>
          <a:p>
            <a:r>
              <a:rPr lang="en-US"/>
              <a:t>Once receiving the CONN_STATE message, the target server deserializes the connection state, merges the temporary buffer for the connection into the state, and then import it into the TCP stack. </a:t>
            </a:r>
          </a:p>
          <a:p>
            <a:endParaRPr lang="en-US"/>
          </a:p>
          <a:p>
            <a:endParaRPr lang="en-US"/>
          </a:p>
          <a:p>
            <a:r>
              <a:rPr lang="en-US"/>
              <a:t>Q. </a:t>
            </a:r>
          </a:p>
          <a:p>
            <a:endParaRPr lang="en-US"/>
          </a:p>
        </p:txBody>
      </p:sp>
      <p:sp>
        <p:nvSpPr>
          <p:cNvPr id="4" name="Slide Number Placeholder 3"/>
          <p:cNvSpPr>
            <a:spLocks noGrp="1"/>
          </p:cNvSpPr>
          <p:nvPr>
            <p:ph type="sldNum" sz="quarter" idx="5"/>
          </p:nvPr>
        </p:nvSpPr>
        <p:spPr/>
        <p:txBody>
          <a:bodyPr/>
          <a:lstStyle/>
          <a:p>
            <a:fld id="{718998B1-55D4-47C9-980E-698AC2B1216A}" type="slidenum">
              <a:rPr lang="en-US" smtClean="0"/>
              <a:t>36</a:t>
            </a:fld>
            <a:endParaRPr lang="en-US"/>
          </a:p>
        </p:txBody>
      </p:sp>
    </p:spTree>
    <p:extLst>
      <p:ext uri="{BB962C8B-B14F-4D97-AF65-F5344CB8AC3E}">
        <p14:creationId xmlns:p14="http://schemas.microsoft.com/office/powerpoint/2010/main" val="537503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the migration is done, and S1 starts to process the request in the </a:t>
            </a:r>
            <a:r>
              <a:rPr lang="en-US" err="1"/>
              <a:t>recv_queue</a:t>
            </a:r>
            <a:r>
              <a:rPr lang="en-US"/>
              <a:t> of connection C1 and sends response. </a:t>
            </a:r>
          </a:p>
          <a:p>
            <a:endParaRPr lang="en-US"/>
          </a:p>
          <a:p>
            <a:r>
              <a:rPr lang="en-US"/>
              <a:t>Once the switch receives the response packet, it checks the migration directory, and rewrite the source address to be the origin server before forwarding, so that the client is transparent of the migration happening across servers. </a:t>
            </a:r>
          </a:p>
        </p:txBody>
      </p:sp>
      <p:sp>
        <p:nvSpPr>
          <p:cNvPr id="4" name="Slide Number Placeholder 3"/>
          <p:cNvSpPr>
            <a:spLocks noGrp="1"/>
          </p:cNvSpPr>
          <p:nvPr>
            <p:ph type="sldNum" sz="quarter" idx="5"/>
          </p:nvPr>
        </p:nvSpPr>
        <p:spPr/>
        <p:txBody>
          <a:bodyPr/>
          <a:lstStyle/>
          <a:p>
            <a:fld id="{718998B1-55D4-47C9-980E-698AC2B1216A}" type="slidenum">
              <a:rPr lang="en-US" smtClean="0"/>
              <a:t>37</a:t>
            </a:fld>
            <a:endParaRPr lang="en-US"/>
          </a:p>
        </p:txBody>
      </p:sp>
    </p:spTree>
    <p:extLst>
      <p:ext uri="{BB962C8B-B14F-4D97-AF65-F5344CB8AC3E}">
        <p14:creationId xmlns:p14="http://schemas.microsoft.com/office/powerpoint/2010/main" val="26955804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a:t>This is how Capybara works. Then, let me show you a preliminary evaluation result and wrap up this talk. </a:t>
            </a:r>
          </a:p>
        </p:txBody>
      </p:sp>
      <p:sp>
        <p:nvSpPr>
          <p:cNvPr id="4" name="Slide Number Placeholder 3"/>
          <p:cNvSpPr>
            <a:spLocks noGrp="1"/>
          </p:cNvSpPr>
          <p:nvPr>
            <p:ph type="sldNum" sz="quarter" idx="5"/>
          </p:nvPr>
        </p:nvSpPr>
        <p:spPr/>
        <p:txBody>
          <a:bodyPr/>
          <a:lstStyle/>
          <a:p>
            <a:fld id="{C272419E-A320-41BF-B111-6CFA855AF3CB}" type="slidenum">
              <a:rPr lang="en-US" smtClean="0"/>
              <a:t>38</a:t>
            </a:fld>
            <a:endParaRPr lang="en-US"/>
          </a:p>
        </p:txBody>
      </p:sp>
    </p:spTree>
    <p:extLst>
      <p:ext uri="{BB962C8B-B14F-4D97-AF65-F5344CB8AC3E}">
        <p14:creationId xmlns:p14="http://schemas.microsoft.com/office/powerpoint/2010/main" val="864251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show that Capybara enables stable and low migration overhead.</a:t>
            </a:r>
          </a:p>
          <a:p>
            <a:r>
              <a:rPr lang="en-US" dirty="0"/>
              <a:t>For this, we run two servers and one client, and measure the migration overheads on the server for ten thousands times. </a:t>
            </a:r>
          </a:p>
          <a:p>
            <a:endParaRPr lang="en-US" dirty="0"/>
          </a:p>
          <a:p>
            <a:r>
              <a:rPr lang="en-US" dirty="0"/>
              <a:t>This graph shows the distribution of total server overhead for each migration. </a:t>
            </a:r>
          </a:p>
          <a:p>
            <a:r>
              <a:rPr lang="en-US" dirty="0"/>
              <a:t>Using a </a:t>
            </a:r>
            <a:r>
              <a:rPr lang="en-US" dirty="0" err="1"/>
              <a:t>linux</a:t>
            </a:r>
            <a:r>
              <a:rPr lang="en-US" dirty="0"/>
              <a:t> kernel based approach, Prism takes about 40 to 50 us for a single migration in average. </a:t>
            </a:r>
          </a:p>
          <a:p>
            <a:r>
              <a:rPr lang="en-US" dirty="0"/>
              <a:t>Moreover, the result shows that the </a:t>
            </a:r>
            <a:r>
              <a:rPr lang="en-US" dirty="0" err="1"/>
              <a:t>linux</a:t>
            </a:r>
            <a:r>
              <a:rPr lang="en-US" dirty="0"/>
              <a:t>-based approach have long tail latency over hundreds of us because it’s vulnerable to various system interferences like context switching or scheduling delays. </a:t>
            </a:r>
          </a:p>
          <a:p>
            <a:endParaRPr lang="en-US" dirty="0"/>
          </a:p>
          <a:p>
            <a:r>
              <a:rPr lang="en-US" dirty="0"/>
              <a:t>On the other hand, Capybara incurs only about 4 us of server overheads by taking the advantage of kernel-bypassing network stack. </a:t>
            </a:r>
          </a:p>
          <a:p>
            <a:r>
              <a:rPr lang="en-US" dirty="0"/>
              <a:t>Capybara also avoid the system interferences by integrating  all network stack operations like TCP state serialization into the user space, so it achieves highly stable migration overhead. </a:t>
            </a:r>
          </a:p>
          <a:p>
            <a:endParaRPr lang="en-US" dirty="0"/>
          </a:p>
          <a:p>
            <a:r>
              <a:rPr lang="en-US" dirty="0"/>
              <a:t>Also note that Prism requires to block the connection during the migration, while Capybara achieves it without blocking.</a:t>
            </a:r>
          </a:p>
          <a:p>
            <a:endParaRPr lang="en-US" dirty="0"/>
          </a:p>
          <a:p>
            <a:r>
              <a:rPr lang="en-US" dirty="0"/>
              <a:t>These results demonstrate that Capybara provides a promising TCP migration solution for us-scale data center systems. </a:t>
            </a:r>
          </a:p>
          <a:p>
            <a:endParaRPr lang="en-US" dirty="0"/>
          </a:p>
          <a:p>
            <a:endParaRPr lang="en-US" dirty="0"/>
          </a:p>
          <a:p>
            <a:r>
              <a:rPr lang="en-US" dirty="0"/>
              <a:t>  </a:t>
            </a:r>
          </a:p>
        </p:txBody>
      </p:sp>
      <p:sp>
        <p:nvSpPr>
          <p:cNvPr id="4" name="Slide Number Placeholder 3"/>
          <p:cNvSpPr>
            <a:spLocks noGrp="1"/>
          </p:cNvSpPr>
          <p:nvPr>
            <p:ph type="sldNum" sz="quarter" idx="5"/>
          </p:nvPr>
        </p:nvSpPr>
        <p:spPr/>
        <p:txBody>
          <a:bodyPr/>
          <a:lstStyle/>
          <a:p>
            <a:fld id="{718998B1-55D4-47C9-980E-698AC2B1216A}" type="slidenum">
              <a:rPr lang="en-US" smtClean="0"/>
              <a:t>39</a:t>
            </a:fld>
            <a:endParaRPr lang="en-US"/>
          </a:p>
        </p:txBody>
      </p:sp>
    </p:spTree>
    <p:extLst>
      <p:ext uri="{BB962C8B-B14F-4D97-AF65-F5344CB8AC3E}">
        <p14:creationId xmlns:p14="http://schemas.microsoft.com/office/powerpoint/2010/main" val="2335601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solve this problem, various load balancing systems have been deployed and proposed in data centers. </a:t>
            </a:r>
          </a:p>
          <a:p>
            <a:endParaRPr lang="en-US"/>
          </a:p>
          <a:p>
            <a:r>
              <a:rPr lang="en-US"/>
              <a:t>The traditional frontend proxy architecture literally uses frontend servers as load balancers which is mediating client requests  and relay them to multiple backend servers. </a:t>
            </a:r>
          </a:p>
          <a:p>
            <a:r>
              <a:rPr lang="en-US"/>
              <a:t>Although this architecture has been widely deployed, it has some fundamental limitations that the frontend server is typically responsible for handling many concurrent clients, which creates a bottleneck of the entire system. </a:t>
            </a:r>
          </a:p>
          <a:p>
            <a:endParaRPr lang="en-US"/>
          </a:p>
          <a:p>
            <a:r>
              <a:rPr lang="en-US"/>
              <a:t>On the other hand, recent work such as </a:t>
            </a:r>
            <a:r>
              <a:rPr lang="en-US" err="1"/>
              <a:t>NetCache</a:t>
            </a:r>
            <a:r>
              <a:rPr lang="en-US"/>
              <a:t> or Pegasus propose a new approach by leveraging programmable switches to perform dynamic load balancing. </a:t>
            </a:r>
          </a:p>
          <a:p>
            <a:r>
              <a:rPr lang="en-US"/>
              <a:t>In this system, the switch dynamically decide where to forward client requests by interacting with servers to track the current workload.</a:t>
            </a:r>
          </a:p>
          <a:p>
            <a:r>
              <a:rPr lang="en-US"/>
              <a:t>It achieves significant performance improvements even under dynamic and skewed realistic workloads. </a:t>
            </a:r>
          </a:p>
          <a:p>
            <a:endParaRPr lang="en-US"/>
          </a:p>
          <a:p>
            <a:r>
              <a:rPr lang="en-US"/>
              <a:t>However, this approach only works for single packet-sized requests over custom UDP-based protocols, so its hard to be applied in most data center applications relying on TCP.</a:t>
            </a:r>
          </a:p>
          <a:p>
            <a:endParaRPr lang="en-US"/>
          </a:p>
          <a:p>
            <a:r>
              <a:rPr lang="en-US"/>
              <a:t>So, to achieve the dynamic TCP load balancing in data centers, we ask if we can migrate established TCP connections across servers. </a:t>
            </a:r>
          </a:p>
        </p:txBody>
      </p:sp>
      <p:sp>
        <p:nvSpPr>
          <p:cNvPr id="4" name="Slide Number Placeholder 3"/>
          <p:cNvSpPr>
            <a:spLocks noGrp="1"/>
          </p:cNvSpPr>
          <p:nvPr>
            <p:ph type="sldNum" sz="quarter" idx="5"/>
          </p:nvPr>
        </p:nvSpPr>
        <p:spPr/>
        <p:txBody>
          <a:bodyPr/>
          <a:lstStyle/>
          <a:p>
            <a:fld id="{718998B1-55D4-47C9-980E-698AC2B1216A}" type="slidenum">
              <a:rPr lang="en-US" smtClean="0"/>
              <a:t>4</a:t>
            </a:fld>
            <a:endParaRPr lang="en-US"/>
          </a:p>
        </p:txBody>
      </p:sp>
    </p:spTree>
    <p:extLst>
      <p:ext uri="{BB962C8B-B14F-4D97-AF65-F5344CB8AC3E}">
        <p14:creationId xmlns:p14="http://schemas.microsoft.com/office/powerpoint/2010/main" val="13865977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 TCP migration is a promising approach to solve the server overload issue in data centers, which is a critical challenge for data center applications</a:t>
            </a:r>
          </a:p>
          <a:p>
            <a:endParaRPr lang="en-US" dirty="0"/>
          </a:p>
          <a:p>
            <a:r>
              <a:rPr lang="en-US" dirty="0"/>
              <a:t>However, existing disruptive or slow TCP migration is not suitable for </a:t>
            </a:r>
            <a:r>
              <a:rPr lang="en-US" sz="1200" dirty="0">
                <a:cs typeface="Calibri"/>
              </a:rPr>
              <a:t>𝜇s</a:t>
            </a:r>
            <a:r>
              <a:rPr lang="en-US" dirty="0"/>
              <a:t>-scale service-level objective.</a:t>
            </a:r>
          </a:p>
          <a:p>
            <a:endParaRPr lang="en-US" dirty="0"/>
          </a:p>
          <a:p>
            <a:r>
              <a:rPr lang="en-US" dirty="0"/>
              <a:t>Capybara, ...</a:t>
            </a:r>
          </a:p>
          <a:p>
            <a:endParaRPr lang="en-US" dirty="0"/>
          </a:p>
        </p:txBody>
      </p:sp>
      <p:sp>
        <p:nvSpPr>
          <p:cNvPr id="4" name="Slide Number Placeholder 3"/>
          <p:cNvSpPr>
            <a:spLocks noGrp="1"/>
          </p:cNvSpPr>
          <p:nvPr>
            <p:ph type="sldNum" sz="quarter" idx="5"/>
          </p:nvPr>
        </p:nvSpPr>
        <p:spPr/>
        <p:txBody>
          <a:bodyPr/>
          <a:lstStyle/>
          <a:p>
            <a:fld id="{718998B1-55D4-47C9-980E-698AC2B1216A}" type="slidenum">
              <a:rPr lang="en-US" smtClean="0"/>
              <a:t>40</a:t>
            </a:fld>
            <a:endParaRPr lang="en-US"/>
          </a:p>
        </p:txBody>
      </p:sp>
    </p:spTree>
    <p:extLst>
      <p:ext uri="{BB962C8B-B14F-4D97-AF65-F5344CB8AC3E}">
        <p14:creationId xmlns:p14="http://schemas.microsoft.com/office/powerpoint/2010/main" val="26355074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our future work, </a:t>
            </a:r>
            <a:r>
              <a:rPr lang="en-US" sz="1800" dirty="0">
                <a:effectLst/>
                <a:latin typeface="LinLibertineT"/>
              </a:rPr>
              <a:t>our current load balancing policy is simple, so we plan to explore more various and realistic load balancing policies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Also, we will evaluate some real-world applications like Redis on Capybara under various workload patterns, to demonstrate the performance benefit.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Lastly, Capybara </a:t>
            </a:r>
            <a:r>
              <a:rPr lang="en-US" sz="1800" dirty="0">
                <a:effectLst/>
                <a:latin typeface="LinLibertineT"/>
              </a:rPr>
              <a:t>currently assumes a single-rack-scale TCP servers. We plan to extend the system to support more generalized environments, such as industry standard TLS or multi-rack scale systems.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718998B1-55D4-47C9-980E-698AC2B1216A}" type="slidenum">
              <a:rPr lang="en-US" smtClean="0"/>
              <a:t>41</a:t>
            </a:fld>
            <a:endParaRPr lang="en-US"/>
          </a:p>
        </p:txBody>
      </p:sp>
    </p:spTree>
    <p:extLst>
      <p:ext uri="{BB962C8B-B14F-4D97-AF65-F5344CB8AC3E}">
        <p14:creationId xmlns:p14="http://schemas.microsoft.com/office/powerpoint/2010/main" val="38001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8998B1-55D4-47C9-980E-698AC2B1216A}" type="slidenum">
              <a:rPr lang="en-US" smtClean="0"/>
              <a:t>42</a:t>
            </a:fld>
            <a:endParaRPr lang="en-US"/>
          </a:p>
        </p:txBody>
      </p:sp>
    </p:spTree>
    <p:extLst>
      <p:ext uri="{BB962C8B-B14F-4D97-AF65-F5344CB8AC3E}">
        <p14:creationId xmlns:p14="http://schemas.microsoft.com/office/powerpoint/2010/main" val="11979093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8998B1-55D4-47C9-980E-698AC2B1216A}" type="slidenum">
              <a:rPr lang="en-US" smtClean="0"/>
              <a:t>43</a:t>
            </a:fld>
            <a:endParaRPr lang="en-US"/>
          </a:p>
        </p:txBody>
      </p:sp>
    </p:spTree>
    <p:extLst>
      <p:ext uri="{BB962C8B-B14F-4D97-AF65-F5344CB8AC3E}">
        <p14:creationId xmlns:p14="http://schemas.microsoft.com/office/powerpoint/2010/main" val="40732681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evaluate the performance benefit of Capybara, we measure the migration overhead and compare it to the Prism which is a </a:t>
            </a:r>
            <a:r>
              <a:rPr lang="en-US" err="1"/>
              <a:t>linux</a:t>
            </a:r>
            <a:r>
              <a:rPr lang="en-US"/>
              <a:t> kernel based TCP migration system.</a:t>
            </a:r>
          </a:p>
          <a:p>
            <a:r>
              <a:rPr lang="en-US"/>
              <a:t>Using Prism, the origin server communicates with the switch to block the connection first. This step takes about 13 us. </a:t>
            </a:r>
          </a:p>
          <a:p>
            <a:r>
              <a:rPr lang="en-US"/>
              <a:t>Then, it serializes and sends the connection state to the target server, This step takes about 10 us.</a:t>
            </a:r>
          </a:p>
          <a:p>
            <a:r>
              <a:rPr lang="en-US"/>
              <a:t>Next, target server imports the received connection state </a:t>
            </a:r>
          </a:p>
        </p:txBody>
      </p:sp>
      <p:sp>
        <p:nvSpPr>
          <p:cNvPr id="4" name="Slide Number Placeholder 3"/>
          <p:cNvSpPr>
            <a:spLocks noGrp="1"/>
          </p:cNvSpPr>
          <p:nvPr>
            <p:ph type="sldNum" sz="quarter" idx="5"/>
          </p:nvPr>
        </p:nvSpPr>
        <p:spPr/>
        <p:txBody>
          <a:bodyPr/>
          <a:lstStyle/>
          <a:p>
            <a:fld id="{718998B1-55D4-47C9-980E-698AC2B1216A}" type="slidenum">
              <a:rPr lang="en-US" smtClean="0"/>
              <a:t>44</a:t>
            </a:fld>
            <a:endParaRPr lang="en-US"/>
          </a:p>
        </p:txBody>
      </p:sp>
    </p:spTree>
    <p:extLst>
      <p:ext uri="{BB962C8B-B14F-4D97-AF65-F5344CB8AC3E}">
        <p14:creationId xmlns:p14="http://schemas.microsoft.com/office/powerpoint/2010/main" val="37278524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Then, let me explain our server architecture. </a:t>
            </a:r>
          </a:p>
          <a:p>
            <a:r>
              <a:rPr lang="en-US"/>
              <a:t>In the network stack, we have the standard TCP stack, and our </a:t>
            </a:r>
            <a:r>
              <a:rPr lang="en-US" err="1"/>
              <a:t>TCPMig</a:t>
            </a:r>
            <a:r>
              <a:rPr lang="en-US"/>
              <a:t> stack for the migration support. </a:t>
            </a:r>
          </a:p>
          <a:p>
            <a:endParaRPr lang="en-US"/>
          </a:p>
        </p:txBody>
      </p:sp>
      <p:sp>
        <p:nvSpPr>
          <p:cNvPr id="4" name="Slide Number Placeholder 3"/>
          <p:cNvSpPr>
            <a:spLocks noGrp="1"/>
          </p:cNvSpPr>
          <p:nvPr>
            <p:ph type="sldNum" sz="quarter" idx="5"/>
          </p:nvPr>
        </p:nvSpPr>
        <p:spPr/>
        <p:txBody>
          <a:bodyPr/>
          <a:lstStyle/>
          <a:p>
            <a:fld id="{718998B1-55D4-47C9-980E-698AC2B1216A}" type="slidenum">
              <a:rPr lang="en-US" smtClean="0"/>
              <a:t>46</a:t>
            </a:fld>
            <a:endParaRPr lang="en-US"/>
          </a:p>
        </p:txBody>
      </p:sp>
    </p:spTree>
    <p:extLst>
      <p:ext uri="{BB962C8B-B14F-4D97-AF65-F5344CB8AC3E}">
        <p14:creationId xmlns:p14="http://schemas.microsoft.com/office/powerpoint/2010/main" val="14531408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Then, let me explain our server architecture. </a:t>
            </a:r>
          </a:p>
          <a:p>
            <a:r>
              <a:rPr lang="en-US"/>
              <a:t>In the network stack, we have the standard TCP stack, and our </a:t>
            </a:r>
            <a:r>
              <a:rPr lang="en-US" err="1"/>
              <a:t>TCPMig</a:t>
            </a:r>
            <a:r>
              <a:rPr lang="en-US"/>
              <a:t> stack for the migration support. </a:t>
            </a:r>
          </a:p>
          <a:p>
            <a:endParaRPr lang="en-US"/>
          </a:p>
        </p:txBody>
      </p:sp>
      <p:sp>
        <p:nvSpPr>
          <p:cNvPr id="4" name="Slide Number Placeholder 3"/>
          <p:cNvSpPr>
            <a:spLocks noGrp="1"/>
          </p:cNvSpPr>
          <p:nvPr>
            <p:ph type="sldNum" sz="quarter" idx="5"/>
          </p:nvPr>
        </p:nvSpPr>
        <p:spPr/>
        <p:txBody>
          <a:bodyPr/>
          <a:lstStyle/>
          <a:p>
            <a:fld id="{718998B1-55D4-47C9-980E-698AC2B1216A}" type="slidenum">
              <a:rPr lang="en-US" smtClean="0"/>
              <a:t>47</a:t>
            </a:fld>
            <a:endParaRPr lang="en-US"/>
          </a:p>
        </p:txBody>
      </p:sp>
    </p:spTree>
    <p:extLst>
      <p:ext uri="{BB962C8B-B14F-4D97-AF65-F5344CB8AC3E}">
        <p14:creationId xmlns:p14="http://schemas.microsoft.com/office/powerpoint/2010/main" val="42441228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application needs to track the </a:t>
            </a:r>
            <a:r>
              <a:rPr lang="en-US" err="1"/>
              <a:t>tcp</a:t>
            </a:r>
            <a:r>
              <a:rPr lang="en-US"/>
              <a:t> state during the </a:t>
            </a:r>
            <a:r>
              <a:rPr lang="en-US" err="1"/>
              <a:t>tcp</a:t>
            </a:r>
            <a:r>
              <a:rPr lang="en-US"/>
              <a:t> migration. </a:t>
            </a:r>
          </a:p>
          <a:p>
            <a:r>
              <a:rPr lang="en-US"/>
              <a:t>For one example, the application will send the connection state to the target server. </a:t>
            </a:r>
          </a:p>
          <a:p>
            <a:r>
              <a:rPr lang="en-US"/>
              <a:t>Then, it first needs to ensure that the socket is completely destructed in the kernel, so that it does not transmit any packets further. </a:t>
            </a:r>
          </a:p>
        </p:txBody>
      </p:sp>
      <p:sp>
        <p:nvSpPr>
          <p:cNvPr id="4" name="Slide Number Placeholder 3"/>
          <p:cNvSpPr>
            <a:spLocks noGrp="1"/>
          </p:cNvSpPr>
          <p:nvPr>
            <p:ph type="sldNum" sz="quarter" idx="5"/>
          </p:nvPr>
        </p:nvSpPr>
        <p:spPr/>
        <p:txBody>
          <a:bodyPr/>
          <a:lstStyle/>
          <a:p>
            <a:fld id="{718998B1-55D4-47C9-980E-698AC2B1216A}" type="slidenum">
              <a:rPr lang="en-US" smtClean="0"/>
              <a:t>48</a:t>
            </a:fld>
            <a:endParaRPr lang="en-US"/>
          </a:p>
        </p:txBody>
      </p:sp>
    </p:spTree>
    <p:extLst>
      <p:ext uri="{BB962C8B-B14F-4D97-AF65-F5344CB8AC3E}">
        <p14:creationId xmlns:p14="http://schemas.microsoft.com/office/powerpoint/2010/main" val="9721184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8998B1-55D4-47C9-980E-698AC2B1216A}" type="slidenum">
              <a:rPr lang="en-US" smtClean="0"/>
              <a:t>51</a:t>
            </a:fld>
            <a:endParaRPr lang="en-US"/>
          </a:p>
        </p:txBody>
      </p:sp>
    </p:spTree>
    <p:extLst>
      <p:ext uri="{BB962C8B-B14F-4D97-AF65-F5344CB8AC3E}">
        <p14:creationId xmlns:p14="http://schemas.microsoft.com/office/powerpoint/2010/main" val="16070380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8998B1-55D4-47C9-980E-698AC2B1216A}" type="slidenum">
              <a:rPr lang="en-US" smtClean="0"/>
              <a:t>52</a:t>
            </a:fld>
            <a:endParaRPr lang="en-US"/>
          </a:p>
        </p:txBody>
      </p:sp>
    </p:spTree>
    <p:extLst>
      <p:ext uri="{BB962C8B-B14F-4D97-AF65-F5344CB8AC3E}">
        <p14:creationId xmlns:p14="http://schemas.microsoft.com/office/powerpoint/2010/main" val="2620175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solve this problem, various load balancing approaches have been deployed and proposed in data centers. </a:t>
            </a:r>
          </a:p>
          <a:p>
            <a:endParaRPr lang="en-US" dirty="0"/>
          </a:p>
          <a:p>
            <a:r>
              <a:rPr lang="en-US" dirty="0"/>
              <a:t>Frontend proxy is a traditional per-request load balancer at layer 7, which is used by popular web server software like Nginx. </a:t>
            </a:r>
          </a:p>
          <a:p>
            <a:endParaRPr lang="en-US" dirty="0"/>
          </a:p>
          <a:p>
            <a:r>
              <a:rPr lang="en-US" dirty="0"/>
              <a:t>It literally uses frontend servers to relay the traffic in between clients and backend servers. Although this architecture has been widely deployed, it has a fundamental scalability limitation that </a:t>
            </a:r>
          </a:p>
          <a:p>
            <a:endParaRPr lang="en-US" dirty="0"/>
          </a:p>
          <a:p>
            <a:r>
              <a:rPr lang="en-US" dirty="0"/>
              <a:t>the frontend server is typically handling many clients concurrently, and becomes the bottleneck</a:t>
            </a:r>
          </a:p>
        </p:txBody>
      </p:sp>
      <p:sp>
        <p:nvSpPr>
          <p:cNvPr id="4" name="Slide Number Placeholder 3"/>
          <p:cNvSpPr>
            <a:spLocks noGrp="1"/>
          </p:cNvSpPr>
          <p:nvPr>
            <p:ph type="sldNum" sz="quarter" idx="5"/>
          </p:nvPr>
        </p:nvSpPr>
        <p:spPr/>
        <p:txBody>
          <a:bodyPr/>
          <a:lstStyle/>
          <a:p>
            <a:fld id="{718998B1-55D4-47C9-980E-698AC2B1216A}" type="slidenum">
              <a:rPr lang="en-US" smtClean="0"/>
              <a:t>5</a:t>
            </a:fld>
            <a:endParaRPr lang="en-US"/>
          </a:p>
        </p:txBody>
      </p:sp>
    </p:spTree>
    <p:extLst>
      <p:ext uri="{BB962C8B-B14F-4D97-AF65-F5344CB8AC3E}">
        <p14:creationId xmlns:p14="http://schemas.microsoft.com/office/powerpoint/2010/main" val="31978238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8998B1-55D4-47C9-980E-698AC2B1216A}" type="slidenum">
              <a:rPr lang="en-US" smtClean="0"/>
              <a:t>53</a:t>
            </a:fld>
            <a:endParaRPr lang="en-US"/>
          </a:p>
        </p:txBody>
      </p:sp>
    </p:spTree>
    <p:extLst>
      <p:ext uri="{BB962C8B-B14F-4D97-AF65-F5344CB8AC3E}">
        <p14:creationId xmlns:p14="http://schemas.microsoft.com/office/powerpoint/2010/main" val="32335780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Then, let me show you how Capybara works with an example. </a:t>
            </a:r>
          </a:p>
          <a:p>
            <a:r>
              <a:rPr lang="en-US"/>
              <a:t>Here, we have two backend servers S0 and S1, and their frontend server. These servers are connected by the </a:t>
            </a:r>
            <a:r>
              <a:rPr lang="en-US" err="1"/>
              <a:t>ToR</a:t>
            </a:r>
            <a:r>
              <a:rPr lang="en-US"/>
              <a:t> switch, which is implementing the Capybara data plane algorithm.</a:t>
            </a:r>
          </a:p>
          <a:p>
            <a:r>
              <a:rPr lang="en-US"/>
              <a:t>That is, its maintaining the minimum workload register, and the migration directory which is mapping each migrated connection to the current server. </a:t>
            </a:r>
          </a:p>
          <a:p>
            <a:endParaRPr lang="en-US"/>
          </a:p>
          <a:p>
            <a:endParaRPr lang="en-US"/>
          </a:p>
        </p:txBody>
      </p:sp>
      <p:sp>
        <p:nvSpPr>
          <p:cNvPr id="4" name="Slide Number Placeholder 3"/>
          <p:cNvSpPr>
            <a:spLocks noGrp="1"/>
          </p:cNvSpPr>
          <p:nvPr>
            <p:ph type="sldNum" sz="quarter" idx="5"/>
          </p:nvPr>
        </p:nvSpPr>
        <p:spPr/>
        <p:txBody>
          <a:bodyPr/>
          <a:lstStyle/>
          <a:p>
            <a:fld id="{718998B1-55D4-47C9-980E-698AC2B1216A}" type="slidenum">
              <a:rPr lang="en-US" smtClean="0"/>
              <a:t>54</a:t>
            </a:fld>
            <a:endParaRPr lang="en-US"/>
          </a:p>
        </p:txBody>
      </p:sp>
    </p:spTree>
    <p:extLst>
      <p:ext uri="{BB962C8B-B14F-4D97-AF65-F5344CB8AC3E}">
        <p14:creationId xmlns:p14="http://schemas.microsoft.com/office/powerpoint/2010/main" val="42075144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Then, let me show you how Capybara works with an example. </a:t>
            </a:r>
          </a:p>
          <a:p>
            <a:r>
              <a:rPr lang="en-US"/>
              <a:t>Here, we have two backend servers S0 and S1, and their frontend server. These servers are connected by the </a:t>
            </a:r>
            <a:r>
              <a:rPr lang="en-US" err="1"/>
              <a:t>ToR</a:t>
            </a:r>
            <a:r>
              <a:rPr lang="en-US"/>
              <a:t> switch, which is implementing the Capybara data plane algorithm.</a:t>
            </a:r>
          </a:p>
          <a:p>
            <a:r>
              <a:rPr lang="en-US"/>
              <a:t>That is, its maintaining the minimum workload register, and the migration directory which is mapping each migrated connection to the current server. </a:t>
            </a:r>
          </a:p>
          <a:p>
            <a:endParaRPr lang="en-US"/>
          </a:p>
          <a:p>
            <a:endParaRPr lang="en-US"/>
          </a:p>
        </p:txBody>
      </p:sp>
      <p:sp>
        <p:nvSpPr>
          <p:cNvPr id="4" name="Slide Number Placeholder 3"/>
          <p:cNvSpPr>
            <a:spLocks noGrp="1"/>
          </p:cNvSpPr>
          <p:nvPr>
            <p:ph type="sldNum" sz="quarter" idx="5"/>
          </p:nvPr>
        </p:nvSpPr>
        <p:spPr/>
        <p:txBody>
          <a:bodyPr/>
          <a:lstStyle/>
          <a:p>
            <a:fld id="{718998B1-55D4-47C9-980E-698AC2B1216A}" type="slidenum">
              <a:rPr lang="en-US" smtClean="0"/>
              <a:t>55</a:t>
            </a:fld>
            <a:endParaRPr lang="en-US"/>
          </a:p>
        </p:txBody>
      </p:sp>
    </p:spTree>
    <p:extLst>
      <p:ext uri="{BB962C8B-B14F-4D97-AF65-F5344CB8AC3E}">
        <p14:creationId xmlns:p14="http://schemas.microsoft.com/office/powerpoint/2010/main" val="13205319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Then, let me show you how Capybara works with an example. </a:t>
            </a:r>
          </a:p>
          <a:p>
            <a:r>
              <a:rPr lang="en-US"/>
              <a:t>Here, we have two backend servers S0 and S1 and three clients C0, C1, and C2. </a:t>
            </a:r>
          </a:p>
          <a:p>
            <a:r>
              <a:rPr lang="en-US"/>
              <a:t>The servers are connected by the Capybara switch, which is acting as the frontend server as well. </a:t>
            </a:r>
          </a:p>
          <a:p>
            <a:r>
              <a:rPr lang="en-US"/>
              <a:t>To support the TCP migration, the switch maintains two data structures. One is the Minimum workload register, and the other one is the migration directory which is mapping each client socket to the current server socket. </a:t>
            </a:r>
          </a:p>
          <a:p>
            <a:endParaRPr lang="en-US"/>
          </a:p>
          <a:p>
            <a:r>
              <a:rPr lang="en-US"/>
              <a:t>At the beginning there is no established connections yet. Each server is periodically sending a HEARTBEAT message to inform the switch of it’s current workload, which is 0 at this moment.</a:t>
            </a:r>
          </a:p>
          <a:p>
            <a:endParaRPr lang="en-US"/>
          </a:p>
        </p:txBody>
      </p:sp>
      <p:sp>
        <p:nvSpPr>
          <p:cNvPr id="4" name="Slide Number Placeholder 3"/>
          <p:cNvSpPr>
            <a:spLocks noGrp="1"/>
          </p:cNvSpPr>
          <p:nvPr>
            <p:ph type="sldNum" sz="quarter" idx="5"/>
          </p:nvPr>
        </p:nvSpPr>
        <p:spPr/>
        <p:txBody>
          <a:bodyPr/>
          <a:lstStyle/>
          <a:p>
            <a:fld id="{718998B1-55D4-47C9-980E-698AC2B1216A}" type="slidenum">
              <a:rPr lang="en-US" smtClean="0"/>
              <a:t>56</a:t>
            </a:fld>
            <a:endParaRPr lang="en-US"/>
          </a:p>
        </p:txBody>
      </p:sp>
    </p:spTree>
    <p:extLst>
      <p:ext uri="{BB962C8B-B14F-4D97-AF65-F5344CB8AC3E}">
        <p14:creationId xmlns:p14="http://schemas.microsoft.com/office/powerpoint/2010/main" val="33549873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Then, let me show you how Capybara works with an example. </a:t>
            </a:r>
          </a:p>
          <a:p>
            <a:r>
              <a:rPr lang="en-US"/>
              <a:t>Here, we have two backend servers S0 and S1 and three clients C0, C1, and C2. </a:t>
            </a:r>
          </a:p>
          <a:p>
            <a:r>
              <a:rPr lang="en-US"/>
              <a:t>The servers are connected by the Capybara switch, which is acting as the frontend server as well. </a:t>
            </a:r>
          </a:p>
          <a:p>
            <a:r>
              <a:rPr lang="en-US"/>
              <a:t>To support the TCP migration, the switch maintains two data structures. One is the Minimum workload register, and the other one is the migration directory which is mapping each client socket to the current server socket. </a:t>
            </a:r>
          </a:p>
          <a:p>
            <a:endParaRPr lang="en-US"/>
          </a:p>
          <a:p>
            <a:r>
              <a:rPr lang="en-US"/>
              <a:t>At the beginning there is no established connections yet. Each server is periodically sending a HEARTBEAT message to inform the switch of it’s current workload, which is 0 at this moment. On receiving the HEARTBEAT messages, the switch update the minimum workload register accordingly. Here, both of them have the same workload 0, and the register value is updated to </a:t>
            </a:r>
          </a:p>
          <a:p>
            <a:endParaRPr lang="en-US"/>
          </a:p>
        </p:txBody>
      </p:sp>
      <p:sp>
        <p:nvSpPr>
          <p:cNvPr id="4" name="Slide Number Placeholder 3"/>
          <p:cNvSpPr>
            <a:spLocks noGrp="1"/>
          </p:cNvSpPr>
          <p:nvPr>
            <p:ph type="sldNum" sz="quarter" idx="5"/>
          </p:nvPr>
        </p:nvSpPr>
        <p:spPr/>
        <p:txBody>
          <a:bodyPr/>
          <a:lstStyle/>
          <a:p>
            <a:fld id="{718998B1-55D4-47C9-980E-698AC2B1216A}" type="slidenum">
              <a:rPr lang="en-US" smtClean="0"/>
              <a:t>57</a:t>
            </a:fld>
            <a:endParaRPr lang="en-US"/>
          </a:p>
        </p:txBody>
      </p:sp>
    </p:spTree>
    <p:extLst>
      <p:ext uri="{BB962C8B-B14F-4D97-AF65-F5344CB8AC3E}">
        <p14:creationId xmlns:p14="http://schemas.microsoft.com/office/powerpoint/2010/main" val="19103186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Then, let me show you how Capybara works with an example. </a:t>
            </a:r>
          </a:p>
          <a:p>
            <a:r>
              <a:rPr lang="en-US"/>
              <a:t>Here, we have two backend servers S0 and S1 and three clients C0, C1, and C2. </a:t>
            </a:r>
          </a:p>
          <a:p>
            <a:r>
              <a:rPr lang="en-US"/>
              <a:t>The servers are connected by the Capybara switch, which is acting as the frontend server as well. </a:t>
            </a:r>
          </a:p>
          <a:p>
            <a:r>
              <a:rPr lang="en-US"/>
              <a:t>To support the TCP migration, the switch maintains two data structures. One is the Minimum workload register, and the other one is the migration directory which is mapping each client socket to the current server socket. </a:t>
            </a:r>
          </a:p>
          <a:p>
            <a:endParaRPr lang="en-US"/>
          </a:p>
          <a:p>
            <a:r>
              <a:rPr lang="en-US"/>
              <a:t>At the beginning there is no established connections yet. Each server is periodically sending a HEARTBEAT message to inform the switch of it’s current workload, which is 0 at this moment. On receiving the HEARTBEAT messages, the switch update the minimum workload register accordingly. Here, both of them have the same workload 0, and the register value is updated to </a:t>
            </a:r>
          </a:p>
          <a:p>
            <a:endParaRPr lang="en-US"/>
          </a:p>
        </p:txBody>
      </p:sp>
      <p:sp>
        <p:nvSpPr>
          <p:cNvPr id="4" name="Slide Number Placeholder 3"/>
          <p:cNvSpPr>
            <a:spLocks noGrp="1"/>
          </p:cNvSpPr>
          <p:nvPr>
            <p:ph type="sldNum" sz="quarter" idx="5"/>
          </p:nvPr>
        </p:nvSpPr>
        <p:spPr/>
        <p:txBody>
          <a:bodyPr/>
          <a:lstStyle/>
          <a:p>
            <a:fld id="{718998B1-55D4-47C9-980E-698AC2B1216A}" type="slidenum">
              <a:rPr lang="en-US" smtClean="0"/>
              <a:t>58</a:t>
            </a:fld>
            <a:endParaRPr lang="en-US"/>
          </a:p>
        </p:txBody>
      </p:sp>
    </p:spTree>
    <p:extLst>
      <p:ext uri="{BB962C8B-B14F-4D97-AF65-F5344CB8AC3E}">
        <p14:creationId xmlns:p14="http://schemas.microsoft.com/office/powerpoint/2010/main" val="1586447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Then, let me show you how Capybara works with an example. </a:t>
            </a:r>
          </a:p>
          <a:p>
            <a:r>
              <a:rPr lang="en-US"/>
              <a:t>Here, we have two backend servers S0 and S1 and three clients C0, C1, and C2. </a:t>
            </a:r>
          </a:p>
          <a:p>
            <a:r>
              <a:rPr lang="en-US"/>
              <a:t>The servers are connected by the Capybara switch, which is acting as the frontend server as well. </a:t>
            </a:r>
          </a:p>
          <a:p>
            <a:r>
              <a:rPr lang="en-US"/>
              <a:t>To support the TCP migration, the switch maintains two data structures. One is the Minimum workload register, and the other one is the migration directory which is mapping each client socket to the current server socket. </a:t>
            </a:r>
          </a:p>
          <a:p>
            <a:endParaRPr lang="en-US"/>
          </a:p>
          <a:p>
            <a:r>
              <a:rPr lang="en-US"/>
              <a:t>At the beginning there is no established connections yet. Each server is periodically sending a HEARTBEAT message to inform the switch of it’s current workload, which is 0 at this moment. On receiving the HEARTBEAT messages, the switch update the minimum workload register accordingly. Here, both servers have the same workload 0, and the register value is updated to S0 and 0.</a:t>
            </a:r>
          </a:p>
          <a:p>
            <a:endParaRPr lang="en-US"/>
          </a:p>
          <a:p>
            <a:r>
              <a:rPr lang="en-US"/>
              <a:t>Then, clients start to establish the TCP connection to the system. </a:t>
            </a:r>
          </a:p>
          <a:p>
            <a:endParaRPr lang="en-US"/>
          </a:p>
        </p:txBody>
      </p:sp>
      <p:sp>
        <p:nvSpPr>
          <p:cNvPr id="4" name="Slide Number Placeholder 3"/>
          <p:cNvSpPr>
            <a:spLocks noGrp="1"/>
          </p:cNvSpPr>
          <p:nvPr>
            <p:ph type="sldNum" sz="quarter" idx="5"/>
          </p:nvPr>
        </p:nvSpPr>
        <p:spPr/>
        <p:txBody>
          <a:bodyPr/>
          <a:lstStyle/>
          <a:p>
            <a:fld id="{718998B1-55D4-47C9-980E-698AC2B1216A}" type="slidenum">
              <a:rPr lang="en-US" smtClean="0"/>
              <a:t>59</a:t>
            </a:fld>
            <a:endParaRPr lang="en-US"/>
          </a:p>
        </p:txBody>
      </p:sp>
    </p:spTree>
    <p:extLst>
      <p:ext uri="{BB962C8B-B14F-4D97-AF65-F5344CB8AC3E}">
        <p14:creationId xmlns:p14="http://schemas.microsoft.com/office/powerpoint/2010/main" val="33804718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Then, let me show you how Capybara works with an example. </a:t>
            </a:r>
          </a:p>
          <a:p>
            <a:r>
              <a:rPr lang="en-US"/>
              <a:t>Here, we have two backend servers S0 and S1 and three clients C0, C1, and C2. </a:t>
            </a:r>
          </a:p>
          <a:p>
            <a:r>
              <a:rPr lang="en-US"/>
              <a:t>The servers are connected by the Capybara switch, which is acting as the frontend server as well. </a:t>
            </a:r>
          </a:p>
          <a:p>
            <a:r>
              <a:rPr lang="en-US"/>
              <a:t>To support the TCP migration, the switch maintains two data structures. One is the Minimum workload register, and the other one is the migration directory which is mapping each client socket to the current server socket. </a:t>
            </a:r>
          </a:p>
          <a:p>
            <a:endParaRPr lang="en-US"/>
          </a:p>
          <a:p>
            <a:r>
              <a:rPr lang="en-US"/>
              <a:t>At the beginning there is no established connections yet. Each server is periodically sending a HEARTBEAT message to inform the switch of it’s current workload, which is 0 at this moment. On receiving the HEARTBEAT messages, the switch update the minimum workload register accordingly. Here, both servers have the same workload 0, and the register value is updated to S0 and 0.</a:t>
            </a:r>
          </a:p>
          <a:p>
            <a:endParaRPr lang="en-US"/>
          </a:p>
          <a:p>
            <a:r>
              <a:rPr lang="en-US"/>
              <a:t>Then, clients start to establish the TCP connection to the system. </a:t>
            </a:r>
          </a:p>
          <a:p>
            <a:endParaRPr lang="en-US"/>
          </a:p>
        </p:txBody>
      </p:sp>
      <p:sp>
        <p:nvSpPr>
          <p:cNvPr id="4" name="Slide Number Placeholder 3"/>
          <p:cNvSpPr>
            <a:spLocks noGrp="1"/>
          </p:cNvSpPr>
          <p:nvPr>
            <p:ph type="sldNum" sz="quarter" idx="5"/>
          </p:nvPr>
        </p:nvSpPr>
        <p:spPr/>
        <p:txBody>
          <a:bodyPr/>
          <a:lstStyle/>
          <a:p>
            <a:fld id="{718998B1-55D4-47C9-980E-698AC2B1216A}" type="slidenum">
              <a:rPr lang="en-US" smtClean="0"/>
              <a:t>60</a:t>
            </a:fld>
            <a:endParaRPr lang="en-US"/>
          </a:p>
        </p:txBody>
      </p:sp>
    </p:spTree>
    <p:extLst>
      <p:ext uri="{BB962C8B-B14F-4D97-AF65-F5344CB8AC3E}">
        <p14:creationId xmlns:p14="http://schemas.microsoft.com/office/powerpoint/2010/main" val="140459074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Then, let me show you how Capybara works with an example. </a:t>
            </a:r>
          </a:p>
          <a:p>
            <a:r>
              <a:rPr lang="en-US"/>
              <a:t>Here, we have two backend servers S0 and S1 and three clients C0, C1, and C2. </a:t>
            </a:r>
          </a:p>
          <a:p>
            <a:r>
              <a:rPr lang="en-US"/>
              <a:t>The servers are connected by the Capybara switch, which is acting as the frontend server as well. </a:t>
            </a:r>
          </a:p>
          <a:p>
            <a:r>
              <a:rPr lang="en-US"/>
              <a:t>To support the TCP migration, the switch maintains two data structures. One is the Minimum workload register, and the other one is the migration directory which is mapping each client socket to the current server socket. </a:t>
            </a:r>
          </a:p>
          <a:p>
            <a:endParaRPr lang="en-US"/>
          </a:p>
          <a:p>
            <a:r>
              <a:rPr lang="en-US"/>
              <a:t>At the beginning there is no established connections yet. Each server is periodically sending a HEARTBEAT message to inform the switch of it’s current workload, which is 0 at this moment. On receiving the HEARTBEAT messages, the switch update the minimum workload register accordingly. Here, both servers have the same workload 0, and the register value is updated to S0 and 0.</a:t>
            </a:r>
          </a:p>
          <a:p>
            <a:endParaRPr lang="en-US"/>
          </a:p>
          <a:p>
            <a:r>
              <a:rPr lang="en-US"/>
              <a:t>Then, clients start to establish the TCP connection to the system. </a:t>
            </a:r>
          </a:p>
          <a:p>
            <a:endParaRPr lang="en-US"/>
          </a:p>
        </p:txBody>
      </p:sp>
      <p:sp>
        <p:nvSpPr>
          <p:cNvPr id="4" name="Slide Number Placeholder 3"/>
          <p:cNvSpPr>
            <a:spLocks noGrp="1"/>
          </p:cNvSpPr>
          <p:nvPr>
            <p:ph type="sldNum" sz="quarter" idx="5"/>
          </p:nvPr>
        </p:nvSpPr>
        <p:spPr/>
        <p:txBody>
          <a:bodyPr/>
          <a:lstStyle/>
          <a:p>
            <a:fld id="{718998B1-55D4-47C9-980E-698AC2B1216A}" type="slidenum">
              <a:rPr lang="en-US" smtClean="0"/>
              <a:t>61</a:t>
            </a:fld>
            <a:endParaRPr lang="en-US"/>
          </a:p>
        </p:txBody>
      </p:sp>
    </p:spTree>
    <p:extLst>
      <p:ext uri="{BB962C8B-B14F-4D97-AF65-F5344CB8AC3E}">
        <p14:creationId xmlns:p14="http://schemas.microsoft.com/office/powerpoint/2010/main" val="158975626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Then, let me show you how Capybara works with an example. </a:t>
            </a:r>
          </a:p>
          <a:p>
            <a:r>
              <a:rPr lang="en-US"/>
              <a:t>Here, we have two backend servers S0 and S1 and three clients C0, C1, and C2. </a:t>
            </a:r>
          </a:p>
          <a:p>
            <a:r>
              <a:rPr lang="en-US"/>
              <a:t>The servers are connected by the Capybara switch, which is acting as the frontend server as well. </a:t>
            </a:r>
          </a:p>
          <a:p>
            <a:r>
              <a:rPr lang="en-US"/>
              <a:t>To support the TCP migration, the switch maintains two data structures. One is the Minimum workload register, and the other one is the migration directory which is mapping each client socket to the current server socket. </a:t>
            </a:r>
          </a:p>
          <a:p>
            <a:endParaRPr lang="en-US"/>
          </a:p>
          <a:p>
            <a:r>
              <a:rPr lang="en-US"/>
              <a:t>At the beginning there is no established connections yet. Each server is periodically sending a HEARTBEAT message to inform the switch of it’s current workload, which is 0 at this moment. On receiving the HEARTBEAT messages, the switch update the minimum workload register accordingly. Here, both servers have the same workload 0, and the register value is updated to S0 and 0.</a:t>
            </a:r>
          </a:p>
          <a:p>
            <a:endParaRPr lang="en-US"/>
          </a:p>
          <a:p>
            <a:r>
              <a:rPr lang="en-US"/>
              <a:t>Then, clients start to establish the TCP connection to the system. </a:t>
            </a:r>
          </a:p>
          <a:p>
            <a:endParaRPr lang="en-US"/>
          </a:p>
        </p:txBody>
      </p:sp>
      <p:sp>
        <p:nvSpPr>
          <p:cNvPr id="4" name="Slide Number Placeholder 3"/>
          <p:cNvSpPr>
            <a:spLocks noGrp="1"/>
          </p:cNvSpPr>
          <p:nvPr>
            <p:ph type="sldNum" sz="quarter" idx="5"/>
          </p:nvPr>
        </p:nvSpPr>
        <p:spPr/>
        <p:txBody>
          <a:bodyPr/>
          <a:lstStyle/>
          <a:p>
            <a:fld id="{718998B1-55D4-47C9-980E-698AC2B1216A}" type="slidenum">
              <a:rPr lang="en-US" smtClean="0"/>
              <a:t>62</a:t>
            </a:fld>
            <a:endParaRPr lang="en-US"/>
          </a:p>
        </p:txBody>
      </p:sp>
    </p:spTree>
    <p:extLst>
      <p:ext uri="{BB962C8B-B14F-4D97-AF65-F5344CB8AC3E}">
        <p14:creationId xmlns:p14="http://schemas.microsoft.com/office/powerpoint/2010/main" val="2347735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Recent work has proposed more advanced load balancing systems without the scalability issue by leveraging  programmable switches.</a:t>
            </a:r>
          </a:p>
          <a:p>
            <a:endParaRPr lang="en-US" dirty="0"/>
          </a:p>
          <a:p>
            <a:r>
              <a:rPr lang="en-US" dirty="0"/>
              <a:t>In one direction, per-packet distribution systems such as </a:t>
            </a:r>
            <a:r>
              <a:rPr lang="en-US" dirty="0" err="1"/>
              <a:t>SwitchKV</a:t>
            </a:r>
            <a:r>
              <a:rPr lang="en-US" dirty="0"/>
              <a:t>, </a:t>
            </a:r>
            <a:r>
              <a:rPr lang="en-US" dirty="0" err="1"/>
              <a:t>NetCache</a:t>
            </a:r>
            <a:r>
              <a:rPr lang="en-US" dirty="0"/>
              <a:t> or Pegasus </a:t>
            </a:r>
          </a:p>
          <a:p>
            <a:endParaRPr lang="en-US" dirty="0"/>
          </a:p>
          <a:p>
            <a:r>
              <a:rPr lang="en-US" dirty="0"/>
              <a:t>performs dynamic load balancing within the switch in per-packet granularity. Although this approach achieves strong load balancing guarantees even for highly skewed and dynamic workloads, </a:t>
            </a:r>
          </a:p>
          <a:p>
            <a:endParaRPr lang="en-US" dirty="0"/>
          </a:p>
          <a:p>
            <a:r>
              <a:rPr lang="en-US" dirty="0"/>
              <a:t>it only works for single packet-sized requests over UDP protocol, so its hard to be applied in most data center applications relying on TCP.</a:t>
            </a:r>
          </a:p>
        </p:txBody>
      </p:sp>
      <p:sp>
        <p:nvSpPr>
          <p:cNvPr id="4" name="Slide Number Placeholder 3"/>
          <p:cNvSpPr>
            <a:spLocks noGrp="1"/>
          </p:cNvSpPr>
          <p:nvPr>
            <p:ph type="sldNum" sz="quarter" idx="5"/>
          </p:nvPr>
        </p:nvSpPr>
        <p:spPr/>
        <p:txBody>
          <a:bodyPr/>
          <a:lstStyle/>
          <a:p>
            <a:fld id="{718998B1-55D4-47C9-980E-698AC2B1216A}" type="slidenum">
              <a:rPr lang="en-US" smtClean="0"/>
              <a:t>6</a:t>
            </a:fld>
            <a:endParaRPr lang="en-US"/>
          </a:p>
        </p:txBody>
      </p:sp>
    </p:spTree>
    <p:extLst>
      <p:ext uri="{BB962C8B-B14F-4D97-AF65-F5344CB8AC3E}">
        <p14:creationId xmlns:p14="http://schemas.microsoft.com/office/powerpoint/2010/main" val="19432462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Then, let me show you how Capybara works with an example. </a:t>
            </a:r>
          </a:p>
          <a:p>
            <a:r>
              <a:rPr lang="en-US"/>
              <a:t>Here, we have two backend servers S0 and S1 and three clients C0, C1, and C2. </a:t>
            </a:r>
          </a:p>
          <a:p>
            <a:r>
              <a:rPr lang="en-US"/>
              <a:t>The servers are connected by the Capybara switch, which is acting as the frontend server as well. </a:t>
            </a:r>
          </a:p>
          <a:p>
            <a:r>
              <a:rPr lang="en-US"/>
              <a:t>To support the TCP migration, the switch maintains two data structures. One is the Minimum workload register, and the other one is the migration directory which is mapping each client socket to the current server socket. </a:t>
            </a:r>
          </a:p>
          <a:p>
            <a:endParaRPr lang="en-US"/>
          </a:p>
          <a:p>
            <a:r>
              <a:rPr lang="en-US"/>
              <a:t>At the beginning there is no established connections yet. Each server is periodically sending a HEARTBEAT message to inform the switch of it’s current workload, which is 0 at this moment. On receiving the HEARTBEAT messages, the switch update the minimum workload register accordingly. Here, both servers have the same workload 0, and the register value is updated to S0 and 0.</a:t>
            </a:r>
          </a:p>
          <a:p>
            <a:endParaRPr lang="en-US"/>
          </a:p>
          <a:p>
            <a:r>
              <a:rPr lang="en-US"/>
              <a:t>Then, clients start to establish the TCP connection to the system. </a:t>
            </a:r>
          </a:p>
          <a:p>
            <a:endParaRPr lang="en-US"/>
          </a:p>
        </p:txBody>
      </p:sp>
      <p:sp>
        <p:nvSpPr>
          <p:cNvPr id="4" name="Slide Number Placeholder 3"/>
          <p:cNvSpPr>
            <a:spLocks noGrp="1"/>
          </p:cNvSpPr>
          <p:nvPr>
            <p:ph type="sldNum" sz="quarter" idx="5"/>
          </p:nvPr>
        </p:nvSpPr>
        <p:spPr/>
        <p:txBody>
          <a:bodyPr/>
          <a:lstStyle/>
          <a:p>
            <a:fld id="{718998B1-55D4-47C9-980E-698AC2B1216A}" type="slidenum">
              <a:rPr lang="en-US" smtClean="0"/>
              <a:t>63</a:t>
            </a:fld>
            <a:endParaRPr lang="en-US"/>
          </a:p>
        </p:txBody>
      </p:sp>
    </p:spTree>
    <p:extLst>
      <p:ext uri="{BB962C8B-B14F-4D97-AF65-F5344CB8AC3E}">
        <p14:creationId xmlns:p14="http://schemas.microsoft.com/office/powerpoint/2010/main" val="17374293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Then, let me show you how Capybara works with an example. </a:t>
            </a:r>
          </a:p>
          <a:p>
            <a:r>
              <a:rPr lang="en-US"/>
              <a:t>Here, we have two backend servers S0 and S1 and three clients C0, C1, and C2. </a:t>
            </a:r>
          </a:p>
          <a:p>
            <a:r>
              <a:rPr lang="en-US"/>
              <a:t>The servers are connected by the Capybara switch, which is acting as the frontend server as well. </a:t>
            </a:r>
          </a:p>
          <a:p>
            <a:r>
              <a:rPr lang="en-US"/>
              <a:t>To support the TCP migration, the switch maintains two data structures. One is the Minimum workload register, and the other one is the migration directory which is mapping each client socket to the current server socket. </a:t>
            </a:r>
          </a:p>
          <a:p>
            <a:endParaRPr lang="en-US"/>
          </a:p>
          <a:p>
            <a:r>
              <a:rPr lang="en-US"/>
              <a:t>At the beginning there is no established connections yet. Each server is periodically sending a HEARTBEAT message to inform the switch of it’s current workload, which is 0 at this moment. On receiving the HEARTBEAT messages, the switch update the minimum workload register accordingly. Here, both servers have the same workload 0, and the register value is updated to S0 and 0.</a:t>
            </a:r>
          </a:p>
          <a:p>
            <a:endParaRPr lang="en-US"/>
          </a:p>
          <a:p>
            <a:r>
              <a:rPr lang="en-US"/>
              <a:t>Then, clients start to establish the TCP connection to the system. </a:t>
            </a:r>
          </a:p>
          <a:p>
            <a:endParaRPr lang="en-US"/>
          </a:p>
        </p:txBody>
      </p:sp>
      <p:sp>
        <p:nvSpPr>
          <p:cNvPr id="4" name="Slide Number Placeholder 3"/>
          <p:cNvSpPr>
            <a:spLocks noGrp="1"/>
          </p:cNvSpPr>
          <p:nvPr>
            <p:ph type="sldNum" sz="quarter" idx="5"/>
          </p:nvPr>
        </p:nvSpPr>
        <p:spPr/>
        <p:txBody>
          <a:bodyPr/>
          <a:lstStyle/>
          <a:p>
            <a:fld id="{718998B1-55D4-47C9-980E-698AC2B1216A}" type="slidenum">
              <a:rPr lang="en-US" smtClean="0"/>
              <a:t>64</a:t>
            </a:fld>
            <a:endParaRPr lang="en-US"/>
          </a:p>
        </p:txBody>
      </p:sp>
    </p:spTree>
    <p:extLst>
      <p:ext uri="{BB962C8B-B14F-4D97-AF65-F5344CB8AC3E}">
        <p14:creationId xmlns:p14="http://schemas.microsoft.com/office/powerpoint/2010/main" val="33909931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Then, let me show you how Capybara works with an example. </a:t>
            </a:r>
          </a:p>
          <a:p>
            <a:r>
              <a:rPr lang="en-US"/>
              <a:t>Here, we have two backend servers S0 and S1 and three clients C0, C1, and C2. </a:t>
            </a:r>
          </a:p>
          <a:p>
            <a:r>
              <a:rPr lang="en-US"/>
              <a:t>The servers are connected by the Capybara switch, which is acting as the frontend server as well. </a:t>
            </a:r>
          </a:p>
          <a:p>
            <a:r>
              <a:rPr lang="en-US"/>
              <a:t>To support the TCP migration, the switch maintains two data structures. One is the Minimum workload register, and the other one is the migration directory which is mapping each client socket to the current server socket. </a:t>
            </a:r>
          </a:p>
          <a:p>
            <a:endParaRPr lang="en-US"/>
          </a:p>
          <a:p>
            <a:r>
              <a:rPr lang="en-US"/>
              <a:t>At the beginning there is no established connections yet. Each server is periodically sending a HEARTBEAT message to inform the switch of it’s current workload, which is 0 at this moment. On receiving the HEARTBEAT messages, the switch update the minimum workload register accordingly. Here, both servers have the same workload 0, and the register value is updated to S0 and 0.</a:t>
            </a:r>
          </a:p>
          <a:p>
            <a:endParaRPr lang="en-US"/>
          </a:p>
          <a:p>
            <a:r>
              <a:rPr lang="en-US"/>
              <a:t>Then, clients start to establish the TCP connection to the system. </a:t>
            </a:r>
          </a:p>
          <a:p>
            <a:endParaRPr lang="en-US"/>
          </a:p>
        </p:txBody>
      </p:sp>
      <p:sp>
        <p:nvSpPr>
          <p:cNvPr id="4" name="Slide Number Placeholder 3"/>
          <p:cNvSpPr>
            <a:spLocks noGrp="1"/>
          </p:cNvSpPr>
          <p:nvPr>
            <p:ph type="sldNum" sz="quarter" idx="5"/>
          </p:nvPr>
        </p:nvSpPr>
        <p:spPr/>
        <p:txBody>
          <a:bodyPr/>
          <a:lstStyle/>
          <a:p>
            <a:fld id="{718998B1-55D4-47C9-980E-698AC2B1216A}" type="slidenum">
              <a:rPr lang="en-US" smtClean="0"/>
              <a:t>65</a:t>
            </a:fld>
            <a:endParaRPr lang="en-US"/>
          </a:p>
        </p:txBody>
      </p:sp>
    </p:spTree>
    <p:extLst>
      <p:ext uri="{BB962C8B-B14F-4D97-AF65-F5344CB8AC3E}">
        <p14:creationId xmlns:p14="http://schemas.microsoft.com/office/powerpoint/2010/main" val="167065589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Then, let me show you how Capybara works with an example. </a:t>
            </a:r>
          </a:p>
          <a:p>
            <a:r>
              <a:rPr lang="en-US"/>
              <a:t>Here, we have two backend servers S0 and S1 and three clients C0, C1, and C2. </a:t>
            </a:r>
          </a:p>
          <a:p>
            <a:r>
              <a:rPr lang="en-US"/>
              <a:t>The servers are connected by the Capybara switch, which is acting as the frontend server as well. </a:t>
            </a:r>
          </a:p>
          <a:p>
            <a:r>
              <a:rPr lang="en-US"/>
              <a:t>To support the TCP migration, the switch maintains two data structures. One is the Minimum workload register, and the other one is the migration directory which is mapping each client socket to the current server socket. </a:t>
            </a:r>
          </a:p>
          <a:p>
            <a:endParaRPr lang="en-US"/>
          </a:p>
          <a:p>
            <a:r>
              <a:rPr lang="en-US"/>
              <a:t>At the beginning there is no established connections yet. Each server is periodically sending a HEARTBEAT message to inform the switch of it’s current workload, which is 0 at this moment. On receiving the HEARTBEAT messages, the switch update the minimum workload register accordingly. Here, both servers have the same workload 0, and the register value is updated to S0 and 0.</a:t>
            </a:r>
          </a:p>
          <a:p>
            <a:endParaRPr lang="en-US"/>
          </a:p>
          <a:p>
            <a:r>
              <a:rPr lang="en-US"/>
              <a:t>Then, clients start to establish the TCP connection to the system. </a:t>
            </a:r>
          </a:p>
          <a:p>
            <a:endParaRPr lang="en-US"/>
          </a:p>
        </p:txBody>
      </p:sp>
      <p:sp>
        <p:nvSpPr>
          <p:cNvPr id="4" name="Slide Number Placeholder 3"/>
          <p:cNvSpPr>
            <a:spLocks noGrp="1"/>
          </p:cNvSpPr>
          <p:nvPr>
            <p:ph type="sldNum" sz="quarter" idx="5"/>
          </p:nvPr>
        </p:nvSpPr>
        <p:spPr/>
        <p:txBody>
          <a:bodyPr/>
          <a:lstStyle/>
          <a:p>
            <a:fld id="{718998B1-55D4-47C9-980E-698AC2B1216A}" type="slidenum">
              <a:rPr lang="en-US" smtClean="0"/>
              <a:t>66</a:t>
            </a:fld>
            <a:endParaRPr lang="en-US"/>
          </a:p>
        </p:txBody>
      </p:sp>
    </p:spTree>
    <p:extLst>
      <p:ext uri="{BB962C8B-B14F-4D97-AF65-F5344CB8AC3E}">
        <p14:creationId xmlns:p14="http://schemas.microsoft.com/office/powerpoint/2010/main" val="91438639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Then, let me show you how Capybara works with an example. </a:t>
            </a:r>
          </a:p>
          <a:p>
            <a:r>
              <a:rPr lang="en-US"/>
              <a:t>Here, we have two backend servers S0 and S1 and three clients C0, C1, and C2. </a:t>
            </a:r>
          </a:p>
          <a:p>
            <a:r>
              <a:rPr lang="en-US"/>
              <a:t>The servers are connected by the Capybara switch, which is acting as the frontend server as well. </a:t>
            </a:r>
          </a:p>
          <a:p>
            <a:r>
              <a:rPr lang="en-US"/>
              <a:t>To support the TCP migration, the switch maintains two data structures. One is the Minimum workload register, and the other one is the migration directory which is mapping each client socket to the current server socket. </a:t>
            </a:r>
          </a:p>
          <a:p>
            <a:endParaRPr lang="en-US"/>
          </a:p>
          <a:p>
            <a:r>
              <a:rPr lang="en-US"/>
              <a:t>At the beginning there is no established connections yet. Each server is periodically sending a HEARTBEAT message to inform the switch of it’s current workload, which is 0 at this moment. On receiving the HEARTBEAT messages, the switch update the minimum workload register accordingly. Here, both servers have the same workload 0, and the register value is updated to S0 and 0.</a:t>
            </a:r>
          </a:p>
          <a:p>
            <a:r>
              <a:rPr lang="en-US"/>
              <a:t> </a:t>
            </a:r>
          </a:p>
          <a:p>
            <a:r>
              <a:rPr lang="en-US"/>
              <a:t>Then, clients start to establish the TCP connection to the system. </a:t>
            </a:r>
          </a:p>
          <a:p>
            <a:endParaRPr lang="en-US"/>
          </a:p>
        </p:txBody>
      </p:sp>
      <p:sp>
        <p:nvSpPr>
          <p:cNvPr id="4" name="Slide Number Placeholder 3"/>
          <p:cNvSpPr>
            <a:spLocks noGrp="1"/>
          </p:cNvSpPr>
          <p:nvPr>
            <p:ph type="sldNum" sz="quarter" idx="5"/>
          </p:nvPr>
        </p:nvSpPr>
        <p:spPr/>
        <p:txBody>
          <a:bodyPr/>
          <a:lstStyle/>
          <a:p>
            <a:fld id="{718998B1-55D4-47C9-980E-698AC2B1216A}" type="slidenum">
              <a:rPr lang="en-US" smtClean="0"/>
              <a:t>67</a:t>
            </a:fld>
            <a:endParaRPr lang="en-US"/>
          </a:p>
        </p:txBody>
      </p:sp>
    </p:spTree>
    <p:extLst>
      <p:ext uri="{BB962C8B-B14F-4D97-AF65-F5344CB8AC3E}">
        <p14:creationId xmlns:p14="http://schemas.microsoft.com/office/powerpoint/2010/main" val="373251501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Then, let me show you how Capybara works with an example. </a:t>
            </a:r>
          </a:p>
          <a:p>
            <a:r>
              <a:rPr lang="en-US"/>
              <a:t>Here, we have two backend servers S0 and S1 and three clients C0, C1, and C2. </a:t>
            </a:r>
          </a:p>
          <a:p>
            <a:r>
              <a:rPr lang="en-US"/>
              <a:t>The servers are connected by the Capybara switch, which is acting as the frontend server as well. </a:t>
            </a:r>
          </a:p>
          <a:p>
            <a:r>
              <a:rPr lang="en-US"/>
              <a:t>To support the TCP migration, the switch maintains two data structures. One is the Minimum workload register, and the other one is the migration directory which is mapping each client socket to the current server socket. </a:t>
            </a:r>
          </a:p>
          <a:p>
            <a:endParaRPr lang="en-US"/>
          </a:p>
          <a:p>
            <a:r>
              <a:rPr lang="en-US"/>
              <a:t>At the beginning there is no established connections yet. Each server is periodically sending a HEARTBEAT message to inform the switch of it’s current workload, which is 0 at this moment. On receiving the HEARTBEAT messages, the switch update the minimum workload register accordingly. Here, both servers have the same workload 0, and the register value is updated to S0 and 0.</a:t>
            </a:r>
          </a:p>
          <a:p>
            <a:r>
              <a:rPr lang="en-US"/>
              <a:t> </a:t>
            </a:r>
          </a:p>
          <a:p>
            <a:r>
              <a:rPr lang="en-US"/>
              <a:t>Then, clients start to establish the TCP connection to the system. </a:t>
            </a:r>
          </a:p>
          <a:p>
            <a:endParaRPr lang="en-US"/>
          </a:p>
        </p:txBody>
      </p:sp>
      <p:sp>
        <p:nvSpPr>
          <p:cNvPr id="4" name="Slide Number Placeholder 3"/>
          <p:cNvSpPr>
            <a:spLocks noGrp="1"/>
          </p:cNvSpPr>
          <p:nvPr>
            <p:ph type="sldNum" sz="quarter" idx="5"/>
          </p:nvPr>
        </p:nvSpPr>
        <p:spPr/>
        <p:txBody>
          <a:bodyPr/>
          <a:lstStyle/>
          <a:p>
            <a:fld id="{718998B1-55D4-47C9-980E-698AC2B1216A}" type="slidenum">
              <a:rPr lang="en-US" smtClean="0"/>
              <a:t>68</a:t>
            </a:fld>
            <a:endParaRPr lang="en-US"/>
          </a:p>
        </p:txBody>
      </p:sp>
    </p:spTree>
    <p:extLst>
      <p:ext uri="{BB962C8B-B14F-4D97-AF65-F5344CB8AC3E}">
        <p14:creationId xmlns:p14="http://schemas.microsoft.com/office/powerpoint/2010/main" val="32559909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Then, let me show you how Capybara works with an example. </a:t>
            </a:r>
          </a:p>
          <a:p>
            <a:r>
              <a:rPr lang="en-US"/>
              <a:t>Here, we have two backend servers S0 and S1 and three clients C0, C1, and C2. </a:t>
            </a:r>
          </a:p>
          <a:p>
            <a:r>
              <a:rPr lang="en-US"/>
              <a:t>The servers are connected by the Capybara switch, which is acting as the frontend server as well. </a:t>
            </a:r>
          </a:p>
          <a:p>
            <a:r>
              <a:rPr lang="en-US"/>
              <a:t>To support the TCP migration, the switch maintains two data structures. One is the Minimum workload register, and the other one is the migration directory which is mapping each client socket to the current server socket. </a:t>
            </a:r>
          </a:p>
          <a:p>
            <a:endParaRPr lang="en-US"/>
          </a:p>
          <a:p>
            <a:r>
              <a:rPr lang="en-US"/>
              <a:t>At the beginning there is no established connections yet. Each server is periodically sending a HEARTBEAT message to inform the switch of it’s current workload, which is 0 at this moment. On receiving the HEARTBEAT messages, the switch update the minimum workload register accordingly. Here, both servers have the same workload 0, and the register value is updated to S0 and 0.</a:t>
            </a:r>
          </a:p>
          <a:p>
            <a:r>
              <a:rPr lang="en-US"/>
              <a:t> </a:t>
            </a:r>
          </a:p>
          <a:p>
            <a:r>
              <a:rPr lang="en-US"/>
              <a:t>Then, clients start to establish the TCP connection to the system. </a:t>
            </a:r>
          </a:p>
          <a:p>
            <a:endParaRPr lang="en-US"/>
          </a:p>
        </p:txBody>
      </p:sp>
      <p:sp>
        <p:nvSpPr>
          <p:cNvPr id="4" name="Slide Number Placeholder 3"/>
          <p:cNvSpPr>
            <a:spLocks noGrp="1"/>
          </p:cNvSpPr>
          <p:nvPr>
            <p:ph type="sldNum" sz="quarter" idx="5"/>
          </p:nvPr>
        </p:nvSpPr>
        <p:spPr/>
        <p:txBody>
          <a:bodyPr/>
          <a:lstStyle/>
          <a:p>
            <a:fld id="{718998B1-55D4-47C9-980E-698AC2B1216A}" type="slidenum">
              <a:rPr lang="en-US" smtClean="0"/>
              <a:t>69</a:t>
            </a:fld>
            <a:endParaRPr lang="en-US"/>
          </a:p>
        </p:txBody>
      </p:sp>
    </p:spTree>
    <p:extLst>
      <p:ext uri="{BB962C8B-B14F-4D97-AF65-F5344CB8AC3E}">
        <p14:creationId xmlns:p14="http://schemas.microsoft.com/office/powerpoint/2010/main" val="382473936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Then, let me show you how Capybara works with an example. </a:t>
            </a:r>
          </a:p>
          <a:p>
            <a:r>
              <a:rPr lang="en-US"/>
              <a:t>Here, we have two backend servers S0 and S1 and three clients C0, C1, and C2. </a:t>
            </a:r>
          </a:p>
          <a:p>
            <a:r>
              <a:rPr lang="en-US"/>
              <a:t>The servers are connected by the Capybara switch, which is acting as the frontend server as well. </a:t>
            </a:r>
          </a:p>
          <a:p>
            <a:r>
              <a:rPr lang="en-US"/>
              <a:t>To support the TCP migration, the switch maintains two data structures. One is the Minimum workload register, and the other one is the migration directory which is mapping each client socket to the current server socket. </a:t>
            </a:r>
          </a:p>
          <a:p>
            <a:endParaRPr lang="en-US"/>
          </a:p>
          <a:p>
            <a:r>
              <a:rPr lang="en-US"/>
              <a:t>At the beginning there is no established connections yet. Each server is periodically sending a HEARTBEAT message to inform the switch of it’s current workload, which is 0 at this moment. On receiving the HEARTBEAT messages, the switch update the minimum workload register accordingly. Here, both servers have the same workload 0, and the register value is updated to S0 and 0.</a:t>
            </a:r>
          </a:p>
          <a:p>
            <a:r>
              <a:rPr lang="en-US"/>
              <a:t> </a:t>
            </a:r>
          </a:p>
          <a:p>
            <a:r>
              <a:rPr lang="en-US"/>
              <a:t>Then, clients start to establish the TCP connection to the system. </a:t>
            </a:r>
          </a:p>
          <a:p>
            <a:endParaRPr lang="en-US"/>
          </a:p>
        </p:txBody>
      </p:sp>
      <p:sp>
        <p:nvSpPr>
          <p:cNvPr id="4" name="Slide Number Placeholder 3"/>
          <p:cNvSpPr>
            <a:spLocks noGrp="1"/>
          </p:cNvSpPr>
          <p:nvPr>
            <p:ph type="sldNum" sz="quarter" idx="5"/>
          </p:nvPr>
        </p:nvSpPr>
        <p:spPr/>
        <p:txBody>
          <a:bodyPr/>
          <a:lstStyle/>
          <a:p>
            <a:fld id="{718998B1-55D4-47C9-980E-698AC2B1216A}" type="slidenum">
              <a:rPr lang="en-US" smtClean="0"/>
              <a:t>70</a:t>
            </a:fld>
            <a:endParaRPr lang="en-US"/>
          </a:p>
        </p:txBody>
      </p:sp>
    </p:spTree>
    <p:extLst>
      <p:ext uri="{BB962C8B-B14F-4D97-AF65-F5344CB8AC3E}">
        <p14:creationId xmlns:p14="http://schemas.microsoft.com/office/powerpoint/2010/main" val="230808835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Then, let me show you how Capybara works with an example. </a:t>
            </a:r>
          </a:p>
          <a:p>
            <a:r>
              <a:rPr lang="en-US"/>
              <a:t>Here, we have two backend servers S0 and S1 and three clients C0, C1, and C2. </a:t>
            </a:r>
          </a:p>
          <a:p>
            <a:r>
              <a:rPr lang="en-US"/>
              <a:t>The servers are connected by the Capybara switch, which is acting as the frontend server as well. </a:t>
            </a:r>
          </a:p>
          <a:p>
            <a:r>
              <a:rPr lang="en-US"/>
              <a:t>To support the TCP migration, the switch maintains two data structures. One is the Minimum workload register, and the other one is the migration directory which is mapping each client socket to the current server socket. </a:t>
            </a:r>
          </a:p>
          <a:p>
            <a:endParaRPr lang="en-US"/>
          </a:p>
          <a:p>
            <a:r>
              <a:rPr lang="en-US"/>
              <a:t>At the beginning there is no established connections yet. Each server is periodically sending a HEARTBEAT message to inform the switch of it’s current workload, which is 0 at this moment. On receiving the HEARTBEAT messages, the switch update the minimum workload register accordingly. Here, both servers have the same workload 0, and the register value is updated to S0 and 0.</a:t>
            </a:r>
          </a:p>
          <a:p>
            <a:r>
              <a:rPr lang="en-US"/>
              <a:t> </a:t>
            </a:r>
          </a:p>
          <a:p>
            <a:r>
              <a:rPr lang="en-US"/>
              <a:t>Then, clients start to establish the TCP connection to the system. </a:t>
            </a:r>
          </a:p>
          <a:p>
            <a:endParaRPr lang="en-US"/>
          </a:p>
        </p:txBody>
      </p:sp>
      <p:sp>
        <p:nvSpPr>
          <p:cNvPr id="4" name="Slide Number Placeholder 3"/>
          <p:cNvSpPr>
            <a:spLocks noGrp="1"/>
          </p:cNvSpPr>
          <p:nvPr>
            <p:ph type="sldNum" sz="quarter" idx="5"/>
          </p:nvPr>
        </p:nvSpPr>
        <p:spPr/>
        <p:txBody>
          <a:bodyPr/>
          <a:lstStyle/>
          <a:p>
            <a:fld id="{718998B1-55D4-47C9-980E-698AC2B1216A}" type="slidenum">
              <a:rPr lang="en-US" smtClean="0"/>
              <a:t>71</a:t>
            </a:fld>
            <a:endParaRPr lang="en-US"/>
          </a:p>
        </p:txBody>
      </p:sp>
    </p:spTree>
    <p:extLst>
      <p:ext uri="{BB962C8B-B14F-4D97-AF65-F5344CB8AC3E}">
        <p14:creationId xmlns:p14="http://schemas.microsoft.com/office/powerpoint/2010/main" val="168147826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Then, let me show you how Capybara works with an example. </a:t>
            </a:r>
          </a:p>
          <a:p>
            <a:r>
              <a:rPr lang="en-US"/>
              <a:t>Here, we have two backend servers S0 and S1 and three clients C0, C1, and C2. </a:t>
            </a:r>
          </a:p>
          <a:p>
            <a:r>
              <a:rPr lang="en-US"/>
              <a:t>The servers are connected by the Capybara switch, which is acting as the frontend server as well. </a:t>
            </a:r>
          </a:p>
          <a:p>
            <a:r>
              <a:rPr lang="en-US"/>
              <a:t>To support the TCP migration, the switch maintains two data structures. One is the Minimum workload register, and the other one is the migration directory which is mapping each client socket to the current server socket. </a:t>
            </a:r>
          </a:p>
          <a:p>
            <a:endParaRPr lang="en-US"/>
          </a:p>
          <a:p>
            <a:r>
              <a:rPr lang="en-US"/>
              <a:t>At the beginning there is no established connections yet. Each server is periodically sending a HEARTBEAT message to inform the switch of it’s current workload, which is 0 at this moment. On receiving the HEARTBEAT messages, the switch update the minimum workload register accordingly. Here, both servers have the same workload 0, and the register value is updated to S0 and 0.</a:t>
            </a:r>
          </a:p>
          <a:p>
            <a:r>
              <a:rPr lang="en-US"/>
              <a:t> </a:t>
            </a:r>
          </a:p>
          <a:p>
            <a:r>
              <a:rPr lang="en-US"/>
              <a:t>Then, clients start to establish the TCP connection to the system. </a:t>
            </a:r>
          </a:p>
          <a:p>
            <a:endParaRPr lang="en-US"/>
          </a:p>
        </p:txBody>
      </p:sp>
      <p:sp>
        <p:nvSpPr>
          <p:cNvPr id="4" name="Slide Number Placeholder 3"/>
          <p:cNvSpPr>
            <a:spLocks noGrp="1"/>
          </p:cNvSpPr>
          <p:nvPr>
            <p:ph type="sldNum" sz="quarter" idx="5"/>
          </p:nvPr>
        </p:nvSpPr>
        <p:spPr/>
        <p:txBody>
          <a:bodyPr/>
          <a:lstStyle/>
          <a:p>
            <a:fld id="{718998B1-55D4-47C9-980E-698AC2B1216A}" type="slidenum">
              <a:rPr lang="en-US" smtClean="0"/>
              <a:t>72</a:t>
            </a:fld>
            <a:endParaRPr lang="en-US"/>
          </a:p>
        </p:txBody>
      </p:sp>
    </p:spTree>
    <p:extLst>
      <p:ext uri="{BB962C8B-B14F-4D97-AF65-F5344CB8AC3E}">
        <p14:creationId xmlns:p14="http://schemas.microsoft.com/office/powerpoint/2010/main" val="3157251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another direction, switch-based stateful load balancer like SilkRoad, Beamer, or Cheetah proposed per-connection distribution at layer 4. </a:t>
            </a:r>
          </a:p>
          <a:p>
            <a:r>
              <a:rPr lang="en-US" dirty="0"/>
              <a:t>In this approach, </a:t>
            </a:r>
          </a:p>
          <a:p>
            <a:endParaRPr lang="en-US" dirty="0"/>
          </a:p>
          <a:p>
            <a:r>
              <a:rPr lang="en-US" dirty="0"/>
              <a:t>the switch receives connection establishment requests from clients, </a:t>
            </a:r>
          </a:p>
          <a:p>
            <a:endParaRPr lang="en-US" dirty="0"/>
          </a:p>
          <a:p>
            <a:r>
              <a:rPr lang="en-US" dirty="0"/>
              <a:t>and distribute them to multiple backend servers.</a:t>
            </a:r>
          </a:p>
          <a:p>
            <a:endParaRPr lang="en-US" dirty="0"/>
          </a:p>
          <a:p>
            <a:r>
              <a:rPr lang="en-US" dirty="0"/>
              <a:t>The switch also maintains some state like connection table to ensure per-connection consistency or PCC, which means each connection flow is consistently forwarded to the same server for TCP support.</a:t>
            </a:r>
          </a:p>
          <a:p>
            <a:endParaRPr lang="en-US" dirty="0"/>
          </a:p>
          <a:p>
            <a:r>
              <a:rPr lang="en-US" dirty="0"/>
              <a:t>However, due to the PCC requirement, </a:t>
            </a:r>
          </a:p>
          <a:p>
            <a:r>
              <a:rPr lang="en-US" dirty="0"/>
              <a:t>this approach does not provide good load balancing guarantees for skewed workloads.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 if TCP connections to one of the servers happen to impose higher workload than other servers, it still causes server overload. Observing all these limitations, we ask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if servers can migrate live TCP connections each other.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718998B1-55D4-47C9-980E-698AC2B1216A}" type="slidenum">
              <a:rPr lang="en-US" smtClean="0"/>
              <a:t>7</a:t>
            </a:fld>
            <a:endParaRPr lang="en-US"/>
          </a:p>
        </p:txBody>
      </p:sp>
    </p:spTree>
    <p:extLst>
      <p:ext uri="{BB962C8B-B14F-4D97-AF65-F5344CB8AC3E}">
        <p14:creationId xmlns:p14="http://schemas.microsoft.com/office/powerpoint/2010/main" val="40837150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Then, let me show you how Capybara works with an example. </a:t>
            </a:r>
          </a:p>
          <a:p>
            <a:r>
              <a:rPr lang="en-US"/>
              <a:t>Here, we have two backend servers S0 and S1 and three clients C0, C1, and C2. </a:t>
            </a:r>
          </a:p>
          <a:p>
            <a:r>
              <a:rPr lang="en-US"/>
              <a:t>The servers are connected by the Capybara switch, which is acting as the frontend server as well. </a:t>
            </a:r>
          </a:p>
          <a:p>
            <a:r>
              <a:rPr lang="en-US"/>
              <a:t>To support the TCP migration, the switch maintains two data structures. One is the Minimum workload register, and the other one is the migration directory which is mapping each client socket to the current server socket. </a:t>
            </a:r>
          </a:p>
          <a:p>
            <a:endParaRPr lang="en-US"/>
          </a:p>
          <a:p>
            <a:r>
              <a:rPr lang="en-US"/>
              <a:t>At the beginning there is no established connections yet. Each server is periodically sending a HEARTBEAT message to inform the switch of it’s current workload, which is 0 at this moment. On receiving the HEARTBEAT messages, the switch update the minimum workload register accordingly. Here, both servers have the same workload 0, and the register value is updated to S0 and 0.</a:t>
            </a:r>
          </a:p>
          <a:p>
            <a:r>
              <a:rPr lang="en-US"/>
              <a:t> </a:t>
            </a:r>
          </a:p>
          <a:p>
            <a:r>
              <a:rPr lang="en-US"/>
              <a:t>Then, clients start to establish the TCP connection to the system. </a:t>
            </a:r>
          </a:p>
          <a:p>
            <a:endParaRPr lang="en-US"/>
          </a:p>
        </p:txBody>
      </p:sp>
      <p:sp>
        <p:nvSpPr>
          <p:cNvPr id="4" name="Slide Number Placeholder 3"/>
          <p:cNvSpPr>
            <a:spLocks noGrp="1"/>
          </p:cNvSpPr>
          <p:nvPr>
            <p:ph type="sldNum" sz="quarter" idx="5"/>
          </p:nvPr>
        </p:nvSpPr>
        <p:spPr/>
        <p:txBody>
          <a:bodyPr/>
          <a:lstStyle/>
          <a:p>
            <a:fld id="{718998B1-55D4-47C9-980E-698AC2B1216A}" type="slidenum">
              <a:rPr lang="en-US" smtClean="0"/>
              <a:t>73</a:t>
            </a:fld>
            <a:endParaRPr lang="en-US"/>
          </a:p>
        </p:txBody>
      </p:sp>
    </p:spTree>
    <p:extLst>
      <p:ext uri="{BB962C8B-B14F-4D97-AF65-F5344CB8AC3E}">
        <p14:creationId xmlns:p14="http://schemas.microsoft.com/office/powerpoint/2010/main" val="143696600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Then, let me explain our server architecture. </a:t>
            </a:r>
          </a:p>
          <a:p>
            <a:r>
              <a:rPr lang="en-US"/>
              <a:t>In the network stack, we have the standard TCP stack, and our </a:t>
            </a:r>
            <a:r>
              <a:rPr lang="en-US" err="1"/>
              <a:t>TCPMig</a:t>
            </a:r>
            <a:r>
              <a:rPr lang="en-US"/>
              <a:t> stack for the migration support. </a:t>
            </a:r>
          </a:p>
          <a:p>
            <a:endParaRPr lang="en-US"/>
          </a:p>
        </p:txBody>
      </p:sp>
      <p:sp>
        <p:nvSpPr>
          <p:cNvPr id="4" name="Slide Number Placeholder 3"/>
          <p:cNvSpPr>
            <a:spLocks noGrp="1"/>
          </p:cNvSpPr>
          <p:nvPr>
            <p:ph type="sldNum" sz="quarter" idx="5"/>
          </p:nvPr>
        </p:nvSpPr>
        <p:spPr/>
        <p:txBody>
          <a:bodyPr/>
          <a:lstStyle/>
          <a:p>
            <a:fld id="{718998B1-55D4-47C9-980E-698AC2B1216A}" type="slidenum">
              <a:rPr lang="en-US" smtClean="0"/>
              <a:t>77</a:t>
            </a:fld>
            <a:endParaRPr lang="en-US"/>
          </a:p>
        </p:txBody>
      </p:sp>
    </p:spTree>
    <p:extLst>
      <p:ext uri="{BB962C8B-B14F-4D97-AF65-F5344CB8AC3E}">
        <p14:creationId xmlns:p14="http://schemas.microsoft.com/office/powerpoint/2010/main" val="220637246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a:p>
            <a:r>
              <a:rPr lang="en-US"/>
              <a:t>Then let me go through our Capybara design </a:t>
            </a:r>
          </a:p>
          <a:p>
            <a:endParaRPr lang="en-US"/>
          </a:p>
          <a:p>
            <a:r>
              <a:rPr lang="en-US"/>
              <a:t>First, server architecture. </a:t>
            </a:r>
          </a:p>
          <a:p>
            <a:r>
              <a:rPr lang="en-US"/>
              <a:t>In the network stack, we have the standard TCP stack, and our </a:t>
            </a:r>
            <a:r>
              <a:rPr lang="en-US" err="1"/>
              <a:t>TCPMig</a:t>
            </a:r>
            <a:r>
              <a:rPr lang="en-US"/>
              <a:t> stack for the migration support. </a:t>
            </a:r>
          </a:p>
          <a:p>
            <a:endParaRPr lang="en-US"/>
          </a:p>
        </p:txBody>
      </p:sp>
      <p:sp>
        <p:nvSpPr>
          <p:cNvPr id="4" name="Slide Number Placeholder 3"/>
          <p:cNvSpPr>
            <a:spLocks noGrp="1"/>
          </p:cNvSpPr>
          <p:nvPr>
            <p:ph type="sldNum" sz="quarter" idx="5"/>
          </p:nvPr>
        </p:nvSpPr>
        <p:spPr/>
        <p:txBody>
          <a:bodyPr/>
          <a:lstStyle/>
          <a:p>
            <a:fld id="{718998B1-55D4-47C9-980E-698AC2B1216A}" type="slidenum">
              <a:rPr lang="en-US" smtClean="0"/>
              <a:t>78</a:t>
            </a:fld>
            <a:endParaRPr lang="en-US"/>
          </a:p>
        </p:txBody>
      </p:sp>
    </p:spTree>
    <p:extLst>
      <p:ext uri="{BB962C8B-B14F-4D97-AF65-F5344CB8AC3E}">
        <p14:creationId xmlns:p14="http://schemas.microsoft.com/office/powerpoint/2010/main" val="3399004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we can enable a strong load balancing system including all these three properties, scalability, TCP support, and balancing skewed workload.</a:t>
            </a:r>
          </a:p>
        </p:txBody>
      </p:sp>
      <p:sp>
        <p:nvSpPr>
          <p:cNvPr id="4" name="Slide Number Placeholder 3"/>
          <p:cNvSpPr>
            <a:spLocks noGrp="1"/>
          </p:cNvSpPr>
          <p:nvPr>
            <p:ph type="sldNum" sz="quarter" idx="5"/>
          </p:nvPr>
        </p:nvSpPr>
        <p:spPr/>
        <p:txBody>
          <a:bodyPr/>
          <a:lstStyle/>
          <a:p>
            <a:fld id="{718998B1-55D4-47C9-980E-698AC2B1216A}" type="slidenum">
              <a:rPr lang="en-US" smtClean="0"/>
              <a:t>8</a:t>
            </a:fld>
            <a:endParaRPr lang="en-US"/>
          </a:p>
        </p:txBody>
      </p:sp>
    </p:spTree>
    <p:extLst>
      <p:ext uri="{BB962C8B-B14F-4D97-AF65-F5344CB8AC3E}">
        <p14:creationId xmlns:p14="http://schemas.microsoft.com/office/powerpoint/2010/main" val="3540918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TCP migration should be designed carefully, otherwise it can make things even worse. </a:t>
            </a:r>
          </a:p>
          <a:p>
            <a:endParaRPr lang="en-US" dirty="0"/>
          </a:p>
          <a:p>
            <a:r>
              <a:rPr lang="en-US" dirty="0"/>
              <a:t>Suppose a client is sending TCP requests to a server. If the connection is migrated around this time, the system should handle the 4th packet somehow, because the original server cannot handle it. </a:t>
            </a:r>
          </a:p>
          <a:p>
            <a:endParaRPr lang="en-US" dirty="0"/>
          </a:p>
          <a:p>
            <a:r>
              <a:rPr lang="en-US" dirty="0"/>
              <a:t>One way is to drop the packet in the network, but then the client should rely on the TCP retransmission timeout, which is </a:t>
            </a:r>
            <a:r>
              <a:rPr lang="en-US" dirty="0" err="1"/>
              <a:t>ms</a:t>
            </a:r>
            <a:r>
              <a:rPr lang="en-US" dirty="0"/>
              <a:t>-scale at least. It will make the tail latency even worse.  </a:t>
            </a:r>
          </a:p>
          <a:p>
            <a:endParaRPr lang="en-US" dirty="0"/>
          </a:p>
          <a:p>
            <a:endParaRPr lang="en-US" dirty="0"/>
          </a:p>
          <a:p>
            <a:r>
              <a:rPr lang="en-US" dirty="0"/>
              <a:t>Another point is that migration itself is an additional overhead to the server. </a:t>
            </a:r>
          </a:p>
          <a:p>
            <a:endParaRPr lang="en-US" dirty="0"/>
          </a:p>
          <a:p>
            <a:r>
              <a:rPr lang="en-US" dirty="0"/>
              <a:t>This graph shows our measurement study result of tail latency depending on different migration overhead. </a:t>
            </a:r>
          </a:p>
          <a:p>
            <a:r>
              <a:rPr lang="en-US" dirty="0"/>
              <a:t>We triggers ten thousands of migrations between two HTTP servers during 10 seconds of runtime. </a:t>
            </a:r>
          </a:p>
          <a:p>
            <a:r>
              <a:rPr lang="en-US" dirty="0"/>
              <a:t>Fast migrations taking below 200 us maintains the tail latency nearly unchanged. </a:t>
            </a:r>
          </a:p>
          <a:p>
            <a:r>
              <a:rPr lang="en-US" dirty="0"/>
              <a:t>However, when the migration overhead becomes over 200us, tail latency starts to increase significantly. </a:t>
            </a:r>
          </a:p>
          <a:p>
            <a:r>
              <a:rPr lang="en-US" dirty="0"/>
              <a:t>Especially, this impact becomes even worse when the request rate is higher, because more requests are delayed during the migration. </a:t>
            </a:r>
          </a:p>
          <a:p>
            <a:endParaRPr lang="en-US" dirty="0"/>
          </a:p>
        </p:txBody>
      </p:sp>
      <p:sp>
        <p:nvSpPr>
          <p:cNvPr id="4" name="Slide Number Placeholder 3"/>
          <p:cNvSpPr>
            <a:spLocks noGrp="1"/>
          </p:cNvSpPr>
          <p:nvPr>
            <p:ph type="sldNum" sz="quarter" idx="5"/>
          </p:nvPr>
        </p:nvSpPr>
        <p:spPr/>
        <p:txBody>
          <a:bodyPr/>
          <a:lstStyle/>
          <a:p>
            <a:fld id="{718998B1-55D4-47C9-980E-698AC2B1216A}" type="slidenum">
              <a:rPr lang="en-US" smtClean="0"/>
              <a:t>9</a:t>
            </a:fld>
            <a:endParaRPr lang="en-US"/>
          </a:p>
        </p:txBody>
      </p:sp>
    </p:spTree>
    <p:extLst>
      <p:ext uri="{BB962C8B-B14F-4D97-AF65-F5344CB8AC3E}">
        <p14:creationId xmlns:p14="http://schemas.microsoft.com/office/powerpoint/2010/main" val="3278481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7ACFE-51E3-FD3A-81CA-27B0791D32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20A432-8C66-D54C-A12A-BD8A9CF82C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3AE7D7-1B73-12B3-E2C5-9EC6C3FDDCC4}"/>
              </a:ext>
            </a:extLst>
          </p:cNvPr>
          <p:cNvSpPr>
            <a:spLocks noGrp="1"/>
          </p:cNvSpPr>
          <p:nvPr>
            <p:ph type="dt" sz="half" idx="10"/>
          </p:nvPr>
        </p:nvSpPr>
        <p:spPr/>
        <p:txBody>
          <a:bodyPr/>
          <a:lstStyle/>
          <a:p>
            <a:fld id="{6B362444-D335-4F43-8E84-99D51DEA0660}" type="datetime1">
              <a:rPr lang="en-US" smtClean="0"/>
              <a:t>8/17/23</a:t>
            </a:fld>
            <a:endParaRPr lang="en-US"/>
          </a:p>
        </p:txBody>
      </p:sp>
      <p:sp>
        <p:nvSpPr>
          <p:cNvPr id="5" name="Footer Placeholder 4">
            <a:extLst>
              <a:ext uri="{FF2B5EF4-FFF2-40B4-BE49-F238E27FC236}">
                <a16:creationId xmlns:a16="http://schemas.microsoft.com/office/drawing/2014/main" id="{8B7D4F71-A64C-F85C-31B0-17FBB8EF32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BE665D-503C-F51E-36C7-23CD53071300}"/>
              </a:ext>
            </a:extLst>
          </p:cNvPr>
          <p:cNvSpPr>
            <a:spLocks noGrp="1"/>
          </p:cNvSpPr>
          <p:nvPr>
            <p:ph type="sldNum" sz="quarter" idx="12"/>
          </p:nvPr>
        </p:nvSpPr>
        <p:spPr/>
        <p:txBody>
          <a:bodyPr/>
          <a:lstStyle/>
          <a:p>
            <a:fld id="{CE74A110-DBB9-CA44-8C7F-E2E29250936F}" type="slidenum">
              <a:rPr lang="en-US" smtClean="0"/>
              <a:t>‹#›</a:t>
            </a:fld>
            <a:endParaRPr lang="en-US"/>
          </a:p>
        </p:txBody>
      </p:sp>
    </p:spTree>
    <p:extLst>
      <p:ext uri="{BB962C8B-B14F-4D97-AF65-F5344CB8AC3E}">
        <p14:creationId xmlns:p14="http://schemas.microsoft.com/office/powerpoint/2010/main" val="57455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939A9-5631-741A-6DE8-912F8C7E12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361621-7514-9138-1D85-6F2FBAD6DA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1F0626-F989-9228-B5B8-CF6D348BC046}"/>
              </a:ext>
            </a:extLst>
          </p:cNvPr>
          <p:cNvSpPr>
            <a:spLocks noGrp="1"/>
          </p:cNvSpPr>
          <p:nvPr>
            <p:ph type="dt" sz="half" idx="10"/>
          </p:nvPr>
        </p:nvSpPr>
        <p:spPr/>
        <p:txBody>
          <a:bodyPr/>
          <a:lstStyle/>
          <a:p>
            <a:fld id="{48524D30-44C1-4019-BAA4-989D0ADFECC8}" type="datetime1">
              <a:rPr lang="en-US" smtClean="0"/>
              <a:t>8/17/23</a:t>
            </a:fld>
            <a:endParaRPr lang="en-US"/>
          </a:p>
        </p:txBody>
      </p:sp>
      <p:sp>
        <p:nvSpPr>
          <p:cNvPr id="5" name="Footer Placeholder 4">
            <a:extLst>
              <a:ext uri="{FF2B5EF4-FFF2-40B4-BE49-F238E27FC236}">
                <a16:creationId xmlns:a16="http://schemas.microsoft.com/office/drawing/2014/main" id="{DFDFB868-252A-6C5F-C257-F37A14BFCB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07C8F7-32B9-5775-90ED-2606CC8B9892}"/>
              </a:ext>
            </a:extLst>
          </p:cNvPr>
          <p:cNvSpPr>
            <a:spLocks noGrp="1"/>
          </p:cNvSpPr>
          <p:nvPr>
            <p:ph type="sldNum" sz="quarter" idx="12"/>
          </p:nvPr>
        </p:nvSpPr>
        <p:spPr/>
        <p:txBody>
          <a:bodyPr/>
          <a:lstStyle/>
          <a:p>
            <a:fld id="{CE74A110-DBB9-CA44-8C7F-E2E29250936F}" type="slidenum">
              <a:rPr lang="en-US" smtClean="0"/>
              <a:t>‹#›</a:t>
            </a:fld>
            <a:endParaRPr lang="en-US"/>
          </a:p>
        </p:txBody>
      </p:sp>
    </p:spTree>
    <p:extLst>
      <p:ext uri="{BB962C8B-B14F-4D97-AF65-F5344CB8AC3E}">
        <p14:creationId xmlns:p14="http://schemas.microsoft.com/office/powerpoint/2010/main" val="3974371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4C12FD-3E14-A109-E304-3CE0CCC695D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973B64-A121-E528-4EF2-C9F8E4150D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C7FC0E-18F1-C97F-CF1C-DF64886CBFE7}"/>
              </a:ext>
            </a:extLst>
          </p:cNvPr>
          <p:cNvSpPr>
            <a:spLocks noGrp="1"/>
          </p:cNvSpPr>
          <p:nvPr>
            <p:ph type="dt" sz="half" idx="10"/>
          </p:nvPr>
        </p:nvSpPr>
        <p:spPr/>
        <p:txBody>
          <a:bodyPr/>
          <a:lstStyle/>
          <a:p>
            <a:fld id="{32A16386-20D1-4054-8981-C27432FD2072}" type="datetime1">
              <a:rPr lang="en-US" smtClean="0"/>
              <a:t>8/17/23</a:t>
            </a:fld>
            <a:endParaRPr lang="en-US"/>
          </a:p>
        </p:txBody>
      </p:sp>
      <p:sp>
        <p:nvSpPr>
          <p:cNvPr id="5" name="Footer Placeholder 4">
            <a:extLst>
              <a:ext uri="{FF2B5EF4-FFF2-40B4-BE49-F238E27FC236}">
                <a16:creationId xmlns:a16="http://schemas.microsoft.com/office/drawing/2014/main" id="{28D52859-3728-1101-1085-E0ECD7943C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BE0397-043C-A421-BF08-3C532CE97FC3}"/>
              </a:ext>
            </a:extLst>
          </p:cNvPr>
          <p:cNvSpPr>
            <a:spLocks noGrp="1"/>
          </p:cNvSpPr>
          <p:nvPr>
            <p:ph type="sldNum" sz="quarter" idx="12"/>
          </p:nvPr>
        </p:nvSpPr>
        <p:spPr/>
        <p:txBody>
          <a:bodyPr/>
          <a:lstStyle/>
          <a:p>
            <a:fld id="{CE74A110-DBB9-CA44-8C7F-E2E29250936F}" type="slidenum">
              <a:rPr lang="en-US" smtClean="0"/>
              <a:t>‹#›</a:t>
            </a:fld>
            <a:endParaRPr lang="en-US"/>
          </a:p>
        </p:txBody>
      </p:sp>
    </p:spTree>
    <p:extLst>
      <p:ext uri="{BB962C8B-B14F-4D97-AF65-F5344CB8AC3E}">
        <p14:creationId xmlns:p14="http://schemas.microsoft.com/office/powerpoint/2010/main" val="103106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3554C-5F4F-B8B0-463E-CC29F0C7BA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5196AF-0F7A-1A2E-A437-7F3D4B8E60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523A06-1574-6D94-8263-14DC77C3BB24}"/>
              </a:ext>
            </a:extLst>
          </p:cNvPr>
          <p:cNvSpPr>
            <a:spLocks noGrp="1"/>
          </p:cNvSpPr>
          <p:nvPr>
            <p:ph type="dt" sz="half" idx="10"/>
          </p:nvPr>
        </p:nvSpPr>
        <p:spPr/>
        <p:txBody>
          <a:bodyPr/>
          <a:lstStyle/>
          <a:p>
            <a:fld id="{84DF0AFE-4AFF-42A3-94C4-44345AE65735}" type="datetime1">
              <a:rPr lang="en-US" smtClean="0"/>
              <a:t>8/17/23</a:t>
            </a:fld>
            <a:endParaRPr lang="en-US"/>
          </a:p>
        </p:txBody>
      </p:sp>
      <p:sp>
        <p:nvSpPr>
          <p:cNvPr id="5" name="Footer Placeholder 4">
            <a:extLst>
              <a:ext uri="{FF2B5EF4-FFF2-40B4-BE49-F238E27FC236}">
                <a16:creationId xmlns:a16="http://schemas.microsoft.com/office/drawing/2014/main" id="{1780C230-3BCB-4350-9ED4-33B1866224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264AA6-FA83-7B73-F422-6ABA7F2D734B}"/>
              </a:ext>
            </a:extLst>
          </p:cNvPr>
          <p:cNvSpPr>
            <a:spLocks noGrp="1"/>
          </p:cNvSpPr>
          <p:nvPr>
            <p:ph type="sldNum" sz="quarter" idx="12"/>
          </p:nvPr>
        </p:nvSpPr>
        <p:spPr/>
        <p:txBody>
          <a:bodyPr/>
          <a:lstStyle/>
          <a:p>
            <a:fld id="{CE74A110-DBB9-CA44-8C7F-E2E29250936F}" type="slidenum">
              <a:rPr lang="en-US" smtClean="0"/>
              <a:t>‹#›</a:t>
            </a:fld>
            <a:endParaRPr lang="en-US"/>
          </a:p>
        </p:txBody>
      </p:sp>
    </p:spTree>
    <p:extLst>
      <p:ext uri="{BB962C8B-B14F-4D97-AF65-F5344CB8AC3E}">
        <p14:creationId xmlns:p14="http://schemas.microsoft.com/office/powerpoint/2010/main" val="734525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AC5A9-E4C3-FF3B-47D3-B3E161D2E1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9D1C8A-848C-1768-E365-75A3CB5E34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6388CA-6142-A613-44C3-615E5E3951DF}"/>
              </a:ext>
            </a:extLst>
          </p:cNvPr>
          <p:cNvSpPr>
            <a:spLocks noGrp="1"/>
          </p:cNvSpPr>
          <p:nvPr>
            <p:ph type="dt" sz="half" idx="10"/>
          </p:nvPr>
        </p:nvSpPr>
        <p:spPr/>
        <p:txBody>
          <a:bodyPr/>
          <a:lstStyle/>
          <a:p>
            <a:fld id="{6118BFA0-6229-4CCF-9758-D37DE53C673E}" type="datetime1">
              <a:rPr lang="en-US" smtClean="0"/>
              <a:t>8/17/23</a:t>
            </a:fld>
            <a:endParaRPr lang="en-US"/>
          </a:p>
        </p:txBody>
      </p:sp>
      <p:sp>
        <p:nvSpPr>
          <p:cNvPr id="5" name="Footer Placeholder 4">
            <a:extLst>
              <a:ext uri="{FF2B5EF4-FFF2-40B4-BE49-F238E27FC236}">
                <a16:creationId xmlns:a16="http://schemas.microsoft.com/office/drawing/2014/main" id="{9F3B864B-D569-C71B-BBD1-B64D0D060F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14DA8E-BDC0-3405-3E8F-2C60B76CF096}"/>
              </a:ext>
            </a:extLst>
          </p:cNvPr>
          <p:cNvSpPr>
            <a:spLocks noGrp="1"/>
          </p:cNvSpPr>
          <p:nvPr>
            <p:ph type="sldNum" sz="quarter" idx="12"/>
          </p:nvPr>
        </p:nvSpPr>
        <p:spPr/>
        <p:txBody>
          <a:bodyPr/>
          <a:lstStyle/>
          <a:p>
            <a:fld id="{CE74A110-DBB9-CA44-8C7F-E2E29250936F}" type="slidenum">
              <a:rPr lang="en-US" smtClean="0"/>
              <a:t>‹#›</a:t>
            </a:fld>
            <a:endParaRPr lang="en-US"/>
          </a:p>
        </p:txBody>
      </p:sp>
    </p:spTree>
    <p:extLst>
      <p:ext uri="{BB962C8B-B14F-4D97-AF65-F5344CB8AC3E}">
        <p14:creationId xmlns:p14="http://schemas.microsoft.com/office/powerpoint/2010/main" val="1843533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E649F-166C-6B65-CABC-1C00088D2B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90E883-0ABA-BBFE-BE94-91AD65828C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42BB64-D604-BDFE-AE5D-3F21AA8CE2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A81A25-7795-30BC-A0FF-1292AA8B1359}"/>
              </a:ext>
            </a:extLst>
          </p:cNvPr>
          <p:cNvSpPr>
            <a:spLocks noGrp="1"/>
          </p:cNvSpPr>
          <p:nvPr>
            <p:ph type="dt" sz="half" idx="10"/>
          </p:nvPr>
        </p:nvSpPr>
        <p:spPr/>
        <p:txBody>
          <a:bodyPr/>
          <a:lstStyle/>
          <a:p>
            <a:fld id="{D091E0D3-14F1-4980-8A7B-853EC86863A6}" type="datetime1">
              <a:rPr lang="en-US" smtClean="0"/>
              <a:t>8/17/23</a:t>
            </a:fld>
            <a:endParaRPr lang="en-US"/>
          </a:p>
        </p:txBody>
      </p:sp>
      <p:sp>
        <p:nvSpPr>
          <p:cNvPr id="6" name="Footer Placeholder 5">
            <a:extLst>
              <a:ext uri="{FF2B5EF4-FFF2-40B4-BE49-F238E27FC236}">
                <a16:creationId xmlns:a16="http://schemas.microsoft.com/office/drawing/2014/main" id="{EAE42274-A1CD-9F3F-D263-935CCFE4B8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ED0D9F-CD67-361A-C57B-82F86CEB2F52}"/>
              </a:ext>
            </a:extLst>
          </p:cNvPr>
          <p:cNvSpPr>
            <a:spLocks noGrp="1"/>
          </p:cNvSpPr>
          <p:nvPr>
            <p:ph type="sldNum" sz="quarter" idx="12"/>
          </p:nvPr>
        </p:nvSpPr>
        <p:spPr/>
        <p:txBody>
          <a:bodyPr/>
          <a:lstStyle/>
          <a:p>
            <a:fld id="{CE74A110-DBB9-CA44-8C7F-E2E29250936F}" type="slidenum">
              <a:rPr lang="en-US" smtClean="0"/>
              <a:t>‹#›</a:t>
            </a:fld>
            <a:endParaRPr lang="en-US"/>
          </a:p>
        </p:txBody>
      </p:sp>
    </p:spTree>
    <p:extLst>
      <p:ext uri="{BB962C8B-B14F-4D97-AF65-F5344CB8AC3E}">
        <p14:creationId xmlns:p14="http://schemas.microsoft.com/office/powerpoint/2010/main" val="3355216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64C1-87E4-B56B-1182-C90510F21D0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73C8602-189D-221E-99AB-D8EF73F6F6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EC7014-5D70-3E3B-F23D-B99142C5F9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69A0F8-8B8B-4207-C7EC-7C9E934F65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3A41D0-116D-623D-CB4C-C983032DB1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DCC22E-503C-81B4-583A-1956D472D812}"/>
              </a:ext>
            </a:extLst>
          </p:cNvPr>
          <p:cNvSpPr>
            <a:spLocks noGrp="1"/>
          </p:cNvSpPr>
          <p:nvPr>
            <p:ph type="dt" sz="half" idx="10"/>
          </p:nvPr>
        </p:nvSpPr>
        <p:spPr/>
        <p:txBody>
          <a:bodyPr/>
          <a:lstStyle/>
          <a:p>
            <a:fld id="{57B3E0A0-B852-455F-AF7A-6AAB65ED7DF4}" type="datetime1">
              <a:rPr lang="en-US" smtClean="0"/>
              <a:t>8/17/23</a:t>
            </a:fld>
            <a:endParaRPr lang="en-US"/>
          </a:p>
        </p:txBody>
      </p:sp>
      <p:sp>
        <p:nvSpPr>
          <p:cNvPr id="8" name="Footer Placeholder 7">
            <a:extLst>
              <a:ext uri="{FF2B5EF4-FFF2-40B4-BE49-F238E27FC236}">
                <a16:creationId xmlns:a16="http://schemas.microsoft.com/office/drawing/2014/main" id="{449CE531-FB17-B024-47DA-5DA6FC3EF3B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4646E79-27D9-C4D0-0B8C-5FD6C1A9F596}"/>
              </a:ext>
            </a:extLst>
          </p:cNvPr>
          <p:cNvSpPr>
            <a:spLocks noGrp="1"/>
          </p:cNvSpPr>
          <p:nvPr>
            <p:ph type="sldNum" sz="quarter" idx="12"/>
          </p:nvPr>
        </p:nvSpPr>
        <p:spPr/>
        <p:txBody>
          <a:bodyPr/>
          <a:lstStyle/>
          <a:p>
            <a:fld id="{CE74A110-DBB9-CA44-8C7F-E2E29250936F}" type="slidenum">
              <a:rPr lang="en-US" smtClean="0"/>
              <a:t>‹#›</a:t>
            </a:fld>
            <a:endParaRPr lang="en-US"/>
          </a:p>
        </p:txBody>
      </p:sp>
    </p:spTree>
    <p:extLst>
      <p:ext uri="{BB962C8B-B14F-4D97-AF65-F5344CB8AC3E}">
        <p14:creationId xmlns:p14="http://schemas.microsoft.com/office/powerpoint/2010/main" val="3752109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276C5-61C8-FF69-07AD-9CC6E97A41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1C4FD5-DF6A-08D3-9713-3E63CC74FCDF}"/>
              </a:ext>
            </a:extLst>
          </p:cNvPr>
          <p:cNvSpPr>
            <a:spLocks noGrp="1"/>
          </p:cNvSpPr>
          <p:nvPr>
            <p:ph type="dt" sz="half" idx="10"/>
          </p:nvPr>
        </p:nvSpPr>
        <p:spPr/>
        <p:txBody>
          <a:bodyPr/>
          <a:lstStyle/>
          <a:p>
            <a:fld id="{7042E2AB-AE09-4D14-9E0B-30062A06532C}" type="datetime1">
              <a:rPr lang="en-US" smtClean="0"/>
              <a:t>8/17/23</a:t>
            </a:fld>
            <a:endParaRPr lang="en-US"/>
          </a:p>
        </p:txBody>
      </p:sp>
      <p:sp>
        <p:nvSpPr>
          <p:cNvPr id="4" name="Footer Placeholder 3">
            <a:extLst>
              <a:ext uri="{FF2B5EF4-FFF2-40B4-BE49-F238E27FC236}">
                <a16:creationId xmlns:a16="http://schemas.microsoft.com/office/drawing/2014/main" id="{4A216F4D-59AC-CB40-38DD-9F95A754FD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3BBABD-34C9-ADBF-70E9-1D1DB3EE2FF3}"/>
              </a:ext>
            </a:extLst>
          </p:cNvPr>
          <p:cNvSpPr>
            <a:spLocks noGrp="1"/>
          </p:cNvSpPr>
          <p:nvPr>
            <p:ph type="sldNum" sz="quarter" idx="12"/>
          </p:nvPr>
        </p:nvSpPr>
        <p:spPr/>
        <p:txBody>
          <a:bodyPr/>
          <a:lstStyle/>
          <a:p>
            <a:fld id="{CE74A110-DBB9-CA44-8C7F-E2E29250936F}" type="slidenum">
              <a:rPr lang="en-US" smtClean="0"/>
              <a:t>‹#›</a:t>
            </a:fld>
            <a:endParaRPr lang="en-US"/>
          </a:p>
        </p:txBody>
      </p:sp>
    </p:spTree>
    <p:extLst>
      <p:ext uri="{BB962C8B-B14F-4D97-AF65-F5344CB8AC3E}">
        <p14:creationId xmlns:p14="http://schemas.microsoft.com/office/powerpoint/2010/main" val="1302769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859653-B213-6A03-F32F-F4592936BDE0}"/>
              </a:ext>
            </a:extLst>
          </p:cNvPr>
          <p:cNvSpPr>
            <a:spLocks noGrp="1"/>
          </p:cNvSpPr>
          <p:nvPr>
            <p:ph type="dt" sz="half" idx="10"/>
          </p:nvPr>
        </p:nvSpPr>
        <p:spPr/>
        <p:txBody>
          <a:bodyPr/>
          <a:lstStyle/>
          <a:p>
            <a:fld id="{1D3AC83A-7A63-4C45-974F-B3A70D3E17C8}" type="datetime1">
              <a:rPr lang="en-US" smtClean="0"/>
              <a:t>8/17/23</a:t>
            </a:fld>
            <a:endParaRPr lang="en-US"/>
          </a:p>
        </p:txBody>
      </p:sp>
      <p:sp>
        <p:nvSpPr>
          <p:cNvPr id="3" name="Footer Placeholder 2">
            <a:extLst>
              <a:ext uri="{FF2B5EF4-FFF2-40B4-BE49-F238E27FC236}">
                <a16:creationId xmlns:a16="http://schemas.microsoft.com/office/drawing/2014/main" id="{40420CA3-16D0-3A89-BE99-E3FC7D30D3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DDFA6DE-CE04-25FC-2C74-E12FD4C9758E}"/>
              </a:ext>
            </a:extLst>
          </p:cNvPr>
          <p:cNvSpPr>
            <a:spLocks noGrp="1"/>
          </p:cNvSpPr>
          <p:nvPr>
            <p:ph type="sldNum" sz="quarter" idx="12"/>
          </p:nvPr>
        </p:nvSpPr>
        <p:spPr/>
        <p:txBody>
          <a:bodyPr/>
          <a:lstStyle/>
          <a:p>
            <a:fld id="{CE74A110-DBB9-CA44-8C7F-E2E29250936F}" type="slidenum">
              <a:rPr lang="en-US" smtClean="0"/>
              <a:t>‹#›</a:t>
            </a:fld>
            <a:endParaRPr lang="en-US"/>
          </a:p>
        </p:txBody>
      </p:sp>
    </p:spTree>
    <p:extLst>
      <p:ext uri="{BB962C8B-B14F-4D97-AF65-F5344CB8AC3E}">
        <p14:creationId xmlns:p14="http://schemas.microsoft.com/office/powerpoint/2010/main" val="2213917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F508A-BE83-19DB-DE09-F729A0C8D4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C9FC1B-A592-0C75-E112-67518C60FA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720D7C-F19D-4EA8-95A5-C52E54BF59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78A2CA-C995-F26C-73AB-4310300FC551}"/>
              </a:ext>
            </a:extLst>
          </p:cNvPr>
          <p:cNvSpPr>
            <a:spLocks noGrp="1"/>
          </p:cNvSpPr>
          <p:nvPr>
            <p:ph type="dt" sz="half" idx="10"/>
          </p:nvPr>
        </p:nvSpPr>
        <p:spPr/>
        <p:txBody>
          <a:bodyPr/>
          <a:lstStyle/>
          <a:p>
            <a:fld id="{517975A1-C857-4135-8701-590386332E1D}" type="datetime1">
              <a:rPr lang="en-US" smtClean="0"/>
              <a:t>8/17/23</a:t>
            </a:fld>
            <a:endParaRPr lang="en-US"/>
          </a:p>
        </p:txBody>
      </p:sp>
      <p:sp>
        <p:nvSpPr>
          <p:cNvPr id="6" name="Footer Placeholder 5">
            <a:extLst>
              <a:ext uri="{FF2B5EF4-FFF2-40B4-BE49-F238E27FC236}">
                <a16:creationId xmlns:a16="http://schemas.microsoft.com/office/drawing/2014/main" id="{4E964E80-161E-E9E2-9CD7-CDC833E948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AB0D5A-A7B8-9BAA-E031-8CCA99CD21B0}"/>
              </a:ext>
            </a:extLst>
          </p:cNvPr>
          <p:cNvSpPr>
            <a:spLocks noGrp="1"/>
          </p:cNvSpPr>
          <p:nvPr>
            <p:ph type="sldNum" sz="quarter" idx="12"/>
          </p:nvPr>
        </p:nvSpPr>
        <p:spPr/>
        <p:txBody>
          <a:bodyPr/>
          <a:lstStyle/>
          <a:p>
            <a:fld id="{CE74A110-DBB9-CA44-8C7F-E2E29250936F}" type="slidenum">
              <a:rPr lang="en-US" smtClean="0"/>
              <a:t>‹#›</a:t>
            </a:fld>
            <a:endParaRPr lang="en-US"/>
          </a:p>
        </p:txBody>
      </p:sp>
    </p:spTree>
    <p:extLst>
      <p:ext uri="{BB962C8B-B14F-4D97-AF65-F5344CB8AC3E}">
        <p14:creationId xmlns:p14="http://schemas.microsoft.com/office/powerpoint/2010/main" val="4008913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B52D8-8A12-D6C0-C014-94C5111F14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90ACF4-653F-5308-AB63-28D7386230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F310B3D-295D-3922-8BF9-6C527AC965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3BA5D5-4177-DA46-2259-B215AE82EC2E}"/>
              </a:ext>
            </a:extLst>
          </p:cNvPr>
          <p:cNvSpPr>
            <a:spLocks noGrp="1"/>
          </p:cNvSpPr>
          <p:nvPr>
            <p:ph type="dt" sz="half" idx="10"/>
          </p:nvPr>
        </p:nvSpPr>
        <p:spPr/>
        <p:txBody>
          <a:bodyPr/>
          <a:lstStyle/>
          <a:p>
            <a:fld id="{80BC5DC4-C5A9-48CC-A38C-6542223ADB91}" type="datetime1">
              <a:rPr lang="en-US" smtClean="0"/>
              <a:t>8/17/23</a:t>
            </a:fld>
            <a:endParaRPr lang="en-US"/>
          </a:p>
        </p:txBody>
      </p:sp>
      <p:sp>
        <p:nvSpPr>
          <p:cNvPr id="6" name="Footer Placeholder 5">
            <a:extLst>
              <a:ext uri="{FF2B5EF4-FFF2-40B4-BE49-F238E27FC236}">
                <a16:creationId xmlns:a16="http://schemas.microsoft.com/office/drawing/2014/main" id="{BF8275AB-6B39-E139-D4B7-2C5CACD38F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0D1458-068D-D8E2-B75B-B13F47A6F98A}"/>
              </a:ext>
            </a:extLst>
          </p:cNvPr>
          <p:cNvSpPr>
            <a:spLocks noGrp="1"/>
          </p:cNvSpPr>
          <p:nvPr>
            <p:ph type="sldNum" sz="quarter" idx="12"/>
          </p:nvPr>
        </p:nvSpPr>
        <p:spPr/>
        <p:txBody>
          <a:bodyPr/>
          <a:lstStyle/>
          <a:p>
            <a:fld id="{CE74A110-DBB9-CA44-8C7F-E2E29250936F}" type="slidenum">
              <a:rPr lang="en-US" smtClean="0"/>
              <a:t>‹#›</a:t>
            </a:fld>
            <a:endParaRPr lang="en-US"/>
          </a:p>
        </p:txBody>
      </p:sp>
    </p:spTree>
    <p:extLst>
      <p:ext uri="{BB962C8B-B14F-4D97-AF65-F5344CB8AC3E}">
        <p14:creationId xmlns:p14="http://schemas.microsoft.com/office/powerpoint/2010/main" val="75449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A23E8D-A7A3-79B7-0723-A176D089A0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20FE73-A71D-79E9-796D-081A895880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FB74C2-455C-8C76-2B9A-4FB445D0AC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9D1636-6AD6-443D-982E-8AA473C48362}" type="datetime1">
              <a:rPr lang="en-US" smtClean="0"/>
              <a:t>8/17/23</a:t>
            </a:fld>
            <a:endParaRPr lang="en-US"/>
          </a:p>
        </p:txBody>
      </p:sp>
      <p:sp>
        <p:nvSpPr>
          <p:cNvPr id="5" name="Footer Placeholder 4">
            <a:extLst>
              <a:ext uri="{FF2B5EF4-FFF2-40B4-BE49-F238E27FC236}">
                <a16:creationId xmlns:a16="http://schemas.microsoft.com/office/drawing/2014/main" id="{A3F33857-EF65-DB79-7D91-9FD74996E3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8E8967-8122-949C-D70B-128E1913AB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74A110-DBB9-CA44-8C7F-E2E29250936F}" type="slidenum">
              <a:rPr lang="en-US" smtClean="0"/>
              <a:t>‹#›</a:t>
            </a:fld>
            <a:endParaRPr lang="en-US"/>
          </a:p>
        </p:txBody>
      </p:sp>
    </p:spTree>
    <p:extLst>
      <p:ext uri="{BB962C8B-B14F-4D97-AF65-F5344CB8AC3E}">
        <p14:creationId xmlns:p14="http://schemas.microsoft.com/office/powerpoint/2010/main" val="3560895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8.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0.png"/></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0.png"/></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0.png"/></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9.png"/></Relationships>
</file>

<file path=ppt/slides/_rels/slide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9.png"/></Relationships>
</file>

<file path=ppt/slides/_rels/slide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9.png"/></Relationships>
</file>

<file path=ppt/slides/_rels/slide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9.png"/></Relationships>
</file>

<file path=ppt/slides/_rels/slide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9.png"/></Relationships>
</file>

<file path=ppt/slides/_rels/slide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9.png"/></Relationships>
</file>

<file path=ppt/slides/_rels/slide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9.png"/></Relationships>
</file>

<file path=ppt/slides/_rels/slide6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7.sv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5.png"/><Relationship Id="rId4" Type="http://schemas.openxmlformats.org/officeDocument/2006/relationships/image" Target="../media/image9.png"/></Relationships>
</file>

<file path=ppt/slides/_rels/slide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9.png"/></Relationships>
</file>

<file path=ppt/slides/_rels/slide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9.png"/><Relationship Id="rId10" Type="http://schemas.openxmlformats.org/officeDocument/2006/relationships/image" Target="../media/image7.svg"/><Relationship Id="rId4" Type="http://schemas.openxmlformats.org/officeDocument/2006/relationships/image" Target="../media/image10.png"/><Relationship Id="rId9" Type="http://schemas.openxmlformats.org/officeDocument/2006/relationships/image" Target="../media/image6.png"/></Relationships>
</file>

<file path=ppt/slides/_rels/slide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9.png"/></Relationships>
</file>

<file path=ppt/slides/_rels/slide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9.png"/></Relationships>
</file>

<file path=ppt/slides/_rels/slide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9.png"/></Relationships>
</file>

<file path=ppt/slides/_rels/slide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9.png"/></Relationships>
</file>

<file path=ppt/slides/_rels/slide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F6AC8-100F-7AB8-C527-CC18DF7A6360}"/>
              </a:ext>
            </a:extLst>
          </p:cNvPr>
          <p:cNvSpPr>
            <a:spLocks noGrp="1"/>
          </p:cNvSpPr>
          <p:nvPr>
            <p:ph type="ctrTitle"/>
          </p:nvPr>
        </p:nvSpPr>
        <p:spPr>
          <a:xfrm>
            <a:off x="1066800" y="207963"/>
            <a:ext cx="10058400" cy="2387600"/>
          </a:xfrm>
        </p:spPr>
        <p:txBody>
          <a:bodyPr>
            <a:normAutofit fontScale="90000"/>
          </a:bodyPr>
          <a:lstStyle/>
          <a:p>
            <a:r>
              <a:rPr lang="en-US" b="1">
                <a:ea typeface="+mj-lt"/>
                <a:cs typeface="+mj-lt"/>
              </a:rPr>
              <a:t>Capybara: </a:t>
            </a:r>
            <a:br>
              <a:rPr lang="en-US" b="1">
                <a:ea typeface="+mj-lt"/>
                <a:cs typeface="+mj-lt"/>
              </a:rPr>
            </a:br>
            <a:r>
              <a:rPr lang="en-US" b="1">
                <a:ea typeface="+mj-lt"/>
                <a:cs typeface="+mj-lt"/>
              </a:rPr>
              <a:t>𝜇Second-Scale Live TCP Migration</a:t>
            </a:r>
            <a:endParaRPr lang="en-US" b="1"/>
          </a:p>
        </p:txBody>
      </p:sp>
      <p:sp>
        <p:nvSpPr>
          <p:cNvPr id="16" name="Slide Number Placeholder 15">
            <a:extLst>
              <a:ext uri="{FF2B5EF4-FFF2-40B4-BE49-F238E27FC236}">
                <a16:creationId xmlns:a16="http://schemas.microsoft.com/office/drawing/2014/main" id="{7D87ACE5-B4C9-DEF7-12DB-AD467117AB47}"/>
              </a:ext>
            </a:extLst>
          </p:cNvPr>
          <p:cNvSpPr>
            <a:spLocks noGrp="1"/>
          </p:cNvSpPr>
          <p:nvPr>
            <p:ph type="sldNum" sz="quarter" idx="12"/>
          </p:nvPr>
        </p:nvSpPr>
        <p:spPr/>
        <p:txBody>
          <a:bodyPr/>
          <a:lstStyle/>
          <a:p>
            <a:fld id="{CE74A110-DBB9-CA44-8C7F-E2E29250936F}" type="slidenum">
              <a:rPr lang="en-US" smtClean="0"/>
              <a:t>1</a:t>
            </a:fld>
            <a:endParaRPr lang="en-US"/>
          </a:p>
        </p:txBody>
      </p:sp>
      <p:sp>
        <p:nvSpPr>
          <p:cNvPr id="17" name="Subtitle 2">
            <a:extLst>
              <a:ext uri="{FF2B5EF4-FFF2-40B4-BE49-F238E27FC236}">
                <a16:creationId xmlns:a16="http://schemas.microsoft.com/office/drawing/2014/main" id="{68297DC5-07F7-42B6-E880-66F1F1282FC2}"/>
              </a:ext>
            </a:extLst>
          </p:cNvPr>
          <p:cNvSpPr>
            <a:spLocks noGrp="1"/>
          </p:cNvSpPr>
          <p:nvPr>
            <p:ph type="subTitle" idx="1"/>
          </p:nvPr>
        </p:nvSpPr>
        <p:spPr>
          <a:xfrm>
            <a:off x="10668" y="3167423"/>
            <a:ext cx="12170664" cy="1593974"/>
          </a:xfrm>
        </p:spPr>
        <p:txBody>
          <a:bodyPr vert="horz" lIns="91440" tIns="45720" rIns="91440" bIns="45720" rtlCol="0" anchor="t">
            <a:normAutofit fontScale="92500" lnSpcReduction="20000"/>
          </a:bodyPr>
          <a:lstStyle/>
          <a:p>
            <a:r>
              <a:rPr lang="en-US" altLang="ko-KR" sz="3000" b="1" u="sng" dirty="0">
                <a:ea typeface="맑은 고딕"/>
              </a:rPr>
              <a:t>Inho</a:t>
            </a:r>
            <a:r>
              <a:rPr lang="en-US" altLang="ko-KR" sz="3000" b="1" u="sng">
                <a:ea typeface="맑은 고딕"/>
              </a:rPr>
              <a:t> Choi</a:t>
            </a:r>
            <a:r>
              <a:rPr lang="en-US" altLang="ko-KR" sz="3000" baseline="30000">
                <a:ea typeface="맑은 고딕"/>
              </a:rPr>
              <a:t>1</a:t>
            </a:r>
            <a:r>
              <a:rPr lang="en-US" altLang="ko-KR" sz="3000">
                <a:ea typeface="맑은 고딕"/>
              </a:rPr>
              <a:t>, </a:t>
            </a:r>
            <a:r>
              <a:rPr lang="en-US" sz="3000">
                <a:ea typeface="+mn-lt"/>
                <a:cs typeface="+mn-lt"/>
              </a:rPr>
              <a:t>Nimish </a:t>
            </a:r>
            <a:r>
              <a:rPr lang="en-US" sz="3000" dirty="0">
                <a:ea typeface="+mn-lt"/>
                <a:cs typeface="+mn-lt"/>
              </a:rPr>
              <a:t>Wadekar</a:t>
            </a:r>
            <a:r>
              <a:rPr lang="en-US" altLang="ko-KR" sz="3000" baseline="30000" dirty="0">
                <a:ea typeface="맑은 고딕"/>
              </a:rPr>
              <a:t>1</a:t>
            </a:r>
            <a:r>
              <a:rPr lang="en-US" altLang="ko-KR" sz="3000">
                <a:ea typeface="맑은 고딕"/>
              </a:rPr>
              <a:t>, </a:t>
            </a:r>
            <a:r>
              <a:rPr lang="en-US" sz="3000">
                <a:ea typeface="+mn-lt"/>
                <a:cs typeface="+mn-lt"/>
              </a:rPr>
              <a:t>Raj Joshi</a:t>
            </a:r>
            <a:r>
              <a:rPr lang="en-US" altLang="ko-KR" sz="3000" baseline="30000">
                <a:ea typeface="맑은 고딕"/>
              </a:rPr>
              <a:t>1</a:t>
            </a:r>
            <a:r>
              <a:rPr lang="en-US" altLang="ko-KR" sz="3000">
                <a:ea typeface="맑은 고딕"/>
              </a:rPr>
              <a:t>, </a:t>
            </a:r>
            <a:r>
              <a:rPr lang="en-US" sz="3000">
                <a:ea typeface="+mn-lt"/>
                <a:cs typeface="+mn-lt"/>
              </a:rPr>
              <a:t>Joshua Fried</a:t>
            </a:r>
            <a:r>
              <a:rPr lang="en-US" altLang="ko-KR" sz="3000" baseline="30000">
                <a:ea typeface="맑은 고딕"/>
                <a:cs typeface="+mn-lt"/>
              </a:rPr>
              <a:t>2</a:t>
            </a:r>
            <a:r>
              <a:rPr lang="en-US" altLang="ko-KR" sz="3000">
                <a:ea typeface="맑은 고딕"/>
              </a:rPr>
              <a:t>, </a:t>
            </a:r>
            <a:endParaRPr lang="en-US"/>
          </a:p>
          <a:p>
            <a:r>
              <a:rPr lang="en-US" altLang="ko-KR" sz="3000"/>
              <a:t>Dan R. K. Ports</a:t>
            </a:r>
            <a:r>
              <a:rPr lang="en-US" altLang="ko-KR" sz="3000" baseline="30000"/>
              <a:t>3</a:t>
            </a:r>
            <a:r>
              <a:rPr lang="en-US" sz="3000">
                <a:ea typeface="+mn-lt"/>
                <a:cs typeface="+mn-lt"/>
              </a:rPr>
              <a:t>, Irene Zhang</a:t>
            </a:r>
            <a:r>
              <a:rPr lang="en-US" altLang="ko-KR" sz="3000" baseline="30000"/>
              <a:t>3</a:t>
            </a:r>
            <a:r>
              <a:rPr lang="en-US" sz="3000">
                <a:ea typeface="+mn-lt"/>
                <a:cs typeface="+mn-lt"/>
              </a:rPr>
              <a:t>, </a:t>
            </a:r>
            <a:r>
              <a:rPr lang="en-US" altLang="ko-KR" sz="3000">
                <a:ea typeface="맑은 고딕"/>
              </a:rPr>
              <a:t>and </a:t>
            </a:r>
            <a:r>
              <a:rPr lang="en-US" altLang="ko-KR" sz="3000" dirty="0" err="1">
                <a:ea typeface="맑은 고딕"/>
              </a:rPr>
              <a:t>Jialin</a:t>
            </a:r>
            <a:r>
              <a:rPr lang="en-US" altLang="ko-KR" sz="3000">
                <a:ea typeface="맑은 고딕"/>
              </a:rPr>
              <a:t> Li</a:t>
            </a:r>
            <a:r>
              <a:rPr lang="en-US" altLang="ko-KR" sz="3000" baseline="30000">
                <a:ea typeface="맑은 고딕"/>
              </a:rPr>
              <a:t>1</a:t>
            </a:r>
            <a:endParaRPr lang="en-US">
              <a:cs typeface="Calibri"/>
            </a:endParaRPr>
          </a:p>
          <a:p>
            <a:endParaRPr lang="en-US" sz="3000" baseline="30000"/>
          </a:p>
          <a:p>
            <a:r>
              <a:rPr lang="en-US" altLang="ko-KR" sz="2400" baseline="30000"/>
              <a:t>1</a:t>
            </a:r>
            <a:r>
              <a:rPr lang="en-US" sz="2400" b="0" i="1">
                <a:solidFill>
                  <a:srgbClr val="333333"/>
                </a:solidFill>
                <a:effectLst/>
              </a:rPr>
              <a:t>National University of Singapore, </a:t>
            </a:r>
            <a:r>
              <a:rPr lang="en-US" altLang="ko-KR" sz="2400" baseline="30000"/>
              <a:t>2</a:t>
            </a:r>
            <a:r>
              <a:rPr lang="en-US" sz="2400" b="0" i="1">
                <a:solidFill>
                  <a:srgbClr val="333333"/>
                </a:solidFill>
                <a:effectLst/>
              </a:rPr>
              <a:t>MIT CSAIL, </a:t>
            </a:r>
            <a:r>
              <a:rPr lang="en-US" altLang="ko-KR" sz="2400" baseline="30000"/>
              <a:t>3</a:t>
            </a:r>
            <a:r>
              <a:rPr lang="en-US" sz="2400" b="0" i="1">
                <a:solidFill>
                  <a:srgbClr val="333333"/>
                </a:solidFill>
                <a:effectLst/>
              </a:rPr>
              <a:t>Microsoft Research</a:t>
            </a:r>
            <a:endParaRPr lang="en-US" sz="3200" baseline="30000"/>
          </a:p>
        </p:txBody>
      </p:sp>
      <p:pic>
        <p:nvPicPr>
          <p:cNvPr id="18" name="Picture 4" descr="Logo, company name&#10;&#10;Description automatically generated">
            <a:extLst>
              <a:ext uri="{FF2B5EF4-FFF2-40B4-BE49-F238E27FC236}">
                <a16:creationId xmlns:a16="http://schemas.microsoft.com/office/drawing/2014/main" id="{A0FDE2BA-4A3E-E637-E588-4061F251E456}"/>
              </a:ext>
            </a:extLst>
          </p:cNvPr>
          <p:cNvPicPr>
            <a:picLocks noChangeAspect="1"/>
          </p:cNvPicPr>
          <p:nvPr/>
        </p:nvPicPr>
        <p:blipFill rotWithShape="1">
          <a:blip r:embed="rId3"/>
          <a:srcRect l="12073" t="17197" r="9801" b="22485"/>
          <a:stretch/>
        </p:blipFill>
        <p:spPr>
          <a:xfrm>
            <a:off x="1089969" y="5014913"/>
            <a:ext cx="2357437" cy="1128712"/>
          </a:xfrm>
          <a:prstGeom prst="rect">
            <a:avLst/>
          </a:prstGeom>
        </p:spPr>
      </p:pic>
      <p:pic>
        <p:nvPicPr>
          <p:cNvPr id="20" name="Picture 19">
            <a:extLst>
              <a:ext uri="{FF2B5EF4-FFF2-40B4-BE49-F238E27FC236}">
                <a16:creationId xmlns:a16="http://schemas.microsoft.com/office/drawing/2014/main" id="{DA33DEE0-796D-98E7-43E7-3D879644F149}"/>
              </a:ext>
            </a:extLst>
          </p:cNvPr>
          <p:cNvPicPr>
            <a:picLocks noChangeAspect="1"/>
          </p:cNvPicPr>
          <p:nvPr/>
        </p:nvPicPr>
        <p:blipFill>
          <a:blip r:embed="rId4"/>
          <a:stretch>
            <a:fillRect/>
          </a:stretch>
        </p:blipFill>
        <p:spPr>
          <a:xfrm>
            <a:off x="8380145" y="4904668"/>
            <a:ext cx="2909455" cy="1227329"/>
          </a:xfrm>
          <a:prstGeom prst="rect">
            <a:avLst/>
          </a:prstGeom>
        </p:spPr>
      </p:pic>
      <p:pic>
        <p:nvPicPr>
          <p:cNvPr id="4" name="Picture 4" descr="A logo with text on it&#10;&#10;Description automatically generated">
            <a:extLst>
              <a:ext uri="{FF2B5EF4-FFF2-40B4-BE49-F238E27FC236}">
                <a16:creationId xmlns:a16="http://schemas.microsoft.com/office/drawing/2014/main" id="{E37E65D4-7F24-ACF7-35D4-1B40B4F79117}"/>
              </a:ext>
            </a:extLst>
          </p:cNvPr>
          <p:cNvPicPr>
            <a:picLocks noChangeAspect="1"/>
          </p:cNvPicPr>
          <p:nvPr/>
        </p:nvPicPr>
        <p:blipFill>
          <a:blip r:embed="rId5"/>
          <a:stretch>
            <a:fillRect/>
          </a:stretch>
        </p:blipFill>
        <p:spPr>
          <a:xfrm>
            <a:off x="4681477" y="4794442"/>
            <a:ext cx="2556236" cy="1681193"/>
          </a:xfrm>
          <a:prstGeom prst="rect">
            <a:avLst/>
          </a:prstGeom>
        </p:spPr>
      </p:pic>
    </p:spTree>
    <p:extLst>
      <p:ext uri="{BB962C8B-B14F-4D97-AF65-F5344CB8AC3E}">
        <p14:creationId xmlns:p14="http://schemas.microsoft.com/office/powerpoint/2010/main" val="764945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8AF47462-A450-3F53-D9A0-BECC44EEBF72}"/>
              </a:ext>
            </a:extLst>
          </p:cNvPr>
          <p:cNvSpPr/>
          <p:nvPr/>
        </p:nvSpPr>
        <p:spPr>
          <a:xfrm>
            <a:off x="2022200" y="4071794"/>
            <a:ext cx="8171686" cy="2437568"/>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800" b="1" i="1" u="none" strike="noStrike" kern="1200" cap="none" spc="0" normalizeH="0" baseline="0" noProof="0">
                <a:ln>
                  <a:noFill/>
                </a:ln>
                <a:solidFill>
                  <a:schemeClr val="tx1"/>
                </a:solidFill>
                <a:effectLst/>
                <a:uLnTx/>
                <a:uFillTx/>
                <a:ea typeface="맑은 고딕" panose="020B0503020000020004" pitchFamily="34" charset="-127"/>
                <a:cs typeface="Calibri"/>
              </a:rPr>
              <a:t>Use multiple sequencers</a:t>
            </a:r>
            <a:r>
              <a:rPr kumimoji="0" lang="en-US" altLang="ko-KR" sz="2800" b="1" i="1" u="none" strike="noStrike" kern="1200" cap="none" spc="0" normalizeH="0" noProof="0">
                <a:ln>
                  <a:noFill/>
                </a:ln>
                <a:solidFill>
                  <a:schemeClr val="tx1"/>
                </a:solidFill>
                <a:effectLst/>
                <a:uLnTx/>
                <a:uFillTx/>
                <a:ea typeface="맑은 고딕" panose="020B0503020000020004" pitchFamily="34" charset="-127"/>
                <a:cs typeface="Calibri"/>
              </a:rPr>
              <a:t> </a:t>
            </a:r>
            <a:r>
              <a:rPr kumimoji="0" lang="en-US" altLang="ko-KR" sz="2800" b="1" i="1" u="none" strike="noStrike" kern="1200" cap="none" spc="0" normalizeH="0" baseline="0" noProof="0">
                <a:ln>
                  <a:noFill/>
                </a:ln>
                <a:solidFill>
                  <a:schemeClr val="tx1"/>
                </a:solidFill>
                <a:effectLst/>
                <a:uLnTx/>
                <a:uFillTx/>
                <a:ea typeface="맑은 고딕" panose="020B0503020000020004" pitchFamily="34" charset="-127"/>
                <a:cs typeface="Calibri"/>
              </a:rPr>
              <a:t>concurrently</a:t>
            </a:r>
            <a:endParaRPr lang="en-US" altLang="ko-KR" sz="2800" b="1" i="1">
              <a:solidFill>
                <a:schemeClr val="tx1"/>
              </a:solidFill>
              <a:cs typeface="Calibri"/>
            </a:endParaRPr>
          </a:p>
          <a:p>
            <a:pPr algn="ctr"/>
            <a:r>
              <a:rPr lang="en-US" altLang="ko-KR" sz="4000" b="1">
                <a:solidFill>
                  <a:srgbClr val="00B050"/>
                </a:solidFill>
                <a:cs typeface="Calibri"/>
              </a:rPr>
              <a:t>(</a:t>
            </a:r>
            <a:r>
              <a:rPr lang="en-US" altLang="ko-KR" sz="4000" b="1" i="1">
                <a:solidFill>
                  <a:srgbClr val="00B050"/>
                </a:solidFill>
                <a:cs typeface="Calibri"/>
              </a:rPr>
              <a:t>Serialization-Free</a:t>
            </a:r>
            <a:r>
              <a:rPr lang="en-US" altLang="ko-KR" sz="4000" b="1">
                <a:solidFill>
                  <a:srgbClr val="00B050"/>
                </a:solidFill>
                <a:cs typeface="Calibri"/>
              </a:rPr>
              <a:t>)</a:t>
            </a:r>
            <a:endParaRPr lang="en-US" altLang="ko-KR" sz="3500" b="1">
              <a:solidFill>
                <a:srgbClr val="FF0000"/>
              </a:solidFill>
              <a:cs typeface="Calibri"/>
            </a:endParaRPr>
          </a:p>
          <a:p>
            <a:pPr lvl="0" algn="just"/>
            <a:r>
              <a:rPr lang="en-US" sz="2800" b="0" i="0">
                <a:solidFill>
                  <a:srgbClr val="202122"/>
                </a:solidFill>
                <a:effectLst/>
              </a:rPr>
              <a:t>✅ </a:t>
            </a:r>
            <a:r>
              <a:rPr lang="en-US" altLang="ko-KR" sz="2800" b="1" i="1">
                <a:solidFill>
                  <a:srgbClr val="00B050"/>
                </a:solidFill>
                <a:cs typeface="Calibri"/>
              </a:rPr>
              <a:t>Network load balancing </a:t>
            </a:r>
            <a:r>
              <a:rPr lang="en-US" altLang="ko-KR" sz="2800" b="1">
                <a:solidFill>
                  <a:srgbClr val="00B050"/>
                </a:solidFill>
                <a:cs typeface="Calibri"/>
              </a:rPr>
              <a:t>⇒</a:t>
            </a:r>
            <a:r>
              <a:rPr lang="en-US" altLang="ko-KR" sz="2800" b="1" i="1">
                <a:solidFill>
                  <a:srgbClr val="00B050"/>
                </a:solidFill>
                <a:cs typeface="Calibri"/>
                <a:sym typeface="Wingdings" pitchFamily="2" charset="2"/>
              </a:rPr>
              <a:t> low latency </a:t>
            </a:r>
            <a:r>
              <a:rPr lang="en-US" altLang="ko-KR" sz="2800" b="1">
                <a:solidFill>
                  <a:srgbClr val="00B050"/>
                </a:solidFill>
                <a:cs typeface="Calibri"/>
                <a:sym typeface="Wingdings" pitchFamily="2" charset="2"/>
              </a:rPr>
              <a:t>(e.g., 13x)</a:t>
            </a:r>
            <a:endParaRPr lang="en-US" altLang="ko-KR" sz="2800" b="1">
              <a:solidFill>
                <a:srgbClr val="00B050"/>
              </a:solidFill>
              <a:cs typeface="Calibri"/>
            </a:endParaRPr>
          </a:p>
          <a:p>
            <a:pPr lvl="0" algn="just"/>
            <a:r>
              <a:rPr lang="en-US" sz="2800" b="0" i="0">
                <a:solidFill>
                  <a:srgbClr val="202122"/>
                </a:solidFill>
                <a:effectLst/>
              </a:rPr>
              <a:t>✅ </a:t>
            </a:r>
            <a:r>
              <a:rPr lang="en-US" altLang="ko-KR" sz="2800" b="1" i="1">
                <a:solidFill>
                  <a:srgbClr val="00B050"/>
                </a:solidFill>
                <a:cs typeface="Calibri"/>
              </a:rPr>
              <a:t>Higher scalability beyond a single sequencer</a:t>
            </a:r>
          </a:p>
          <a:p>
            <a:pPr lvl="0" algn="just"/>
            <a:r>
              <a:rPr lang="en-US" sz="2800" b="0" i="0">
                <a:solidFill>
                  <a:srgbClr val="202122"/>
                </a:solidFill>
                <a:effectLst/>
              </a:rPr>
              <a:t>✅ </a:t>
            </a:r>
            <a:r>
              <a:rPr lang="en-US" altLang="ko-KR" sz="2800" b="1" i="1">
                <a:solidFill>
                  <a:srgbClr val="00B050"/>
                </a:solidFill>
                <a:cs typeface="Calibri"/>
              </a:rPr>
              <a:t>Faster sequencer failover </a:t>
            </a:r>
            <a:r>
              <a:rPr lang="en-US" altLang="ko-KR" sz="2800" b="1">
                <a:solidFill>
                  <a:srgbClr val="00B050"/>
                </a:solidFill>
                <a:cs typeface="Calibri"/>
              </a:rPr>
              <a:t>(e.g., 5x)</a:t>
            </a:r>
          </a:p>
        </p:txBody>
      </p:sp>
      <p:sp>
        <p:nvSpPr>
          <p:cNvPr id="4" name="Slide Number Placeholder 3">
            <a:extLst>
              <a:ext uri="{FF2B5EF4-FFF2-40B4-BE49-F238E27FC236}">
                <a16:creationId xmlns:a16="http://schemas.microsoft.com/office/drawing/2014/main" id="{C83FDF7B-AE7D-323C-D9C5-28D4A8D2E58A}"/>
              </a:ext>
            </a:extLst>
          </p:cNvPr>
          <p:cNvSpPr>
            <a:spLocks noGrp="1"/>
          </p:cNvSpPr>
          <p:nvPr>
            <p:ph type="sldNum" sz="quarter" idx="12"/>
          </p:nvPr>
        </p:nvSpPr>
        <p:spPr/>
        <p:txBody>
          <a:bodyPr/>
          <a:lstStyle/>
          <a:p>
            <a:r>
              <a:rPr lang="en-US"/>
              <a:t>7</a:t>
            </a:r>
          </a:p>
        </p:txBody>
      </p:sp>
      <p:sp>
        <p:nvSpPr>
          <p:cNvPr id="29" name="Title 1">
            <a:extLst>
              <a:ext uri="{FF2B5EF4-FFF2-40B4-BE49-F238E27FC236}">
                <a16:creationId xmlns:a16="http://schemas.microsoft.com/office/drawing/2014/main" id="{C514F6D4-5B80-6B2D-EFED-1B8005BE83E8}"/>
              </a:ext>
            </a:extLst>
          </p:cNvPr>
          <p:cNvSpPr txBox="1">
            <a:spLocks/>
          </p:cNvSpPr>
          <p:nvPr/>
        </p:nvSpPr>
        <p:spPr>
          <a:xfrm>
            <a:off x="-38100" y="2638214"/>
            <a:ext cx="12268200" cy="1205057"/>
          </a:xfrm>
          <a:prstGeom prst="rect">
            <a:avLst/>
          </a:prstGeom>
          <a:solidFill>
            <a:schemeClr val="tx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i="1">
                <a:solidFill>
                  <a:schemeClr val="bg1"/>
                </a:solidFill>
                <a:ea typeface="Calibri Light"/>
                <a:cs typeface="Calibri Light"/>
              </a:rPr>
              <a:t>Hydra</a:t>
            </a:r>
          </a:p>
        </p:txBody>
      </p:sp>
      <p:sp>
        <p:nvSpPr>
          <p:cNvPr id="3" name="Rounded Rectangle 2">
            <a:extLst>
              <a:ext uri="{FF2B5EF4-FFF2-40B4-BE49-F238E27FC236}">
                <a16:creationId xmlns:a16="http://schemas.microsoft.com/office/drawing/2014/main" id="{054B8787-B524-BC62-D059-E143BE3C7711}"/>
              </a:ext>
            </a:extLst>
          </p:cNvPr>
          <p:cNvSpPr/>
          <p:nvPr/>
        </p:nvSpPr>
        <p:spPr>
          <a:xfrm>
            <a:off x="2023471" y="242858"/>
            <a:ext cx="8169145" cy="2219017"/>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400" b="1" i="1" u="none" strike="noStrike" kern="1200" cap="none" spc="0" normalizeH="0" baseline="0" noProof="0" dirty="0">
                <a:ln>
                  <a:noFill/>
                </a:ln>
                <a:solidFill>
                  <a:schemeClr val="tx1"/>
                </a:solidFill>
                <a:effectLst/>
                <a:uLnTx/>
                <a:uFillTx/>
                <a:ea typeface="맑은 고딕" panose="020B0503020000020004" pitchFamily="34" charset="-127"/>
                <a:cs typeface="Calibri"/>
              </a:rPr>
              <a:t>All request traffic</a:t>
            </a:r>
            <a:r>
              <a:rPr kumimoji="0" lang="en-US" altLang="ko-KR" sz="2400" b="1" i="1" u="none" strike="noStrike" kern="1200" cap="none" spc="0" normalizeH="0" noProof="0" dirty="0">
                <a:ln>
                  <a:noFill/>
                </a:ln>
                <a:solidFill>
                  <a:schemeClr val="tx1"/>
                </a:solidFill>
                <a:effectLst/>
                <a:uLnTx/>
                <a:uFillTx/>
                <a:ea typeface="맑은 고딕" panose="020B0503020000020004" pitchFamily="34" charset="-127"/>
                <a:cs typeface="Calibri"/>
              </a:rPr>
              <a:t> </a:t>
            </a:r>
            <a:r>
              <a:rPr kumimoji="0" lang="en-US" altLang="ko-KR" sz="2400" b="1" u="none" strike="noStrike" kern="1200" cap="none" spc="0" normalizeH="0" baseline="0" noProof="0" dirty="0">
                <a:ln>
                  <a:noFill/>
                </a:ln>
                <a:solidFill>
                  <a:schemeClr val="tx1"/>
                </a:solidFill>
                <a:effectLst/>
                <a:uLnTx/>
                <a:uFillTx/>
                <a:ea typeface="맑은 고딕" panose="020B0503020000020004" pitchFamily="34" charset="-127"/>
                <a:cs typeface="Calibri"/>
              </a:rPr>
              <a:t>must go</a:t>
            </a:r>
            <a:r>
              <a:rPr kumimoji="0" lang="en-US" altLang="ko-KR" sz="2400" b="1" i="1" u="none" strike="noStrike" kern="1200" cap="none" spc="0" normalizeH="0" baseline="0" noProof="0" dirty="0">
                <a:ln>
                  <a:noFill/>
                </a:ln>
                <a:solidFill>
                  <a:schemeClr val="tx1"/>
                </a:solidFill>
                <a:effectLst/>
                <a:uLnTx/>
                <a:uFillTx/>
                <a:ea typeface="맑은 고딕" panose="020B0503020000020004" pitchFamily="34" charset="-127"/>
                <a:cs typeface="Calibri"/>
              </a:rPr>
              <a:t> </a:t>
            </a:r>
            <a:r>
              <a:rPr kumimoji="0" lang="en-US" altLang="ko-KR" sz="2400" b="1" u="none" strike="noStrike" kern="1200" cap="none" spc="0" normalizeH="0" baseline="0" noProof="0" dirty="0">
                <a:ln>
                  <a:noFill/>
                </a:ln>
                <a:solidFill>
                  <a:schemeClr val="tx1"/>
                </a:solidFill>
                <a:effectLst/>
                <a:uLnTx/>
                <a:uFillTx/>
                <a:ea typeface="맑은 고딕" panose="020B0503020000020004" pitchFamily="34" charset="-127"/>
                <a:cs typeface="Calibri"/>
              </a:rPr>
              <a:t>through the</a:t>
            </a:r>
            <a:r>
              <a:rPr kumimoji="0" lang="en-US" altLang="ko-KR" sz="2400" b="1" i="1" u="none" strike="noStrike" kern="1200" cap="none" spc="0" normalizeH="0" baseline="0" noProof="0" dirty="0">
                <a:ln>
                  <a:noFill/>
                </a:ln>
                <a:solidFill>
                  <a:schemeClr val="tx1"/>
                </a:solidFill>
                <a:effectLst/>
                <a:uLnTx/>
                <a:uFillTx/>
                <a:ea typeface="맑은 고딕" panose="020B0503020000020004" pitchFamily="34" charset="-127"/>
                <a:cs typeface="Calibri"/>
              </a:rPr>
              <a:t> single sequencer</a:t>
            </a:r>
            <a:endParaRPr lang="en-US" altLang="ko-KR" sz="2400" b="1" i="1" dirty="0">
              <a:solidFill>
                <a:schemeClr val="tx1"/>
              </a:solidFill>
              <a:cs typeface="Calibri"/>
            </a:endParaRPr>
          </a:p>
          <a:p>
            <a:pPr algn="ctr"/>
            <a:r>
              <a:rPr lang="en-US" altLang="ko-KR" sz="3600" b="1" dirty="0">
                <a:solidFill>
                  <a:srgbClr val="FF0000"/>
                </a:solidFill>
                <a:cs typeface="Calibri"/>
              </a:rPr>
              <a:t>(</a:t>
            </a:r>
            <a:r>
              <a:rPr lang="en-US" altLang="ko-KR" sz="3600" b="1" i="1" dirty="0">
                <a:solidFill>
                  <a:srgbClr val="FF0000"/>
                </a:solidFill>
                <a:cs typeface="Calibri"/>
              </a:rPr>
              <a:t>Network Serialization</a:t>
            </a:r>
            <a:r>
              <a:rPr lang="en-US" altLang="ko-KR" sz="3600" b="1" dirty="0">
                <a:solidFill>
                  <a:srgbClr val="FF0000"/>
                </a:solidFill>
                <a:cs typeface="Calibri"/>
              </a:rPr>
              <a:t>)</a:t>
            </a:r>
            <a:endParaRPr lang="en-US" altLang="ko-KR" sz="2000" b="1" dirty="0">
              <a:solidFill>
                <a:srgbClr val="FF0000"/>
              </a:solidFill>
              <a:cs typeface="Calibri"/>
            </a:endParaRPr>
          </a:p>
          <a:p>
            <a:pPr lvl="0" algn="just"/>
            <a:r>
              <a:rPr lang="en-US" altLang="ko-KR" sz="2400" dirty="0">
                <a:solidFill>
                  <a:srgbClr val="FF0000"/>
                </a:solidFill>
                <a:cs typeface="Calibri"/>
              </a:rPr>
              <a:t>☒ </a:t>
            </a:r>
            <a:r>
              <a:rPr lang="en-US" altLang="ko-KR" sz="2400" b="1" i="1" dirty="0">
                <a:solidFill>
                  <a:srgbClr val="FF0000"/>
                </a:solidFill>
                <a:cs typeface="Calibri"/>
              </a:rPr>
              <a:t>Network load imbalance </a:t>
            </a:r>
            <a:r>
              <a:rPr lang="en-US" altLang="ko-KR" sz="2400" b="1" dirty="0">
                <a:solidFill>
                  <a:srgbClr val="FF0000"/>
                </a:solidFill>
                <a:cs typeface="Calibri"/>
              </a:rPr>
              <a:t>⇒</a:t>
            </a:r>
            <a:r>
              <a:rPr lang="en-US" altLang="ko-KR" sz="2400" b="1" i="1" dirty="0">
                <a:solidFill>
                  <a:srgbClr val="FF0000"/>
                </a:solidFill>
                <a:cs typeface="Calibri"/>
                <a:sym typeface="Wingdings" pitchFamily="2" charset="2"/>
              </a:rPr>
              <a:t> high latency</a:t>
            </a:r>
            <a:endParaRPr lang="en-US" altLang="ko-KR" sz="2400" b="1" i="1" dirty="0">
              <a:solidFill>
                <a:srgbClr val="FF0000"/>
              </a:solidFill>
              <a:cs typeface="Calibri"/>
            </a:endParaRPr>
          </a:p>
          <a:p>
            <a:pPr lvl="0" algn="just"/>
            <a:r>
              <a:rPr lang="en-US" altLang="ko-KR" sz="2400" dirty="0">
                <a:solidFill>
                  <a:srgbClr val="FF0000"/>
                </a:solidFill>
                <a:cs typeface="Calibri"/>
              </a:rPr>
              <a:t>☒ </a:t>
            </a:r>
            <a:r>
              <a:rPr lang="en-US" altLang="ko-KR" sz="2400" b="1" i="1" dirty="0">
                <a:solidFill>
                  <a:srgbClr val="FF0000"/>
                </a:solidFill>
                <a:cs typeface="Calibri"/>
              </a:rPr>
              <a:t>Sequencer scalability bottleneck</a:t>
            </a:r>
          </a:p>
          <a:p>
            <a:pPr lvl="0" algn="just"/>
            <a:r>
              <a:rPr lang="en-US" altLang="ko-KR" sz="2400" dirty="0">
                <a:solidFill>
                  <a:srgbClr val="FF0000"/>
                </a:solidFill>
                <a:cs typeface="Calibri"/>
              </a:rPr>
              <a:t>☒ </a:t>
            </a:r>
            <a:r>
              <a:rPr lang="en-US" altLang="ko-KR" sz="2400" b="1" i="1" dirty="0">
                <a:solidFill>
                  <a:srgbClr val="FF0000"/>
                </a:solidFill>
                <a:cs typeface="Calibri"/>
              </a:rPr>
              <a:t>Prolonged sequencer failover</a:t>
            </a:r>
          </a:p>
        </p:txBody>
      </p:sp>
      <p:sp>
        <p:nvSpPr>
          <p:cNvPr id="6" name="Rectangle: Rounded Corners 27">
            <a:extLst>
              <a:ext uri="{FF2B5EF4-FFF2-40B4-BE49-F238E27FC236}">
                <a16:creationId xmlns:a16="http://schemas.microsoft.com/office/drawing/2014/main" id="{4D49B6A1-6380-607D-2EFA-D97335398ADE}"/>
              </a:ext>
            </a:extLst>
          </p:cNvPr>
          <p:cNvSpPr/>
          <p:nvPr/>
        </p:nvSpPr>
        <p:spPr>
          <a:xfrm>
            <a:off x="619977" y="2097003"/>
            <a:ext cx="6768824" cy="3329051"/>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dirty="0">
                <a:solidFill>
                  <a:schemeClr val="tx1"/>
                </a:solidFill>
                <a:cs typeface="Calibri"/>
              </a:rPr>
              <a:t>What if servers can migrate </a:t>
            </a:r>
          </a:p>
          <a:p>
            <a:pPr algn="ctr"/>
            <a:r>
              <a:rPr lang="en-US" sz="3200" dirty="0">
                <a:solidFill>
                  <a:schemeClr val="tx1"/>
                </a:solidFill>
                <a:cs typeface="Calibri"/>
              </a:rPr>
              <a:t>a live TCP connection?</a:t>
            </a:r>
          </a:p>
          <a:p>
            <a:pPr algn="ctr"/>
            <a:endParaRPr lang="en-US" sz="3200" dirty="0">
              <a:solidFill>
                <a:schemeClr val="tx1"/>
              </a:solidFill>
              <a:cs typeface="Calibri"/>
            </a:endParaRPr>
          </a:p>
          <a:p>
            <a:pPr algn="ctr"/>
            <a:r>
              <a:rPr lang="en-US" sz="2800" dirty="0">
                <a:solidFill>
                  <a:schemeClr val="tx1"/>
                </a:solidFill>
                <a:cs typeface="Calibri"/>
                <a:sym typeface="Wingdings" panose="05000000000000000000" pitchFamily="2" charset="2"/>
              </a:rPr>
              <a:t> Strong load balancing system with</a:t>
            </a:r>
            <a:endParaRPr lang="en-US" sz="2800" dirty="0">
              <a:solidFill>
                <a:schemeClr val="tx1"/>
              </a:solidFill>
              <a:cs typeface="Calibri"/>
            </a:endParaRPr>
          </a:p>
          <a:p>
            <a:pPr algn="ctr"/>
            <a:endParaRPr lang="en-US" sz="3600" dirty="0">
              <a:solidFill>
                <a:schemeClr val="tx1"/>
              </a:solidFill>
              <a:cs typeface="Calibri"/>
            </a:endParaRPr>
          </a:p>
          <a:p>
            <a:pPr algn="ctr"/>
            <a:endParaRPr lang="en-US" sz="3600" dirty="0">
              <a:solidFill>
                <a:schemeClr val="tx1"/>
              </a:solidFill>
              <a:cs typeface="Calibri"/>
            </a:endParaRPr>
          </a:p>
        </p:txBody>
      </p:sp>
      <p:sp>
        <p:nvSpPr>
          <p:cNvPr id="7" name="TextBox 6">
            <a:extLst>
              <a:ext uri="{FF2B5EF4-FFF2-40B4-BE49-F238E27FC236}">
                <a16:creationId xmlns:a16="http://schemas.microsoft.com/office/drawing/2014/main" id="{1DE4CED7-762A-E0E0-9914-0ABE826BBA34}"/>
              </a:ext>
            </a:extLst>
          </p:cNvPr>
          <p:cNvSpPr txBox="1"/>
          <p:nvPr/>
        </p:nvSpPr>
        <p:spPr>
          <a:xfrm>
            <a:off x="1185391" y="4148847"/>
            <a:ext cx="6096000" cy="1200329"/>
          </a:xfrm>
          <a:prstGeom prst="rect">
            <a:avLst/>
          </a:prstGeom>
          <a:noFill/>
        </p:spPr>
        <p:txBody>
          <a:bodyPr wrap="square">
            <a:spAutoFit/>
          </a:bodyPr>
          <a:lstStyle/>
          <a:p>
            <a:r>
              <a:rPr lang="en-US" sz="2400" dirty="0">
                <a:solidFill>
                  <a:srgbClr val="202122"/>
                </a:solidFill>
              </a:rPr>
              <a:t>✅ </a:t>
            </a:r>
            <a:r>
              <a:rPr lang="en-US" altLang="ko-KR" sz="2400" b="1" i="1" dirty="0">
                <a:solidFill>
                  <a:srgbClr val="00B050"/>
                </a:solidFill>
                <a:cs typeface="Calibri"/>
              </a:rPr>
              <a:t>Scalability </a:t>
            </a:r>
          </a:p>
          <a:p>
            <a:r>
              <a:rPr lang="en-US" sz="2400" dirty="0">
                <a:solidFill>
                  <a:srgbClr val="202122"/>
                </a:solidFill>
              </a:rPr>
              <a:t>✅ </a:t>
            </a:r>
            <a:r>
              <a:rPr lang="en-US" altLang="ko-KR" sz="2400" b="1" i="1" dirty="0">
                <a:solidFill>
                  <a:srgbClr val="00B050"/>
                </a:solidFill>
                <a:cs typeface="Calibri"/>
              </a:rPr>
              <a:t>TCP Support</a:t>
            </a:r>
          </a:p>
          <a:p>
            <a:r>
              <a:rPr lang="en-US" sz="2400" dirty="0">
                <a:solidFill>
                  <a:srgbClr val="202122"/>
                </a:solidFill>
              </a:rPr>
              <a:t>✅ </a:t>
            </a:r>
            <a:r>
              <a:rPr lang="en-US" sz="2400" b="1" i="1" dirty="0">
                <a:solidFill>
                  <a:srgbClr val="00B050"/>
                </a:solidFill>
                <a:cs typeface="Calibri"/>
              </a:rPr>
              <a:t>Balancing skewed workload</a:t>
            </a:r>
            <a:endParaRPr lang="en-US" sz="2400" dirty="0"/>
          </a:p>
        </p:txBody>
      </p:sp>
    </p:spTree>
    <p:extLst>
      <p:ext uri="{BB962C8B-B14F-4D97-AF65-F5344CB8AC3E}">
        <p14:creationId xmlns:p14="http://schemas.microsoft.com/office/powerpoint/2010/main" val="72919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left)">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wipe(left)">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wipe(left)">
                                      <p:cBhvr>
                                        <p:cTn id="25" dur="500"/>
                                        <p:tgtEl>
                                          <p:spTgt spid="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C8608E6-9939-5DCD-7324-2A989B34DBFE}"/>
              </a:ext>
            </a:extLst>
          </p:cNvPr>
          <p:cNvSpPr txBox="1">
            <a:spLocks/>
          </p:cNvSpPr>
          <p:nvPr/>
        </p:nvSpPr>
        <p:spPr>
          <a:xfrm>
            <a:off x="0" y="72655"/>
            <a:ext cx="121920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i="1"/>
              <a:t>This Talk: Capybara</a:t>
            </a:r>
            <a:endParaRPr lang="en-US" sz="5000"/>
          </a:p>
        </p:txBody>
      </p:sp>
      <p:sp>
        <p:nvSpPr>
          <p:cNvPr id="5" name="Slide Number Placeholder 4">
            <a:extLst>
              <a:ext uri="{FF2B5EF4-FFF2-40B4-BE49-F238E27FC236}">
                <a16:creationId xmlns:a16="http://schemas.microsoft.com/office/drawing/2014/main" id="{459BA7D9-C186-A9C8-7DC8-A0E30106CBBE}"/>
              </a:ext>
            </a:extLst>
          </p:cNvPr>
          <p:cNvSpPr>
            <a:spLocks noGrp="1"/>
          </p:cNvSpPr>
          <p:nvPr>
            <p:ph type="sldNum" sz="quarter" idx="12"/>
          </p:nvPr>
        </p:nvSpPr>
        <p:spPr/>
        <p:txBody>
          <a:bodyPr/>
          <a:lstStyle/>
          <a:p>
            <a:fld id="{CE74A110-DBB9-CA44-8C7F-E2E29250936F}" type="slidenum">
              <a:rPr lang="en-US" smtClean="0"/>
              <a:t>11</a:t>
            </a:fld>
            <a:endParaRPr lang="en-US"/>
          </a:p>
        </p:txBody>
      </p:sp>
      <p:grpSp>
        <p:nvGrpSpPr>
          <p:cNvPr id="2" name="Group 1">
            <a:extLst>
              <a:ext uri="{FF2B5EF4-FFF2-40B4-BE49-F238E27FC236}">
                <a16:creationId xmlns:a16="http://schemas.microsoft.com/office/drawing/2014/main" id="{7B23E33B-A862-8B9D-5B71-E2A0E1220AB7}"/>
              </a:ext>
            </a:extLst>
          </p:cNvPr>
          <p:cNvGrpSpPr/>
          <p:nvPr/>
        </p:nvGrpSpPr>
        <p:grpSpPr>
          <a:xfrm>
            <a:off x="835232" y="2201647"/>
            <a:ext cx="4398818" cy="3404605"/>
            <a:chOff x="835232" y="1476517"/>
            <a:chExt cx="4398818" cy="4119572"/>
          </a:xfrm>
        </p:grpSpPr>
        <p:sp>
          <p:nvSpPr>
            <p:cNvPr id="8" name="Rectangle 7">
              <a:extLst>
                <a:ext uri="{FF2B5EF4-FFF2-40B4-BE49-F238E27FC236}">
                  <a16:creationId xmlns:a16="http://schemas.microsoft.com/office/drawing/2014/main" id="{B751D2E1-5004-74F9-DBE4-72CDB95D2212}"/>
                </a:ext>
              </a:extLst>
            </p:cNvPr>
            <p:cNvSpPr/>
            <p:nvPr/>
          </p:nvSpPr>
          <p:spPr>
            <a:xfrm>
              <a:off x="835232" y="1476517"/>
              <a:ext cx="4398818" cy="1325563"/>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95DF01C-16AC-7CC1-ED4B-B87171794D87}"/>
                </a:ext>
              </a:extLst>
            </p:cNvPr>
            <p:cNvSpPr/>
            <p:nvPr/>
          </p:nvSpPr>
          <p:spPr>
            <a:xfrm>
              <a:off x="835232" y="3241351"/>
              <a:ext cx="4398818" cy="82307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AC25EF3-98DB-CFA2-AAC5-5D45D9333174}"/>
                </a:ext>
              </a:extLst>
            </p:cNvPr>
            <p:cNvSpPr/>
            <p:nvPr/>
          </p:nvSpPr>
          <p:spPr>
            <a:xfrm>
              <a:off x="835232" y="4187665"/>
              <a:ext cx="4398818" cy="905377"/>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CADFA5A-B11D-0FC0-897C-A68B8B67A45D}"/>
                </a:ext>
              </a:extLst>
            </p:cNvPr>
            <p:cNvSpPr txBox="1"/>
            <p:nvPr/>
          </p:nvSpPr>
          <p:spPr>
            <a:xfrm>
              <a:off x="840922" y="1476517"/>
              <a:ext cx="1966682" cy="400110"/>
            </a:xfrm>
            <a:prstGeom prst="rect">
              <a:avLst/>
            </a:prstGeom>
            <a:noFill/>
          </p:spPr>
          <p:txBody>
            <a:bodyPr wrap="square" rtlCol="0">
              <a:spAutoFit/>
            </a:bodyPr>
            <a:lstStyle/>
            <a:p>
              <a:r>
                <a:rPr lang="en-US" sz="2000" b="1"/>
                <a:t>User Space</a:t>
              </a:r>
            </a:p>
          </p:txBody>
        </p:sp>
        <p:sp>
          <p:nvSpPr>
            <p:cNvPr id="13" name="TextBox 12">
              <a:extLst>
                <a:ext uri="{FF2B5EF4-FFF2-40B4-BE49-F238E27FC236}">
                  <a16:creationId xmlns:a16="http://schemas.microsoft.com/office/drawing/2014/main" id="{4014C3B5-B379-AD57-98A7-34A0F82ED593}"/>
                </a:ext>
              </a:extLst>
            </p:cNvPr>
            <p:cNvSpPr txBox="1"/>
            <p:nvPr/>
          </p:nvSpPr>
          <p:spPr>
            <a:xfrm>
              <a:off x="840922" y="3256234"/>
              <a:ext cx="1966682" cy="400110"/>
            </a:xfrm>
            <a:prstGeom prst="rect">
              <a:avLst/>
            </a:prstGeom>
            <a:noFill/>
          </p:spPr>
          <p:txBody>
            <a:bodyPr wrap="square" rtlCol="0">
              <a:spAutoFit/>
            </a:bodyPr>
            <a:lstStyle/>
            <a:p>
              <a:r>
                <a:rPr lang="en-US" sz="2000" b="1"/>
                <a:t>Kernel Space</a:t>
              </a:r>
            </a:p>
          </p:txBody>
        </p:sp>
        <p:sp>
          <p:nvSpPr>
            <p:cNvPr id="14" name="TextBox 13">
              <a:extLst>
                <a:ext uri="{FF2B5EF4-FFF2-40B4-BE49-F238E27FC236}">
                  <a16:creationId xmlns:a16="http://schemas.microsoft.com/office/drawing/2014/main" id="{83C3680B-63FC-8890-5524-BA97F395D677}"/>
                </a:ext>
              </a:extLst>
            </p:cNvPr>
            <p:cNvSpPr txBox="1"/>
            <p:nvPr/>
          </p:nvSpPr>
          <p:spPr>
            <a:xfrm>
              <a:off x="901470" y="4189049"/>
              <a:ext cx="1966682" cy="400110"/>
            </a:xfrm>
            <a:prstGeom prst="rect">
              <a:avLst/>
            </a:prstGeom>
            <a:noFill/>
          </p:spPr>
          <p:txBody>
            <a:bodyPr wrap="square" rtlCol="0">
              <a:spAutoFit/>
            </a:bodyPr>
            <a:lstStyle/>
            <a:p>
              <a:r>
                <a:rPr lang="en-US" sz="2000" b="1"/>
                <a:t>NIC</a:t>
              </a:r>
            </a:p>
          </p:txBody>
        </p:sp>
        <p:sp>
          <p:nvSpPr>
            <p:cNvPr id="15" name="Rectangle: Rounded Corners 14">
              <a:extLst>
                <a:ext uri="{FF2B5EF4-FFF2-40B4-BE49-F238E27FC236}">
                  <a16:creationId xmlns:a16="http://schemas.microsoft.com/office/drawing/2014/main" id="{E79F0EBB-5C08-551A-FEF7-DA9CE74AD15B}"/>
                </a:ext>
              </a:extLst>
            </p:cNvPr>
            <p:cNvSpPr/>
            <p:nvPr/>
          </p:nvSpPr>
          <p:spPr>
            <a:xfrm>
              <a:off x="1659180" y="2209306"/>
              <a:ext cx="1376795" cy="399326"/>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Application</a:t>
              </a:r>
            </a:p>
          </p:txBody>
        </p:sp>
        <p:sp>
          <p:nvSpPr>
            <p:cNvPr id="17" name="Rectangle: Rounded Corners 16">
              <a:extLst>
                <a:ext uri="{FF2B5EF4-FFF2-40B4-BE49-F238E27FC236}">
                  <a16:creationId xmlns:a16="http://schemas.microsoft.com/office/drawing/2014/main" id="{B1B3FADA-C630-F2EE-56F0-08FC86CD8C6B}"/>
                </a:ext>
              </a:extLst>
            </p:cNvPr>
            <p:cNvSpPr/>
            <p:nvPr/>
          </p:nvSpPr>
          <p:spPr>
            <a:xfrm>
              <a:off x="3455003" y="2116642"/>
              <a:ext cx="1665923" cy="584654"/>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Kernel-bypass</a:t>
              </a:r>
            </a:p>
            <a:p>
              <a:pPr algn="ctr"/>
              <a:r>
                <a:rPr lang="en-US" b="1">
                  <a:solidFill>
                    <a:schemeClr val="tx1"/>
                  </a:solidFill>
                </a:rPr>
                <a:t>Library OS</a:t>
              </a:r>
            </a:p>
          </p:txBody>
        </p:sp>
        <p:cxnSp>
          <p:nvCxnSpPr>
            <p:cNvPr id="19" name="Connector: Elbow 18">
              <a:extLst>
                <a:ext uri="{FF2B5EF4-FFF2-40B4-BE49-F238E27FC236}">
                  <a16:creationId xmlns:a16="http://schemas.microsoft.com/office/drawing/2014/main" id="{73EEC5D6-D4F9-73A9-6A5A-157C48700647}"/>
                </a:ext>
              </a:extLst>
            </p:cNvPr>
            <p:cNvCxnSpPr>
              <a:cxnSpLocks/>
              <a:stCxn id="17" idx="3"/>
              <a:endCxn id="20" idx="3"/>
            </p:cNvCxnSpPr>
            <p:nvPr/>
          </p:nvCxnSpPr>
          <p:spPr>
            <a:xfrm flipH="1">
              <a:off x="3726621" y="2408969"/>
              <a:ext cx="1394305" cy="2272462"/>
            </a:xfrm>
            <a:prstGeom prst="bentConnector3">
              <a:avLst>
                <a:gd name="adj1" fmla="val -24912"/>
              </a:avLst>
            </a:prstGeom>
            <a:ln w="47625">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B959B0C7-7CE8-76D3-CA1D-F412C1E99E0E}"/>
                </a:ext>
              </a:extLst>
            </p:cNvPr>
            <p:cNvSpPr/>
            <p:nvPr/>
          </p:nvSpPr>
          <p:spPr>
            <a:xfrm>
              <a:off x="2349826" y="4389104"/>
              <a:ext cx="1376795" cy="584654"/>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RX/TX Queues</a:t>
              </a:r>
            </a:p>
          </p:txBody>
        </p:sp>
        <p:cxnSp>
          <p:nvCxnSpPr>
            <p:cNvPr id="26" name="Straight Arrow Connector 25">
              <a:extLst>
                <a:ext uri="{FF2B5EF4-FFF2-40B4-BE49-F238E27FC236}">
                  <a16:creationId xmlns:a16="http://schemas.microsoft.com/office/drawing/2014/main" id="{18F9F7CE-0DF6-D6E9-F921-8EC991F5845A}"/>
                </a:ext>
              </a:extLst>
            </p:cNvPr>
            <p:cNvCxnSpPr>
              <a:stCxn id="15" idx="3"/>
              <a:endCxn id="17" idx="1"/>
            </p:cNvCxnSpPr>
            <p:nvPr/>
          </p:nvCxnSpPr>
          <p:spPr>
            <a:xfrm>
              <a:off x="3035975" y="2408969"/>
              <a:ext cx="419028"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A00AFEDD-35EC-7B8A-C70C-5BEEDEA83537}"/>
                </a:ext>
              </a:extLst>
            </p:cNvPr>
            <p:cNvSpPr txBox="1"/>
            <p:nvPr/>
          </p:nvSpPr>
          <p:spPr>
            <a:xfrm>
              <a:off x="1040131" y="5134424"/>
              <a:ext cx="405511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t>Kernel-bypassing OS</a:t>
              </a:r>
            </a:p>
          </p:txBody>
        </p:sp>
      </p:grpSp>
      <p:grpSp>
        <p:nvGrpSpPr>
          <p:cNvPr id="12" name="Group 11">
            <a:extLst>
              <a:ext uri="{FF2B5EF4-FFF2-40B4-BE49-F238E27FC236}">
                <a16:creationId xmlns:a16="http://schemas.microsoft.com/office/drawing/2014/main" id="{EA94C3CF-7C3F-B51C-7BE5-BDCE702527A7}"/>
              </a:ext>
            </a:extLst>
          </p:cNvPr>
          <p:cNvGrpSpPr/>
          <p:nvPr/>
        </p:nvGrpSpPr>
        <p:grpSpPr>
          <a:xfrm>
            <a:off x="6467334" y="3199053"/>
            <a:ext cx="5003156" cy="1522816"/>
            <a:chOff x="6467334" y="2671511"/>
            <a:chExt cx="5003156" cy="1842608"/>
          </a:xfrm>
        </p:grpSpPr>
        <p:sp>
          <p:nvSpPr>
            <p:cNvPr id="32" name="Rectangle 31">
              <a:extLst>
                <a:ext uri="{FF2B5EF4-FFF2-40B4-BE49-F238E27FC236}">
                  <a16:creationId xmlns:a16="http://schemas.microsoft.com/office/drawing/2014/main" id="{D697320E-B95A-E86F-3B1D-5624C9B56F33}"/>
                </a:ext>
              </a:extLst>
            </p:cNvPr>
            <p:cNvSpPr/>
            <p:nvPr/>
          </p:nvSpPr>
          <p:spPr>
            <a:xfrm>
              <a:off x="7820639" y="2671511"/>
              <a:ext cx="1695934" cy="905377"/>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Rectangle 32">
              <a:extLst>
                <a:ext uri="{FF2B5EF4-FFF2-40B4-BE49-F238E27FC236}">
                  <a16:creationId xmlns:a16="http://schemas.microsoft.com/office/drawing/2014/main" id="{77A8C918-882D-2C58-14DD-4D92ED348662}"/>
                </a:ext>
              </a:extLst>
            </p:cNvPr>
            <p:cNvSpPr/>
            <p:nvPr/>
          </p:nvSpPr>
          <p:spPr>
            <a:xfrm>
              <a:off x="7973039" y="2823911"/>
              <a:ext cx="1695934" cy="905377"/>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Rectangle 33">
              <a:extLst>
                <a:ext uri="{FF2B5EF4-FFF2-40B4-BE49-F238E27FC236}">
                  <a16:creationId xmlns:a16="http://schemas.microsoft.com/office/drawing/2014/main" id="{5C081608-99A5-2852-4FF8-8E409085FF8A}"/>
                </a:ext>
              </a:extLst>
            </p:cNvPr>
            <p:cNvSpPr/>
            <p:nvPr/>
          </p:nvSpPr>
          <p:spPr>
            <a:xfrm>
              <a:off x="8125439" y="2976311"/>
              <a:ext cx="1695934" cy="905377"/>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Match &amp; Action</a:t>
              </a:r>
            </a:p>
            <a:p>
              <a:pPr algn="ctr"/>
              <a:r>
                <a:rPr lang="en-US">
                  <a:solidFill>
                    <a:schemeClr val="tx1"/>
                  </a:solidFill>
                </a:rPr>
                <a:t>Table</a:t>
              </a:r>
            </a:p>
          </p:txBody>
        </p:sp>
        <p:sp>
          <p:nvSpPr>
            <p:cNvPr id="35" name="Rectangle 34">
              <a:extLst>
                <a:ext uri="{FF2B5EF4-FFF2-40B4-BE49-F238E27FC236}">
                  <a16:creationId xmlns:a16="http://schemas.microsoft.com/office/drawing/2014/main" id="{3701C599-EC3D-F168-24C8-73E6C2463CEC}"/>
                </a:ext>
              </a:extLst>
            </p:cNvPr>
            <p:cNvSpPr/>
            <p:nvPr/>
          </p:nvSpPr>
          <p:spPr>
            <a:xfrm>
              <a:off x="6467334" y="2886812"/>
              <a:ext cx="965655" cy="779574"/>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Input</a:t>
              </a:r>
            </a:p>
          </p:txBody>
        </p:sp>
        <p:sp>
          <p:nvSpPr>
            <p:cNvPr id="36" name="Rectangle 35">
              <a:extLst>
                <a:ext uri="{FF2B5EF4-FFF2-40B4-BE49-F238E27FC236}">
                  <a16:creationId xmlns:a16="http://schemas.microsoft.com/office/drawing/2014/main" id="{08D62A62-97F7-A90F-E7EE-95DC66876913}"/>
                </a:ext>
              </a:extLst>
            </p:cNvPr>
            <p:cNvSpPr/>
            <p:nvPr/>
          </p:nvSpPr>
          <p:spPr>
            <a:xfrm>
              <a:off x="10185203" y="2919475"/>
              <a:ext cx="1285287" cy="779574"/>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Forwarding Decision</a:t>
              </a:r>
            </a:p>
          </p:txBody>
        </p:sp>
        <p:cxnSp>
          <p:nvCxnSpPr>
            <p:cNvPr id="39" name="Straight Arrow Connector 38">
              <a:extLst>
                <a:ext uri="{FF2B5EF4-FFF2-40B4-BE49-F238E27FC236}">
                  <a16:creationId xmlns:a16="http://schemas.microsoft.com/office/drawing/2014/main" id="{1F81EFA9-C0D4-F128-A107-0F08077B09EF}"/>
                </a:ext>
              </a:extLst>
            </p:cNvPr>
            <p:cNvCxnSpPr>
              <a:cxnSpLocks/>
              <a:stCxn id="35" idx="3"/>
            </p:cNvCxnSpPr>
            <p:nvPr/>
          </p:nvCxnSpPr>
          <p:spPr>
            <a:xfrm>
              <a:off x="7432989" y="3276599"/>
              <a:ext cx="387650"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B7A43761-25BF-79BE-EB3B-03030219762D}"/>
                </a:ext>
              </a:extLst>
            </p:cNvPr>
            <p:cNvCxnSpPr>
              <a:cxnSpLocks/>
              <a:endCxn id="36" idx="1"/>
            </p:cNvCxnSpPr>
            <p:nvPr/>
          </p:nvCxnSpPr>
          <p:spPr>
            <a:xfrm>
              <a:off x="9821373" y="3309262"/>
              <a:ext cx="363830"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2541F56A-C7B5-7032-7F56-CCDF5943C605}"/>
                </a:ext>
              </a:extLst>
            </p:cNvPr>
            <p:cNvSpPr txBox="1"/>
            <p:nvPr/>
          </p:nvSpPr>
          <p:spPr>
            <a:xfrm>
              <a:off x="6590691" y="4052454"/>
              <a:ext cx="446062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t>Programmable Switch</a:t>
              </a:r>
            </a:p>
          </p:txBody>
        </p:sp>
      </p:grpSp>
      <p:grpSp>
        <p:nvGrpSpPr>
          <p:cNvPr id="16" name="Group 15">
            <a:extLst>
              <a:ext uri="{FF2B5EF4-FFF2-40B4-BE49-F238E27FC236}">
                <a16:creationId xmlns:a16="http://schemas.microsoft.com/office/drawing/2014/main" id="{F6FB8FEC-1A99-B243-6469-AEFED43B421D}"/>
              </a:ext>
            </a:extLst>
          </p:cNvPr>
          <p:cNvGrpSpPr/>
          <p:nvPr/>
        </p:nvGrpSpPr>
        <p:grpSpPr>
          <a:xfrm>
            <a:off x="820704" y="5491864"/>
            <a:ext cx="10574242" cy="930301"/>
            <a:chOff x="820704" y="5491864"/>
            <a:chExt cx="10574242" cy="930301"/>
          </a:xfrm>
        </p:grpSpPr>
        <p:sp>
          <p:nvSpPr>
            <p:cNvPr id="51" name="TextBox 50">
              <a:extLst>
                <a:ext uri="{FF2B5EF4-FFF2-40B4-BE49-F238E27FC236}">
                  <a16:creationId xmlns:a16="http://schemas.microsoft.com/office/drawing/2014/main" id="{F25F4E66-DAF3-048E-7A2A-86F6861609B1}"/>
                </a:ext>
              </a:extLst>
            </p:cNvPr>
            <p:cNvSpPr txBox="1"/>
            <p:nvPr/>
          </p:nvSpPr>
          <p:spPr>
            <a:xfrm>
              <a:off x="877014" y="5898945"/>
              <a:ext cx="1051793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ym typeface="Wingdings" panose="05000000000000000000" pitchFamily="2" charset="2"/>
                </a:rPr>
                <a:t>Transparently migrate a live TCP connection within single-digit</a:t>
              </a:r>
              <a:r>
                <a:rPr lang="en-US" sz="2800" b="1" dirty="0">
                  <a:ea typeface="+mj-lt"/>
                  <a:cs typeface="+mj-lt"/>
                </a:rPr>
                <a:t> 𝜇s</a:t>
              </a:r>
              <a:endParaRPr lang="en-US" sz="2800" b="1" dirty="0"/>
            </a:p>
          </p:txBody>
        </p:sp>
        <p:pic>
          <p:nvPicPr>
            <p:cNvPr id="53" name="Graphic 52" descr="Checkmark with solid fill">
              <a:extLst>
                <a:ext uri="{FF2B5EF4-FFF2-40B4-BE49-F238E27FC236}">
                  <a16:creationId xmlns:a16="http://schemas.microsoft.com/office/drawing/2014/main" id="{E0EB4158-58EE-F68B-DD21-DBA58B9271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0704" y="5491864"/>
              <a:ext cx="755703" cy="755703"/>
            </a:xfrm>
            <a:prstGeom prst="rect">
              <a:avLst/>
            </a:prstGeom>
          </p:spPr>
        </p:pic>
      </p:grpSp>
      <p:sp>
        <p:nvSpPr>
          <p:cNvPr id="54" name="TextBox 53">
            <a:extLst>
              <a:ext uri="{FF2B5EF4-FFF2-40B4-BE49-F238E27FC236}">
                <a16:creationId xmlns:a16="http://schemas.microsoft.com/office/drawing/2014/main" id="{F92C38FA-B32C-04F9-5466-958CE7590CEA}"/>
              </a:ext>
            </a:extLst>
          </p:cNvPr>
          <p:cNvSpPr txBox="1"/>
          <p:nvPr/>
        </p:nvSpPr>
        <p:spPr>
          <a:xfrm>
            <a:off x="9821373" y="2668404"/>
            <a:ext cx="4215758" cy="585030"/>
          </a:xfrm>
          <a:prstGeom prst="rect">
            <a:avLst/>
          </a:prstGeom>
          <a:noFill/>
        </p:spPr>
        <p:txBody>
          <a:bodyPr wrap="square" rtlCol="0">
            <a:spAutoFit/>
          </a:bodyPr>
          <a:lstStyle/>
          <a:p>
            <a:r>
              <a:rPr lang="en-US" sz="2000" b="1" dirty="0">
                <a:solidFill>
                  <a:srgbClr val="FF0000"/>
                </a:solidFill>
              </a:rPr>
              <a:t>Migration-aware </a:t>
            </a:r>
          </a:p>
          <a:p>
            <a:r>
              <a:rPr lang="en-US" sz="2000" b="1" dirty="0">
                <a:solidFill>
                  <a:srgbClr val="FF0000"/>
                </a:solidFill>
              </a:rPr>
              <a:t>packet forwarding</a:t>
            </a:r>
          </a:p>
        </p:txBody>
      </p:sp>
      <p:sp>
        <p:nvSpPr>
          <p:cNvPr id="6" name="TextBox 5">
            <a:extLst>
              <a:ext uri="{FF2B5EF4-FFF2-40B4-BE49-F238E27FC236}">
                <a16:creationId xmlns:a16="http://schemas.microsoft.com/office/drawing/2014/main" id="{9725AB53-65C5-355B-2780-E3E025475102}"/>
              </a:ext>
            </a:extLst>
          </p:cNvPr>
          <p:cNvSpPr txBox="1"/>
          <p:nvPr/>
        </p:nvSpPr>
        <p:spPr>
          <a:xfrm>
            <a:off x="1329913" y="3209322"/>
            <a:ext cx="2163350" cy="330669"/>
          </a:xfrm>
          <a:prstGeom prst="rect">
            <a:avLst/>
          </a:prstGeom>
          <a:noFill/>
        </p:spPr>
        <p:txBody>
          <a:bodyPr wrap="square" rtlCol="0">
            <a:spAutoFit/>
          </a:bodyPr>
          <a:lstStyle/>
          <a:p>
            <a:r>
              <a:rPr lang="en-US" sz="2000" b="1" dirty="0">
                <a:solidFill>
                  <a:srgbClr val="FF0000"/>
                </a:solidFill>
              </a:rPr>
              <a:t>No context switch</a:t>
            </a:r>
          </a:p>
        </p:txBody>
      </p:sp>
      <p:sp>
        <p:nvSpPr>
          <p:cNvPr id="7" name="TextBox 6">
            <a:extLst>
              <a:ext uri="{FF2B5EF4-FFF2-40B4-BE49-F238E27FC236}">
                <a16:creationId xmlns:a16="http://schemas.microsoft.com/office/drawing/2014/main" id="{94100CE4-6811-75FC-D43C-27E904333C2E}"/>
              </a:ext>
            </a:extLst>
          </p:cNvPr>
          <p:cNvSpPr txBox="1"/>
          <p:nvPr/>
        </p:nvSpPr>
        <p:spPr>
          <a:xfrm>
            <a:off x="3228759" y="2313841"/>
            <a:ext cx="2617654" cy="330669"/>
          </a:xfrm>
          <a:prstGeom prst="rect">
            <a:avLst/>
          </a:prstGeom>
          <a:noFill/>
        </p:spPr>
        <p:txBody>
          <a:bodyPr wrap="square" rtlCol="0">
            <a:spAutoFit/>
          </a:bodyPr>
          <a:lstStyle/>
          <a:p>
            <a:r>
              <a:rPr lang="en-US" sz="2000" b="1" dirty="0">
                <a:solidFill>
                  <a:srgbClr val="FF0000"/>
                </a:solidFill>
              </a:rPr>
              <a:t>Customized protocols</a:t>
            </a:r>
          </a:p>
        </p:txBody>
      </p:sp>
      <p:sp>
        <p:nvSpPr>
          <p:cNvPr id="18" name="TextBox 17">
            <a:extLst>
              <a:ext uri="{FF2B5EF4-FFF2-40B4-BE49-F238E27FC236}">
                <a16:creationId xmlns:a16="http://schemas.microsoft.com/office/drawing/2014/main" id="{0AF3C59B-69F6-49B3-AE5B-6393636C2135}"/>
              </a:ext>
            </a:extLst>
          </p:cNvPr>
          <p:cNvSpPr txBox="1"/>
          <p:nvPr/>
        </p:nvSpPr>
        <p:spPr>
          <a:xfrm>
            <a:off x="837034" y="1221418"/>
            <a:ext cx="1051793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ym typeface="Wingdings" panose="05000000000000000000" pitchFamily="2" charset="2"/>
              </a:rPr>
              <a:t>Design goal: </a:t>
            </a:r>
            <a:r>
              <a:rPr lang="en-US" sz="2800" b="1" dirty="0">
                <a:ea typeface="+mj-lt"/>
                <a:cs typeface="+mj-lt"/>
              </a:rPr>
              <a:t>𝜇s-scale-fast and client-transparent TCP migration</a:t>
            </a:r>
            <a:r>
              <a:rPr lang="en-US" sz="2800" b="1" dirty="0">
                <a:sym typeface="Wingdings" panose="05000000000000000000" pitchFamily="2" charset="2"/>
              </a:rPr>
              <a:t> </a:t>
            </a:r>
            <a:endParaRPr lang="en-US" sz="2800" b="1" dirty="0"/>
          </a:p>
        </p:txBody>
      </p:sp>
      <p:grpSp>
        <p:nvGrpSpPr>
          <p:cNvPr id="27" name="Group 26">
            <a:extLst>
              <a:ext uri="{FF2B5EF4-FFF2-40B4-BE49-F238E27FC236}">
                <a16:creationId xmlns:a16="http://schemas.microsoft.com/office/drawing/2014/main" id="{E6575CE0-7B3D-0847-0E10-A5E08B6E5E3A}"/>
              </a:ext>
            </a:extLst>
          </p:cNvPr>
          <p:cNvGrpSpPr/>
          <p:nvPr/>
        </p:nvGrpSpPr>
        <p:grpSpPr>
          <a:xfrm>
            <a:off x="5236967" y="1681138"/>
            <a:ext cx="4906692" cy="553531"/>
            <a:chOff x="5236967" y="1681138"/>
            <a:chExt cx="4906692" cy="553531"/>
          </a:xfrm>
        </p:grpSpPr>
        <p:cxnSp>
          <p:nvCxnSpPr>
            <p:cNvPr id="23" name="Straight Connector 22">
              <a:extLst>
                <a:ext uri="{FF2B5EF4-FFF2-40B4-BE49-F238E27FC236}">
                  <a16:creationId xmlns:a16="http://schemas.microsoft.com/office/drawing/2014/main" id="{CC7541A2-1B25-F809-96AC-36BCDFFD0285}"/>
                </a:ext>
              </a:extLst>
            </p:cNvPr>
            <p:cNvCxnSpPr/>
            <p:nvPr/>
          </p:nvCxnSpPr>
          <p:spPr>
            <a:xfrm>
              <a:off x="5900133" y="1681138"/>
              <a:ext cx="2684484"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99D5AFDC-ABFA-3C10-16E0-EE02474CBB5F}"/>
                </a:ext>
              </a:extLst>
            </p:cNvPr>
            <p:cNvSpPr txBox="1"/>
            <p:nvPr/>
          </p:nvSpPr>
          <p:spPr>
            <a:xfrm>
              <a:off x="5236967" y="1718684"/>
              <a:ext cx="4906692" cy="5159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i="1" dirty="0"/>
                <a:t>“without disconnection or blocking”</a:t>
              </a:r>
            </a:p>
          </p:txBody>
        </p:sp>
      </p:grpSp>
      <p:sp>
        <p:nvSpPr>
          <p:cNvPr id="3" name="Rectangular Callout 2">
            <a:extLst>
              <a:ext uri="{FF2B5EF4-FFF2-40B4-BE49-F238E27FC236}">
                <a16:creationId xmlns:a16="http://schemas.microsoft.com/office/drawing/2014/main" id="{5829E2A9-3B95-EBBB-AA9C-70D87F4DD83F}"/>
              </a:ext>
            </a:extLst>
          </p:cNvPr>
          <p:cNvSpPr/>
          <p:nvPr/>
        </p:nvSpPr>
        <p:spPr>
          <a:xfrm>
            <a:off x="5968538" y="2493819"/>
            <a:ext cx="4954386" cy="1945178"/>
          </a:xfrm>
          <a:prstGeom prst="wedgeRectCallout">
            <a:avLst>
              <a:gd name="adj1" fmla="val -57188"/>
              <a:gd name="adj2" fmla="val -44866"/>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Two-phase protocol</a:t>
            </a:r>
          </a:p>
          <a:p>
            <a:pPr marL="342900" indent="-342900">
              <a:buFont typeface="Arial" panose="020B0604020202020204" pitchFamily="34" charset="0"/>
              <a:buChar char="•"/>
            </a:pPr>
            <a:r>
              <a:rPr lang="en-US" sz="2400" dirty="0">
                <a:solidFill>
                  <a:schemeClr val="tx1"/>
                </a:solidFill>
              </a:rPr>
              <a:t>Phase 1: Migration handshake to buffer the connection</a:t>
            </a:r>
          </a:p>
          <a:p>
            <a:pPr marL="342900" indent="-342900">
              <a:buFont typeface="Arial" panose="020B0604020202020204" pitchFamily="34" charset="0"/>
              <a:buChar char="•"/>
            </a:pPr>
            <a:r>
              <a:rPr lang="en-US" sz="2400" dirty="0">
                <a:solidFill>
                  <a:schemeClr val="tx1"/>
                </a:solidFill>
              </a:rPr>
              <a:t>Phase 2: Connection state transfer</a:t>
            </a:r>
          </a:p>
        </p:txBody>
      </p:sp>
    </p:spTree>
    <p:extLst>
      <p:ext uri="{BB962C8B-B14F-4D97-AF65-F5344CB8AC3E}">
        <p14:creationId xmlns:p14="http://schemas.microsoft.com/office/powerpoint/2010/main" val="213302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 grpId="0"/>
      <p:bldP spid="7" grpId="0"/>
      <p:bldP spid="18" grpId="0"/>
      <p:bldP spid="3" grpId="0" animBg="1"/>
      <p:bldP spid="3" grpId="1"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C6BD86-818C-FC55-561A-66B350D1BA90}"/>
              </a:ext>
            </a:extLst>
          </p:cNvPr>
          <p:cNvSpPr>
            <a:spLocks noGrp="1"/>
          </p:cNvSpPr>
          <p:nvPr>
            <p:ph idx="1"/>
          </p:nvPr>
        </p:nvSpPr>
        <p:spPr/>
        <p:txBody>
          <a:bodyPr vert="horz" lIns="91440" tIns="45720" rIns="91440" bIns="45720" rtlCol="0" anchor="t">
            <a:normAutofit/>
          </a:bodyPr>
          <a:lstStyle/>
          <a:p>
            <a:r>
              <a:rPr lang="en-US"/>
              <a:t>Kernel-bypassing </a:t>
            </a:r>
            <a:r>
              <a:rPr lang="en-US" err="1"/>
              <a:t>userspace</a:t>
            </a:r>
            <a:r>
              <a:rPr lang="en-US"/>
              <a:t> OS</a:t>
            </a:r>
          </a:p>
          <a:p>
            <a:pPr lvl="1"/>
            <a:r>
              <a:rPr lang="en-US"/>
              <a:t>No context switching overheads</a:t>
            </a:r>
          </a:p>
          <a:p>
            <a:pPr lvl="1"/>
            <a:r>
              <a:rPr lang="en-US"/>
              <a:t>Sophisticated protocol for seamless migrations</a:t>
            </a:r>
          </a:p>
          <a:p>
            <a:pPr lvl="1"/>
            <a:endParaRPr lang="en-US"/>
          </a:p>
          <a:p>
            <a:r>
              <a:rPr lang="en-US"/>
              <a:t>Programmable Switch</a:t>
            </a:r>
          </a:p>
          <a:p>
            <a:pPr lvl="1"/>
            <a:r>
              <a:rPr lang="en-US"/>
              <a:t>Migration-aware dynamic packet forwarding</a:t>
            </a:r>
          </a:p>
          <a:p>
            <a:pPr lvl="1"/>
            <a:endParaRPr lang="en-US"/>
          </a:p>
          <a:p>
            <a:pPr lvl="1"/>
            <a:endParaRPr lang="en-US"/>
          </a:p>
          <a:p>
            <a:pPr lvl="1"/>
            <a:endParaRPr lang="en-US"/>
          </a:p>
          <a:p>
            <a:pPr marL="0" indent="0">
              <a:buNone/>
            </a:pPr>
            <a:r>
              <a:rPr lang="en-US">
                <a:sym typeface="Wingdings" panose="05000000000000000000" pitchFamily="2" charset="2"/>
              </a:rPr>
              <a:t> Transparently migrate a live TCP connection in a single-digit</a:t>
            </a:r>
            <a:r>
              <a:rPr lang="en-US" sz="2800">
                <a:ea typeface="+mj-lt"/>
                <a:cs typeface="+mj-lt"/>
              </a:rPr>
              <a:t> 𝜇s</a:t>
            </a:r>
            <a:endParaRPr lang="en-US"/>
          </a:p>
        </p:txBody>
      </p:sp>
      <p:sp>
        <p:nvSpPr>
          <p:cNvPr id="4" name="Title 1">
            <a:extLst>
              <a:ext uri="{FF2B5EF4-FFF2-40B4-BE49-F238E27FC236}">
                <a16:creationId xmlns:a16="http://schemas.microsoft.com/office/drawing/2014/main" id="{AC8608E6-9939-5DCD-7324-2A989B34DBFE}"/>
              </a:ext>
            </a:extLst>
          </p:cNvPr>
          <p:cNvSpPr txBox="1">
            <a:spLocks/>
          </p:cNvSpPr>
          <p:nvPr/>
        </p:nvSpPr>
        <p:spPr>
          <a:xfrm>
            <a:off x="0" y="72655"/>
            <a:ext cx="121920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i="1"/>
              <a:t>This Talk: Capybara</a:t>
            </a:r>
            <a:endParaRPr lang="en-US" sz="5000"/>
          </a:p>
        </p:txBody>
      </p:sp>
      <p:sp>
        <p:nvSpPr>
          <p:cNvPr id="5" name="Slide Number Placeholder 4">
            <a:extLst>
              <a:ext uri="{FF2B5EF4-FFF2-40B4-BE49-F238E27FC236}">
                <a16:creationId xmlns:a16="http://schemas.microsoft.com/office/drawing/2014/main" id="{459BA7D9-C186-A9C8-7DC8-A0E30106CBBE}"/>
              </a:ext>
            </a:extLst>
          </p:cNvPr>
          <p:cNvSpPr>
            <a:spLocks noGrp="1"/>
          </p:cNvSpPr>
          <p:nvPr>
            <p:ph type="sldNum" sz="quarter" idx="12"/>
          </p:nvPr>
        </p:nvSpPr>
        <p:spPr/>
        <p:txBody>
          <a:bodyPr/>
          <a:lstStyle/>
          <a:p>
            <a:fld id="{CE74A110-DBB9-CA44-8C7F-E2E29250936F}" type="slidenum">
              <a:rPr lang="en-US" smtClean="0"/>
              <a:t>12</a:t>
            </a:fld>
            <a:endParaRPr lang="en-US"/>
          </a:p>
        </p:txBody>
      </p:sp>
    </p:spTree>
    <p:extLst>
      <p:ext uri="{BB962C8B-B14F-4D97-AF65-F5344CB8AC3E}">
        <p14:creationId xmlns:p14="http://schemas.microsoft.com/office/powerpoint/2010/main" val="538239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83FDF7B-AE7D-323C-D9C5-28D4A8D2E58A}"/>
              </a:ext>
            </a:extLst>
          </p:cNvPr>
          <p:cNvSpPr>
            <a:spLocks noGrp="1"/>
          </p:cNvSpPr>
          <p:nvPr>
            <p:ph type="sldNum" sz="quarter" idx="12"/>
          </p:nvPr>
        </p:nvSpPr>
        <p:spPr/>
        <p:txBody>
          <a:bodyPr/>
          <a:lstStyle/>
          <a:p>
            <a:r>
              <a:rPr lang="en-US"/>
              <a:t>8</a:t>
            </a:r>
          </a:p>
        </p:txBody>
      </p:sp>
      <p:sp>
        <p:nvSpPr>
          <p:cNvPr id="5" name="Title 1">
            <a:extLst>
              <a:ext uri="{FF2B5EF4-FFF2-40B4-BE49-F238E27FC236}">
                <a16:creationId xmlns:a16="http://schemas.microsoft.com/office/drawing/2014/main" id="{38D3FE99-FCD8-A9F1-CA97-BD52644E1351}"/>
              </a:ext>
            </a:extLst>
          </p:cNvPr>
          <p:cNvSpPr txBox="1">
            <a:spLocks/>
          </p:cNvSpPr>
          <p:nvPr/>
        </p:nvSpPr>
        <p:spPr>
          <a:xfrm>
            <a:off x="-38100" y="0"/>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ea typeface="Calibri Light"/>
                <a:cs typeface="Calibri Light"/>
              </a:rPr>
              <a:t>Outline</a:t>
            </a:r>
          </a:p>
        </p:txBody>
      </p:sp>
      <p:sp>
        <p:nvSpPr>
          <p:cNvPr id="11" name="Content Placeholder 10">
            <a:extLst>
              <a:ext uri="{FF2B5EF4-FFF2-40B4-BE49-F238E27FC236}">
                <a16:creationId xmlns:a16="http://schemas.microsoft.com/office/drawing/2014/main" id="{EB8285E3-3BD6-FA27-465E-B683F308A941}"/>
              </a:ext>
            </a:extLst>
          </p:cNvPr>
          <p:cNvSpPr>
            <a:spLocks noGrp="1"/>
          </p:cNvSpPr>
          <p:nvPr>
            <p:ph idx="1"/>
          </p:nvPr>
        </p:nvSpPr>
        <p:spPr/>
        <p:txBody>
          <a:bodyPr>
            <a:normAutofit/>
          </a:bodyPr>
          <a:lstStyle/>
          <a:p>
            <a:pPr marL="514350" indent="-514350">
              <a:buAutoNum type="arabicPeriod"/>
            </a:pPr>
            <a:r>
              <a:rPr lang="en-US" dirty="0">
                <a:solidFill>
                  <a:schemeClr val="bg1">
                    <a:lumMod val="75000"/>
                  </a:schemeClr>
                </a:solidFill>
              </a:rPr>
              <a:t>Introduction</a:t>
            </a:r>
          </a:p>
          <a:p>
            <a:pPr marL="514350" indent="-514350">
              <a:buAutoNum type="arabicPeriod"/>
            </a:pPr>
            <a:endParaRPr lang="en-US" dirty="0"/>
          </a:p>
          <a:p>
            <a:pPr marL="514350" indent="-514350">
              <a:buAutoNum type="arabicPeriod"/>
            </a:pPr>
            <a:r>
              <a:rPr lang="en-US" dirty="0"/>
              <a:t>Capybara Design</a:t>
            </a:r>
          </a:p>
          <a:p>
            <a:pPr marL="514350" indent="-514350">
              <a:buAutoNum type="arabicPeriod"/>
            </a:pPr>
            <a:endParaRPr lang="en-US" dirty="0"/>
          </a:p>
          <a:p>
            <a:pPr marL="514350" indent="-514350">
              <a:buAutoNum type="arabicPeriod"/>
            </a:pPr>
            <a:r>
              <a:rPr lang="en-US" dirty="0"/>
              <a:t>Example Workflow</a:t>
            </a:r>
          </a:p>
          <a:p>
            <a:pPr marL="514350" indent="-514350">
              <a:buAutoNum type="arabicPeriod"/>
            </a:pPr>
            <a:endParaRPr lang="en-US" dirty="0"/>
          </a:p>
          <a:p>
            <a:pPr marL="514350" indent="-514350">
              <a:buAutoNum type="arabicPeriod"/>
            </a:pPr>
            <a:r>
              <a:rPr lang="en-US" dirty="0"/>
              <a:t>Preliminary Evaluation</a:t>
            </a:r>
          </a:p>
          <a:p>
            <a:pPr marL="514350" indent="-514350">
              <a:buAutoNum type="arabicPeriod"/>
            </a:pPr>
            <a:endParaRPr lang="en-US" dirty="0"/>
          </a:p>
        </p:txBody>
      </p:sp>
      <p:sp>
        <p:nvSpPr>
          <p:cNvPr id="20" name="Right Arrow 19">
            <a:extLst>
              <a:ext uri="{FF2B5EF4-FFF2-40B4-BE49-F238E27FC236}">
                <a16:creationId xmlns:a16="http://schemas.microsoft.com/office/drawing/2014/main" id="{09EBDE0C-C426-2F3C-7D1F-C02AF3E69CAF}"/>
              </a:ext>
            </a:extLst>
          </p:cNvPr>
          <p:cNvSpPr/>
          <p:nvPr/>
        </p:nvSpPr>
        <p:spPr>
          <a:xfrm>
            <a:off x="264823" y="2769727"/>
            <a:ext cx="595767" cy="61897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747441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C803EE68-752D-4D30-8E0E-BD7CBACDC2B4}"/>
              </a:ext>
            </a:extLst>
          </p:cNvPr>
          <p:cNvGrpSpPr/>
          <p:nvPr/>
        </p:nvGrpSpPr>
        <p:grpSpPr>
          <a:xfrm>
            <a:off x="275836" y="5038363"/>
            <a:ext cx="5470312" cy="1082173"/>
            <a:chOff x="275836" y="5038363"/>
            <a:chExt cx="5470312" cy="1082173"/>
          </a:xfrm>
        </p:grpSpPr>
        <p:grpSp>
          <p:nvGrpSpPr>
            <p:cNvPr id="8" name="Group 7">
              <a:extLst>
                <a:ext uri="{FF2B5EF4-FFF2-40B4-BE49-F238E27FC236}">
                  <a16:creationId xmlns:a16="http://schemas.microsoft.com/office/drawing/2014/main" id="{2A3EBD30-371F-992A-F415-E3D617B60C6A}"/>
                </a:ext>
              </a:extLst>
            </p:cNvPr>
            <p:cNvGrpSpPr/>
            <p:nvPr/>
          </p:nvGrpSpPr>
          <p:grpSpPr>
            <a:xfrm>
              <a:off x="275836" y="5038363"/>
              <a:ext cx="1848620" cy="1082171"/>
              <a:chOff x="275836" y="5038363"/>
              <a:chExt cx="1848620" cy="1082171"/>
            </a:xfrm>
          </p:grpSpPr>
          <p:pic>
            <p:nvPicPr>
              <p:cNvPr id="51" name="Picture 51" descr="A picture containing electronics, projector&#10;&#10;Description automatically generated">
                <a:extLst>
                  <a:ext uri="{FF2B5EF4-FFF2-40B4-BE49-F238E27FC236}">
                    <a16:creationId xmlns:a16="http://schemas.microsoft.com/office/drawing/2014/main" id="{9C31B466-E961-FF0E-E79B-C4123417749B}"/>
                  </a:ext>
                </a:extLst>
              </p:cNvPr>
              <p:cNvPicPr>
                <a:picLocks noChangeAspect="1"/>
              </p:cNvPicPr>
              <p:nvPr/>
            </p:nvPicPr>
            <p:blipFill rotWithShape="1">
              <a:blip r:embed="rId3"/>
              <a:srcRect t="10744" b="33186"/>
              <a:stretch/>
            </p:blipFill>
            <p:spPr>
              <a:xfrm>
                <a:off x="569370" y="5038363"/>
                <a:ext cx="1254464" cy="691979"/>
              </a:xfrm>
              <a:prstGeom prst="rect">
                <a:avLst/>
              </a:prstGeom>
            </p:spPr>
          </p:pic>
          <p:sp>
            <p:nvSpPr>
              <p:cNvPr id="2" name="TextBox 1">
                <a:extLst>
                  <a:ext uri="{FF2B5EF4-FFF2-40B4-BE49-F238E27FC236}">
                    <a16:creationId xmlns:a16="http://schemas.microsoft.com/office/drawing/2014/main" id="{34556688-87A2-556A-C68C-3211A879302B}"/>
                  </a:ext>
                </a:extLst>
              </p:cNvPr>
              <p:cNvSpPr txBox="1"/>
              <p:nvPr/>
            </p:nvSpPr>
            <p:spPr>
              <a:xfrm>
                <a:off x="275836" y="5658869"/>
                <a:ext cx="184862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grpSp>
          <p:nvGrpSpPr>
            <p:cNvPr id="9" name="Group 8">
              <a:extLst>
                <a:ext uri="{FF2B5EF4-FFF2-40B4-BE49-F238E27FC236}">
                  <a16:creationId xmlns:a16="http://schemas.microsoft.com/office/drawing/2014/main" id="{B056E1A1-27BD-C67D-0FBD-8C8D1D06837E}"/>
                </a:ext>
              </a:extLst>
            </p:cNvPr>
            <p:cNvGrpSpPr/>
            <p:nvPr/>
          </p:nvGrpSpPr>
          <p:grpSpPr>
            <a:xfrm>
              <a:off x="3897528" y="5038363"/>
              <a:ext cx="1848620" cy="1082173"/>
              <a:chOff x="3897528" y="5038363"/>
              <a:chExt cx="1848620" cy="1082173"/>
            </a:xfrm>
          </p:grpSpPr>
          <p:pic>
            <p:nvPicPr>
              <p:cNvPr id="63" name="Picture 51" descr="A picture containing electronics, projector&#10;&#10;Description automatically generated">
                <a:extLst>
                  <a:ext uri="{FF2B5EF4-FFF2-40B4-BE49-F238E27FC236}">
                    <a16:creationId xmlns:a16="http://schemas.microsoft.com/office/drawing/2014/main" id="{7F5AC886-C892-143B-A1BE-02D56BCF907C}"/>
                  </a:ext>
                </a:extLst>
              </p:cNvPr>
              <p:cNvPicPr>
                <a:picLocks noChangeAspect="1"/>
              </p:cNvPicPr>
              <p:nvPr/>
            </p:nvPicPr>
            <p:blipFill rotWithShape="1">
              <a:blip r:embed="rId3"/>
              <a:srcRect t="10744" b="33186"/>
              <a:stretch/>
            </p:blipFill>
            <p:spPr>
              <a:xfrm>
                <a:off x="4162849" y="5038363"/>
                <a:ext cx="1254464" cy="691979"/>
              </a:xfrm>
              <a:prstGeom prst="rect">
                <a:avLst/>
              </a:prstGeom>
            </p:spPr>
          </p:pic>
          <p:sp>
            <p:nvSpPr>
              <p:cNvPr id="5" name="TextBox 4">
                <a:extLst>
                  <a:ext uri="{FF2B5EF4-FFF2-40B4-BE49-F238E27FC236}">
                    <a16:creationId xmlns:a16="http://schemas.microsoft.com/office/drawing/2014/main" id="{45492E07-2283-AA83-B3B2-C1B94B74DC63}"/>
                  </a:ext>
                </a:extLst>
              </p:cNvPr>
              <p:cNvSpPr txBox="1"/>
              <p:nvPr/>
            </p:nvSpPr>
            <p:spPr>
              <a:xfrm>
                <a:off x="3897528" y="5658871"/>
                <a:ext cx="184862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grpSp>
      <p:sp>
        <p:nvSpPr>
          <p:cNvPr id="4" name="Title 1">
            <a:extLst>
              <a:ext uri="{FF2B5EF4-FFF2-40B4-BE49-F238E27FC236}">
                <a16:creationId xmlns:a16="http://schemas.microsoft.com/office/drawing/2014/main" id="{F7321EB3-63F2-9BA8-44D8-AAAE8BE626BF}"/>
              </a:ext>
            </a:extLst>
          </p:cNvPr>
          <p:cNvSpPr txBox="1">
            <a:spLocks/>
          </p:cNvSpPr>
          <p:nvPr/>
        </p:nvSpPr>
        <p:spPr>
          <a:xfrm>
            <a:off x="0" y="72655"/>
            <a:ext cx="121920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a:t>Naïve approach can reset the connection</a:t>
            </a:r>
          </a:p>
        </p:txBody>
      </p:sp>
      <p:grpSp>
        <p:nvGrpSpPr>
          <p:cNvPr id="19" name="Group 18">
            <a:extLst>
              <a:ext uri="{FF2B5EF4-FFF2-40B4-BE49-F238E27FC236}">
                <a16:creationId xmlns:a16="http://schemas.microsoft.com/office/drawing/2014/main" id="{FEC8D80A-98F7-FFA3-AE94-2F38B55BB5E5}"/>
              </a:ext>
            </a:extLst>
          </p:cNvPr>
          <p:cNvGrpSpPr/>
          <p:nvPr/>
        </p:nvGrpSpPr>
        <p:grpSpPr>
          <a:xfrm>
            <a:off x="6645898" y="1215141"/>
            <a:ext cx="5108228" cy="5083851"/>
            <a:chOff x="6645898" y="1215141"/>
            <a:chExt cx="5108228" cy="5083851"/>
          </a:xfrm>
        </p:grpSpPr>
        <p:cxnSp>
          <p:nvCxnSpPr>
            <p:cNvPr id="3" name="Straight Connector 2">
              <a:extLst>
                <a:ext uri="{FF2B5EF4-FFF2-40B4-BE49-F238E27FC236}">
                  <a16:creationId xmlns:a16="http://schemas.microsoft.com/office/drawing/2014/main" id="{3AFCE6C1-283A-05AE-F509-392EF30C170B}"/>
                </a:ext>
              </a:extLst>
            </p:cNvPr>
            <p:cNvCxnSpPr>
              <a:cxnSpLocks/>
            </p:cNvCxnSpPr>
            <p:nvPr/>
          </p:nvCxnSpPr>
          <p:spPr>
            <a:xfrm>
              <a:off x="7588332" y="1905331"/>
              <a:ext cx="0" cy="4393661"/>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9A6B6E5-63D0-C9CC-0AC9-28442076DD1F}"/>
                </a:ext>
              </a:extLst>
            </p:cNvPr>
            <p:cNvCxnSpPr>
              <a:cxnSpLocks/>
            </p:cNvCxnSpPr>
            <p:nvPr/>
          </p:nvCxnSpPr>
          <p:spPr>
            <a:xfrm>
              <a:off x="9219210" y="1905331"/>
              <a:ext cx="0" cy="4393661"/>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239EC9B-7CB3-E11D-1F70-AD27010E277A}"/>
                </a:ext>
              </a:extLst>
            </p:cNvPr>
            <p:cNvCxnSpPr>
              <a:cxnSpLocks/>
            </p:cNvCxnSpPr>
            <p:nvPr/>
          </p:nvCxnSpPr>
          <p:spPr>
            <a:xfrm>
              <a:off x="10850088" y="1905331"/>
              <a:ext cx="0" cy="4393661"/>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6BE6C46-8E2A-2CA5-2D46-1D935A356234}"/>
                </a:ext>
              </a:extLst>
            </p:cNvPr>
            <p:cNvSpPr txBox="1"/>
            <p:nvPr/>
          </p:nvSpPr>
          <p:spPr>
            <a:xfrm>
              <a:off x="8257046" y="1221209"/>
              <a:ext cx="184862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Switch</a:t>
              </a:r>
            </a:p>
          </p:txBody>
        </p:sp>
        <p:sp>
          <p:nvSpPr>
            <p:cNvPr id="23" name="TextBox 22">
              <a:extLst>
                <a:ext uri="{FF2B5EF4-FFF2-40B4-BE49-F238E27FC236}">
                  <a16:creationId xmlns:a16="http://schemas.microsoft.com/office/drawing/2014/main" id="{F33E9771-8035-45F1-D080-9920D3ED1111}"/>
                </a:ext>
              </a:extLst>
            </p:cNvPr>
            <p:cNvSpPr txBox="1"/>
            <p:nvPr/>
          </p:nvSpPr>
          <p:spPr>
            <a:xfrm>
              <a:off x="6645898" y="1215752"/>
              <a:ext cx="184862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Origin (S0)</a:t>
              </a:r>
            </a:p>
          </p:txBody>
        </p:sp>
        <p:sp>
          <p:nvSpPr>
            <p:cNvPr id="24" name="TextBox 23">
              <a:extLst>
                <a:ext uri="{FF2B5EF4-FFF2-40B4-BE49-F238E27FC236}">
                  <a16:creationId xmlns:a16="http://schemas.microsoft.com/office/drawing/2014/main" id="{A41CCCD8-7702-A8FF-68F0-FB6C00D26506}"/>
                </a:ext>
              </a:extLst>
            </p:cNvPr>
            <p:cNvSpPr txBox="1"/>
            <p:nvPr/>
          </p:nvSpPr>
          <p:spPr>
            <a:xfrm>
              <a:off x="9905506" y="1215141"/>
              <a:ext cx="184862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Target (S1)</a:t>
              </a:r>
            </a:p>
          </p:txBody>
        </p:sp>
      </p:grpSp>
      <p:sp>
        <p:nvSpPr>
          <p:cNvPr id="33" name="Slide Number Placeholder 32">
            <a:extLst>
              <a:ext uri="{FF2B5EF4-FFF2-40B4-BE49-F238E27FC236}">
                <a16:creationId xmlns:a16="http://schemas.microsoft.com/office/drawing/2014/main" id="{2CF3B5AE-D46D-9C42-B075-52801E4C3C7B}"/>
              </a:ext>
            </a:extLst>
          </p:cNvPr>
          <p:cNvSpPr>
            <a:spLocks noGrp="1"/>
          </p:cNvSpPr>
          <p:nvPr>
            <p:ph type="sldNum" sz="quarter" idx="12"/>
          </p:nvPr>
        </p:nvSpPr>
        <p:spPr/>
        <p:txBody>
          <a:bodyPr/>
          <a:lstStyle/>
          <a:p>
            <a:fld id="{CE74A110-DBB9-CA44-8C7F-E2E29250936F}" type="slidenum">
              <a:rPr lang="en-US" smtClean="0"/>
              <a:t>14</a:t>
            </a:fld>
            <a:endParaRPr lang="en-US"/>
          </a:p>
        </p:txBody>
      </p:sp>
      <p:grpSp>
        <p:nvGrpSpPr>
          <p:cNvPr id="20" name="Group 19">
            <a:extLst>
              <a:ext uri="{FF2B5EF4-FFF2-40B4-BE49-F238E27FC236}">
                <a16:creationId xmlns:a16="http://schemas.microsoft.com/office/drawing/2014/main" id="{74B7AA80-28BC-5201-8011-2E56B91205A0}"/>
              </a:ext>
            </a:extLst>
          </p:cNvPr>
          <p:cNvGrpSpPr/>
          <p:nvPr/>
        </p:nvGrpSpPr>
        <p:grpSpPr>
          <a:xfrm>
            <a:off x="6269858" y="2532907"/>
            <a:ext cx="1848620" cy="724375"/>
            <a:chOff x="6269858" y="2532907"/>
            <a:chExt cx="1848620" cy="724375"/>
          </a:xfrm>
        </p:grpSpPr>
        <p:sp>
          <p:nvSpPr>
            <p:cNvPr id="10" name="TextBox 9">
              <a:extLst>
                <a:ext uri="{FF2B5EF4-FFF2-40B4-BE49-F238E27FC236}">
                  <a16:creationId xmlns:a16="http://schemas.microsoft.com/office/drawing/2014/main" id="{E392EA18-ACFC-5EA4-FE9D-DF4F04C10A17}"/>
                </a:ext>
              </a:extLst>
            </p:cNvPr>
            <p:cNvSpPr txBox="1"/>
            <p:nvPr/>
          </p:nvSpPr>
          <p:spPr>
            <a:xfrm>
              <a:off x="6269858" y="2532907"/>
              <a:ext cx="184862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Export</a:t>
              </a:r>
            </a:p>
          </p:txBody>
        </p:sp>
        <p:sp>
          <p:nvSpPr>
            <p:cNvPr id="40" name="Rectangle 39">
              <a:extLst>
                <a:ext uri="{FF2B5EF4-FFF2-40B4-BE49-F238E27FC236}">
                  <a16:creationId xmlns:a16="http://schemas.microsoft.com/office/drawing/2014/main" id="{7AAE9E32-1D37-0218-09C5-91C9BA304631}"/>
                </a:ext>
              </a:extLst>
            </p:cNvPr>
            <p:cNvSpPr/>
            <p:nvPr/>
          </p:nvSpPr>
          <p:spPr>
            <a:xfrm>
              <a:off x="7212549" y="2952469"/>
              <a:ext cx="736872" cy="30481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C0-S0</a:t>
              </a:r>
            </a:p>
          </p:txBody>
        </p:sp>
      </p:grpSp>
      <p:grpSp>
        <p:nvGrpSpPr>
          <p:cNvPr id="32" name="Group 31">
            <a:extLst>
              <a:ext uri="{FF2B5EF4-FFF2-40B4-BE49-F238E27FC236}">
                <a16:creationId xmlns:a16="http://schemas.microsoft.com/office/drawing/2014/main" id="{F61F6D94-DF2B-1279-B80A-1F99E1346EF1}"/>
              </a:ext>
            </a:extLst>
          </p:cNvPr>
          <p:cNvGrpSpPr/>
          <p:nvPr/>
        </p:nvGrpSpPr>
        <p:grpSpPr>
          <a:xfrm>
            <a:off x="7588331" y="3311525"/>
            <a:ext cx="4606825" cy="2008090"/>
            <a:chOff x="7588331" y="3311525"/>
            <a:chExt cx="4606825" cy="2008090"/>
          </a:xfrm>
        </p:grpSpPr>
        <p:cxnSp>
          <p:nvCxnSpPr>
            <p:cNvPr id="11" name="Straight Arrow Connector 10">
              <a:extLst>
                <a:ext uri="{FF2B5EF4-FFF2-40B4-BE49-F238E27FC236}">
                  <a16:creationId xmlns:a16="http://schemas.microsoft.com/office/drawing/2014/main" id="{2401BE2D-9FE2-9E91-90C4-E92AEC9860F6}"/>
                </a:ext>
              </a:extLst>
            </p:cNvPr>
            <p:cNvCxnSpPr>
              <a:cxnSpLocks/>
            </p:cNvCxnSpPr>
            <p:nvPr/>
          </p:nvCxnSpPr>
          <p:spPr>
            <a:xfrm>
              <a:off x="7588331" y="3311525"/>
              <a:ext cx="3261757" cy="1253474"/>
            </a:xfrm>
            <a:prstGeom prst="straightConnector1">
              <a:avLst/>
            </a:prstGeom>
            <a:ln w="47625">
              <a:solidFill>
                <a:schemeClr val="accent6">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4BFDF38C-3AA4-EE41-FF10-E336081FF550}"/>
                </a:ext>
              </a:extLst>
            </p:cNvPr>
            <p:cNvSpPr/>
            <p:nvPr/>
          </p:nvSpPr>
          <p:spPr>
            <a:xfrm>
              <a:off x="10474498" y="4636986"/>
              <a:ext cx="736872" cy="30481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C0-S1</a:t>
              </a:r>
            </a:p>
          </p:txBody>
        </p:sp>
        <p:sp>
          <p:nvSpPr>
            <p:cNvPr id="42" name="TextBox 41">
              <a:extLst>
                <a:ext uri="{FF2B5EF4-FFF2-40B4-BE49-F238E27FC236}">
                  <a16:creationId xmlns:a16="http://schemas.microsoft.com/office/drawing/2014/main" id="{8DDF88BA-F0EE-04B4-EDEC-1DAFDEC33D05}"/>
                </a:ext>
              </a:extLst>
            </p:cNvPr>
            <p:cNvSpPr txBox="1"/>
            <p:nvPr/>
          </p:nvSpPr>
          <p:spPr>
            <a:xfrm>
              <a:off x="10346536" y="4919505"/>
              <a:ext cx="184862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Import</a:t>
              </a:r>
            </a:p>
          </p:txBody>
        </p:sp>
      </p:grpSp>
      <p:cxnSp>
        <p:nvCxnSpPr>
          <p:cNvPr id="46" name="Straight Arrow Connector 45">
            <a:extLst>
              <a:ext uri="{FF2B5EF4-FFF2-40B4-BE49-F238E27FC236}">
                <a16:creationId xmlns:a16="http://schemas.microsoft.com/office/drawing/2014/main" id="{0C94CA68-2E28-7938-A239-B358F5BB2A7C}"/>
              </a:ext>
            </a:extLst>
          </p:cNvPr>
          <p:cNvCxnSpPr>
            <a:cxnSpLocks/>
          </p:cNvCxnSpPr>
          <p:nvPr/>
        </p:nvCxnSpPr>
        <p:spPr>
          <a:xfrm>
            <a:off x="9214540" y="3452205"/>
            <a:ext cx="1630879" cy="666092"/>
          </a:xfrm>
          <a:prstGeom prst="straightConnector1">
            <a:avLst/>
          </a:prstGeom>
          <a:ln w="47625">
            <a:solidFill>
              <a:schemeClr val="accent1">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C4B817AD-E494-7201-32E7-652B53702436}"/>
              </a:ext>
            </a:extLst>
          </p:cNvPr>
          <p:cNvSpPr txBox="1"/>
          <p:nvPr/>
        </p:nvSpPr>
        <p:spPr>
          <a:xfrm>
            <a:off x="10198821" y="3903799"/>
            <a:ext cx="184862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rgbClr val="FF0000"/>
                </a:solidFill>
              </a:rPr>
              <a:t>RST!</a:t>
            </a:r>
          </a:p>
        </p:txBody>
      </p:sp>
      <p:grpSp>
        <p:nvGrpSpPr>
          <p:cNvPr id="57" name="Group 56">
            <a:extLst>
              <a:ext uri="{FF2B5EF4-FFF2-40B4-BE49-F238E27FC236}">
                <a16:creationId xmlns:a16="http://schemas.microsoft.com/office/drawing/2014/main" id="{FC31AB22-BBE7-EF3F-2F80-3E33177AD766}"/>
              </a:ext>
            </a:extLst>
          </p:cNvPr>
          <p:cNvGrpSpPr/>
          <p:nvPr/>
        </p:nvGrpSpPr>
        <p:grpSpPr>
          <a:xfrm>
            <a:off x="2503007" y="1943547"/>
            <a:ext cx="986921" cy="1149536"/>
            <a:chOff x="2161580" y="225808"/>
            <a:chExt cx="1194174" cy="1390938"/>
          </a:xfrm>
        </p:grpSpPr>
        <p:pic>
          <p:nvPicPr>
            <p:cNvPr id="58" name="Picture 7" descr="Icon&#10;&#10;Description automatically generated">
              <a:extLst>
                <a:ext uri="{FF2B5EF4-FFF2-40B4-BE49-F238E27FC236}">
                  <a16:creationId xmlns:a16="http://schemas.microsoft.com/office/drawing/2014/main" id="{53622684-27A2-5461-F353-9476398AD0F0}"/>
                </a:ext>
              </a:extLst>
            </p:cNvPr>
            <p:cNvPicPr>
              <a:picLocks noChangeAspect="1"/>
            </p:cNvPicPr>
            <p:nvPr/>
          </p:nvPicPr>
          <p:blipFill>
            <a:blip r:embed="rId4"/>
            <a:stretch>
              <a:fillRect/>
            </a:stretch>
          </p:blipFill>
          <p:spPr>
            <a:xfrm flipH="1">
              <a:off x="2363091" y="225808"/>
              <a:ext cx="791150" cy="986872"/>
            </a:xfrm>
            <a:prstGeom prst="rect">
              <a:avLst/>
            </a:prstGeom>
          </p:spPr>
        </p:pic>
        <p:sp>
          <p:nvSpPr>
            <p:cNvPr id="59" name="TextBox 58">
              <a:extLst>
                <a:ext uri="{FF2B5EF4-FFF2-40B4-BE49-F238E27FC236}">
                  <a16:creationId xmlns:a16="http://schemas.microsoft.com/office/drawing/2014/main" id="{0EC82A15-DFD0-B6BD-CFC8-D074CE1C705A}"/>
                </a:ext>
              </a:extLst>
            </p:cNvPr>
            <p:cNvSpPr txBox="1"/>
            <p:nvPr/>
          </p:nvSpPr>
          <p:spPr>
            <a:xfrm>
              <a:off x="2161580" y="1058132"/>
              <a:ext cx="1194174" cy="558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C0</a:t>
              </a:r>
            </a:p>
          </p:txBody>
        </p:sp>
      </p:grpSp>
      <p:cxnSp>
        <p:nvCxnSpPr>
          <p:cNvPr id="65" name="Straight Arrow Connector 64">
            <a:extLst>
              <a:ext uri="{FF2B5EF4-FFF2-40B4-BE49-F238E27FC236}">
                <a16:creationId xmlns:a16="http://schemas.microsoft.com/office/drawing/2014/main" id="{66E53858-3316-587C-B791-AA1B710C43A0}"/>
              </a:ext>
            </a:extLst>
          </p:cNvPr>
          <p:cNvCxnSpPr>
            <a:cxnSpLocks/>
            <a:stCxn id="52" idx="2"/>
            <a:endCxn id="63" idx="0"/>
          </p:cNvCxnSpPr>
          <p:nvPr/>
        </p:nvCxnSpPr>
        <p:spPr>
          <a:xfrm>
            <a:off x="2997885" y="4394262"/>
            <a:ext cx="1792196" cy="644101"/>
          </a:xfrm>
          <a:prstGeom prst="straightConnector1">
            <a:avLst/>
          </a:prstGeom>
          <a:ln w="47625">
            <a:solidFill>
              <a:schemeClr val="accent1">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6B3C4D84-27DC-7567-DBD7-282EFB5569B6}"/>
              </a:ext>
            </a:extLst>
          </p:cNvPr>
          <p:cNvGrpSpPr/>
          <p:nvPr/>
        </p:nvGrpSpPr>
        <p:grpSpPr>
          <a:xfrm>
            <a:off x="1681676" y="3541719"/>
            <a:ext cx="1925809" cy="852543"/>
            <a:chOff x="1681676" y="3541719"/>
            <a:chExt cx="1925809" cy="852543"/>
          </a:xfrm>
        </p:grpSpPr>
        <p:pic>
          <p:nvPicPr>
            <p:cNvPr id="52" name="Picture 4" descr="Network hub ">
              <a:extLst>
                <a:ext uri="{FF2B5EF4-FFF2-40B4-BE49-F238E27FC236}">
                  <a16:creationId xmlns:a16="http://schemas.microsoft.com/office/drawing/2014/main" id="{DAC332B3-3062-CFC3-B3AD-24F7270269C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1154" b="22291"/>
            <a:stretch/>
          </p:blipFill>
          <p:spPr bwMode="auto">
            <a:xfrm>
              <a:off x="2388285" y="3704752"/>
              <a:ext cx="1219200" cy="689510"/>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5">
              <a:extLst>
                <a:ext uri="{FF2B5EF4-FFF2-40B4-BE49-F238E27FC236}">
                  <a16:creationId xmlns:a16="http://schemas.microsoft.com/office/drawing/2014/main" id="{7264F74B-A5AF-B68E-822E-8F75CEFAF130}"/>
                </a:ext>
              </a:extLst>
            </p:cNvPr>
            <p:cNvSpPr txBox="1"/>
            <p:nvPr/>
          </p:nvSpPr>
          <p:spPr>
            <a:xfrm>
              <a:off x="1681676" y="3541719"/>
              <a:ext cx="104349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Switch</a:t>
              </a:r>
            </a:p>
          </p:txBody>
        </p:sp>
      </p:grpSp>
      <p:cxnSp>
        <p:nvCxnSpPr>
          <p:cNvPr id="60" name="Straight Arrow Connector 59">
            <a:extLst>
              <a:ext uri="{FF2B5EF4-FFF2-40B4-BE49-F238E27FC236}">
                <a16:creationId xmlns:a16="http://schemas.microsoft.com/office/drawing/2014/main" id="{631B4130-51D3-9CE8-4444-DB2565AD4982}"/>
              </a:ext>
            </a:extLst>
          </p:cNvPr>
          <p:cNvCxnSpPr>
            <a:cxnSpLocks/>
            <a:stCxn id="59" idx="2"/>
            <a:endCxn id="52" idx="0"/>
          </p:cNvCxnSpPr>
          <p:nvPr/>
        </p:nvCxnSpPr>
        <p:spPr>
          <a:xfrm>
            <a:off x="2996468" y="3093083"/>
            <a:ext cx="1417" cy="611669"/>
          </a:xfrm>
          <a:prstGeom prst="straightConnector1">
            <a:avLst/>
          </a:prstGeom>
          <a:ln w="47625">
            <a:solidFill>
              <a:schemeClr val="accent1">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D04FC650-88EB-9A70-9DA1-C0B7A2FD481C}"/>
              </a:ext>
            </a:extLst>
          </p:cNvPr>
          <p:cNvCxnSpPr>
            <a:cxnSpLocks/>
            <a:stCxn id="52" idx="2"/>
            <a:endCxn id="51" idx="0"/>
          </p:cNvCxnSpPr>
          <p:nvPr/>
        </p:nvCxnSpPr>
        <p:spPr>
          <a:xfrm flipH="1">
            <a:off x="1196602" y="4394262"/>
            <a:ext cx="1801283" cy="644101"/>
          </a:xfrm>
          <a:prstGeom prst="straightConnector1">
            <a:avLst/>
          </a:prstGeom>
          <a:ln w="47625">
            <a:solidFill>
              <a:schemeClr val="accent1">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FEDFFFBF-A8C2-C24A-CB23-E92C821379F9}"/>
              </a:ext>
            </a:extLst>
          </p:cNvPr>
          <p:cNvSpPr/>
          <p:nvPr/>
        </p:nvSpPr>
        <p:spPr>
          <a:xfrm>
            <a:off x="828165" y="5150156"/>
            <a:ext cx="736872" cy="30481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C0-S0</a:t>
            </a:r>
          </a:p>
        </p:txBody>
      </p:sp>
      <p:grpSp>
        <p:nvGrpSpPr>
          <p:cNvPr id="16" name="Group 15">
            <a:extLst>
              <a:ext uri="{FF2B5EF4-FFF2-40B4-BE49-F238E27FC236}">
                <a16:creationId xmlns:a16="http://schemas.microsoft.com/office/drawing/2014/main" id="{7E916842-4C44-D66E-003E-D7A816354216}"/>
              </a:ext>
            </a:extLst>
          </p:cNvPr>
          <p:cNvGrpSpPr/>
          <p:nvPr/>
        </p:nvGrpSpPr>
        <p:grpSpPr>
          <a:xfrm>
            <a:off x="1653937" y="5157124"/>
            <a:ext cx="3504579" cy="304813"/>
            <a:chOff x="1653937" y="5157124"/>
            <a:chExt cx="3504579" cy="304813"/>
          </a:xfrm>
        </p:grpSpPr>
        <p:sp>
          <p:nvSpPr>
            <p:cNvPr id="68" name="Rectangle 67">
              <a:extLst>
                <a:ext uri="{FF2B5EF4-FFF2-40B4-BE49-F238E27FC236}">
                  <a16:creationId xmlns:a16="http://schemas.microsoft.com/office/drawing/2014/main" id="{0B5EDF12-3598-D658-2D12-7F53C2BAEACA}"/>
                </a:ext>
              </a:extLst>
            </p:cNvPr>
            <p:cNvSpPr/>
            <p:nvPr/>
          </p:nvSpPr>
          <p:spPr>
            <a:xfrm>
              <a:off x="4421644" y="5157124"/>
              <a:ext cx="736872" cy="30481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C0-S1</a:t>
              </a:r>
            </a:p>
          </p:txBody>
        </p:sp>
        <p:cxnSp>
          <p:nvCxnSpPr>
            <p:cNvPr id="69" name="Straight Arrow Connector 68">
              <a:extLst>
                <a:ext uri="{FF2B5EF4-FFF2-40B4-BE49-F238E27FC236}">
                  <a16:creationId xmlns:a16="http://schemas.microsoft.com/office/drawing/2014/main" id="{45F843F3-7703-B158-92C6-482F14441AC8}"/>
                </a:ext>
              </a:extLst>
            </p:cNvPr>
            <p:cNvCxnSpPr>
              <a:cxnSpLocks/>
            </p:cNvCxnSpPr>
            <p:nvPr/>
          </p:nvCxnSpPr>
          <p:spPr>
            <a:xfrm flipV="1">
              <a:off x="1653937" y="5340662"/>
              <a:ext cx="2743323" cy="1"/>
            </a:xfrm>
            <a:prstGeom prst="straightConnector1">
              <a:avLst/>
            </a:prstGeom>
            <a:ln w="47625">
              <a:solidFill>
                <a:schemeClr val="accent6">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15E189B6-6147-A74A-DE36-CE162D15D0CB}"/>
              </a:ext>
            </a:extLst>
          </p:cNvPr>
          <p:cNvGrpSpPr/>
          <p:nvPr/>
        </p:nvGrpSpPr>
        <p:grpSpPr>
          <a:xfrm>
            <a:off x="272292" y="5995566"/>
            <a:ext cx="5470311" cy="461666"/>
            <a:chOff x="272292" y="5995566"/>
            <a:chExt cx="5470311" cy="461666"/>
          </a:xfrm>
        </p:grpSpPr>
        <p:sp>
          <p:nvSpPr>
            <p:cNvPr id="70" name="TextBox 69">
              <a:extLst>
                <a:ext uri="{FF2B5EF4-FFF2-40B4-BE49-F238E27FC236}">
                  <a16:creationId xmlns:a16="http://schemas.microsoft.com/office/drawing/2014/main" id="{B383AF43-EEAF-E667-5199-D98D077022BC}"/>
                </a:ext>
              </a:extLst>
            </p:cNvPr>
            <p:cNvSpPr txBox="1"/>
            <p:nvPr/>
          </p:nvSpPr>
          <p:spPr>
            <a:xfrm>
              <a:off x="272292" y="5995567"/>
              <a:ext cx="184862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Origin</a:t>
              </a:r>
            </a:p>
          </p:txBody>
        </p:sp>
        <p:sp>
          <p:nvSpPr>
            <p:cNvPr id="71" name="TextBox 70">
              <a:extLst>
                <a:ext uri="{FF2B5EF4-FFF2-40B4-BE49-F238E27FC236}">
                  <a16:creationId xmlns:a16="http://schemas.microsoft.com/office/drawing/2014/main" id="{896DE3C3-2E0F-B2B1-6B25-A32C9BA31AF3}"/>
                </a:ext>
              </a:extLst>
            </p:cNvPr>
            <p:cNvSpPr txBox="1"/>
            <p:nvPr/>
          </p:nvSpPr>
          <p:spPr>
            <a:xfrm>
              <a:off x="3893983" y="5995566"/>
              <a:ext cx="184862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Target</a:t>
              </a:r>
            </a:p>
          </p:txBody>
        </p:sp>
      </p:grpSp>
      <p:grpSp>
        <p:nvGrpSpPr>
          <p:cNvPr id="31" name="Group 30">
            <a:extLst>
              <a:ext uri="{FF2B5EF4-FFF2-40B4-BE49-F238E27FC236}">
                <a16:creationId xmlns:a16="http://schemas.microsoft.com/office/drawing/2014/main" id="{D46E5343-632D-4626-E50D-1C37F63819A8}"/>
              </a:ext>
            </a:extLst>
          </p:cNvPr>
          <p:cNvGrpSpPr/>
          <p:nvPr/>
        </p:nvGrpSpPr>
        <p:grpSpPr>
          <a:xfrm>
            <a:off x="7506779" y="2217475"/>
            <a:ext cx="1848620" cy="750848"/>
            <a:chOff x="7506779" y="2217475"/>
            <a:chExt cx="1848620" cy="750848"/>
          </a:xfrm>
        </p:grpSpPr>
        <p:cxnSp>
          <p:nvCxnSpPr>
            <p:cNvPr id="17" name="Straight Arrow Connector 16">
              <a:extLst>
                <a:ext uri="{FF2B5EF4-FFF2-40B4-BE49-F238E27FC236}">
                  <a16:creationId xmlns:a16="http://schemas.microsoft.com/office/drawing/2014/main" id="{8D726F1C-158B-1E1F-12D1-715B88D6A9A7}"/>
                </a:ext>
              </a:extLst>
            </p:cNvPr>
            <p:cNvCxnSpPr>
              <a:cxnSpLocks/>
            </p:cNvCxnSpPr>
            <p:nvPr/>
          </p:nvCxnSpPr>
          <p:spPr>
            <a:xfrm>
              <a:off x="7588330" y="2302231"/>
              <a:ext cx="1630879" cy="666092"/>
            </a:xfrm>
            <a:prstGeom prst="straightConnector1">
              <a:avLst/>
            </a:prstGeom>
            <a:ln w="4762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136F4EB-2BED-9A95-4CF4-6F0A81BE41D6}"/>
                </a:ext>
              </a:extLst>
            </p:cNvPr>
            <p:cNvSpPr txBox="1"/>
            <p:nvPr/>
          </p:nvSpPr>
          <p:spPr>
            <a:xfrm rot="1383642">
              <a:off x="7506779" y="2217475"/>
              <a:ext cx="184862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REDIRECT</a:t>
              </a:r>
            </a:p>
          </p:txBody>
        </p:sp>
      </p:grpSp>
      <p:cxnSp>
        <p:nvCxnSpPr>
          <p:cNvPr id="34" name="Straight Arrow Connector 33">
            <a:extLst>
              <a:ext uri="{FF2B5EF4-FFF2-40B4-BE49-F238E27FC236}">
                <a16:creationId xmlns:a16="http://schemas.microsoft.com/office/drawing/2014/main" id="{740717A8-85EF-BF09-7598-D0BA6148B9F5}"/>
              </a:ext>
            </a:extLst>
          </p:cNvPr>
          <p:cNvCxnSpPr>
            <a:cxnSpLocks/>
          </p:cNvCxnSpPr>
          <p:nvPr/>
        </p:nvCxnSpPr>
        <p:spPr>
          <a:xfrm flipH="1">
            <a:off x="7591647" y="4270697"/>
            <a:ext cx="1616148" cy="662810"/>
          </a:xfrm>
          <a:prstGeom prst="straightConnector1">
            <a:avLst/>
          </a:prstGeom>
          <a:ln w="47625">
            <a:solidFill>
              <a:schemeClr val="accent1">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0F6A20A5-30B0-22A4-FC97-A872053EDE55}"/>
              </a:ext>
            </a:extLst>
          </p:cNvPr>
          <p:cNvSpPr txBox="1"/>
          <p:nvPr/>
        </p:nvSpPr>
        <p:spPr>
          <a:xfrm>
            <a:off x="6900063" y="4651623"/>
            <a:ext cx="71272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rgbClr val="FF0000"/>
                </a:solidFill>
              </a:rPr>
              <a:t>RST!</a:t>
            </a:r>
          </a:p>
        </p:txBody>
      </p:sp>
      <p:grpSp>
        <p:nvGrpSpPr>
          <p:cNvPr id="44" name="Group 43">
            <a:extLst>
              <a:ext uri="{FF2B5EF4-FFF2-40B4-BE49-F238E27FC236}">
                <a16:creationId xmlns:a16="http://schemas.microsoft.com/office/drawing/2014/main" id="{364D774E-71B7-AFA3-35D6-8B31C2B467E5}"/>
              </a:ext>
            </a:extLst>
          </p:cNvPr>
          <p:cNvGrpSpPr/>
          <p:nvPr/>
        </p:nvGrpSpPr>
        <p:grpSpPr>
          <a:xfrm>
            <a:off x="7307921" y="4107057"/>
            <a:ext cx="1930061" cy="666092"/>
            <a:chOff x="7318938" y="4107057"/>
            <a:chExt cx="1930061" cy="666092"/>
          </a:xfrm>
        </p:grpSpPr>
        <p:cxnSp>
          <p:nvCxnSpPr>
            <p:cNvPr id="48" name="Straight Arrow Connector 47">
              <a:extLst>
                <a:ext uri="{FF2B5EF4-FFF2-40B4-BE49-F238E27FC236}">
                  <a16:creationId xmlns:a16="http://schemas.microsoft.com/office/drawing/2014/main" id="{627D982F-878A-D4E1-8CB6-F315A0902ED0}"/>
                </a:ext>
              </a:extLst>
            </p:cNvPr>
            <p:cNvCxnSpPr>
              <a:cxnSpLocks/>
            </p:cNvCxnSpPr>
            <p:nvPr/>
          </p:nvCxnSpPr>
          <p:spPr>
            <a:xfrm>
              <a:off x="7618120" y="4107057"/>
              <a:ext cx="1630879" cy="666092"/>
            </a:xfrm>
            <a:prstGeom prst="straightConnector1">
              <a:avLst/>
            </a:prstGeom>
            <a:ln w="4762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7759610C-5F01-AE92-89BB-AA49CA760A85}"/>
                </a:ext>
              </a:extLst>
            </p:cNvPr>
            <p:cNvSpPr txBox="1"/>
            <p:nvPr/>
          </p:nvSpPr>
          <p:spPr>
            <a:xfrm rot="1383642">
              <a:off x="7318938" y="4347527"/>
              <a:ext cx="184862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REDIRECT</a:t>
              </a:r>
            </a:p>
          </p:txBody>
        </p:sp>
      </p:grpSp>
      <p:sp>
        <p:nvSpPr>
          <p:cNvPr id="14" name="Rectangle 13">
            <a:extLst>
              <a:ext uri="{FF2B5EF4-FFF2-40B4-BE49-F238E27FC236}">
                <a16:creationId xmlns:a16="http://schemas.microsoft.com/office/drawing/2014/main" id="{ED9E5F03-9B7D-7A6D-2A34-7F34ED3A198B}"/>
              </a:ext>
            </a:extLst>
          </p:cNvPr>
          <p:cNvSpPr/>
          <p:nvPr/>
        </p:nvSpPr>
        <p:spPr>
          <a:xfrm>
            <a:off x="828165" y="5150156"/>
            <a:ext cx="736872" cy="304813"/>
          </a:xfrm>
          <a:prstGeom prst="rect">
            <a:avLst/>
          </a:prstGeom>
          <a:solidFill>
            <a:schemeClr val="tx1">
              <a:lumMod val="50000"/>
              <a:lumOff val="50000"/>
            </a:schemeClr>
          </a:solidFill>
          <a:ln w="1905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C0-S0</a:t>
            </a:r>
          </a:p>
        </p:txBody>
      </p:sp>
      <p:grpSp>
        <p:nvGrpSpPr>
          <p:cNvPr id="28" name="Group 27">
            <a:extLst>
              <a:ext uri="{FF2B5EF4-FFF2-40B4-BE49-F238E27FC236}">
                <a16:creationId xmlns:a16="http://schemas.microsoft.com/office/drawing/2014/main" id="{988EDA42-8AF0-E6A7-E750-F4F84C063DBB}"/>
              </a:ext>
            </a:extLst>
          </p:cNvPr>
          <p:cNvGrpSpPr/>
          <p:nvPr/>
        </p:nvGrpSpPr>
        <p:grpSpPr>
          <a:xfrm>
            <a:off x="4757213" y="3288112"/>
            <a:ext cx="2143483" cy="1379472"/>
            <a:chOff x="4757213" y="3288112"/>
            <a:chExt cx="2143483" cy="1379472"/>
          </a:xfrm>
        </p:grpSpPr>
        <p:sp>
          <p:nvSpPr>
            <p:cNvPr id="26" name="TextBox 25">
              <a:extLst>
                <a:ext uri="{FF2B5EF4-FFF2-40B4-BE49-F238E27FC236}">
                  <a16:creationId xmlns:a16="http://schemas.microsoft.com/office/drawing/2014/main" id="{6B44C39B-A2B9-C59D-324F-926F0D9D470A}"/>
                </a:ext>
              </a:extLst>
            </p:cNvPr>
            <p:cNvSpPr txBox="1"/>
            <p:nvPr/>
          </p:nvSpPr>
          <p:spPr>
            <a:xfrm>
              <a:off x="4757213" y="3635739"/>
              <a:ext cx="203956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i="1" dirty="0">
                  <a:solidFill>
                    <a:srgbClr val="FF0000"/>
                  </a:solidFill>
                </a:rPr>
                <a:t>No one has connection state</a:t>
              </a:r>
              <a:endParaRPr lang="en-US" sz="2800" b="1" i="1" dirty="0">
                <a:solidFill>
                  <a:srgbClr val="FF0000"/>
                </a:solidFill>
              </a:endParaRPr>
            </a:p>
          </p:txBody>
        </p:sp>
        <p:sp>
          <p:nvSpPr>
            <p:cNvPr id="27" name="Left Brace 26">
              <a:extLst>
                <a:ext uri="{FF2B5EF4-FFF2-40B4-BE49-F238E27FC236}">
                  <a16:creationId xmlns:a16="http://schemas.microsoft.com/office/drawing/2014/main" id="{5E435068-ED43-874E-EBA3-14D3A15D0053}"/>
                </a:ext>
              </a:extLst>
            </p:cNvPr>
            <p:cNvSpPr/>
            <p:nvPr/>
          </p:nvSpPr>
          <p:spPr>
            <a:xfrm>
              <a:off x="6564059" y="3288112"/>
              <a:ext cx="336637" cy="1379472"/>
            </a:xfrm>
            <a:prstGeom prst="leftBrace">
              <a:avLst/>
            </a:prstGeom>
            <a:ln w="349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8DE59B69-E514-1FF4-BAD2-DC44C05FA72D}"/>
              </a:ext>
            </a:extLst>
          </p:cNvPr>
          <p:cNvSpPr/>
          <p:nvPr/>
        </p:nvSpPr>
        <p:spPr>
          <a:xfrm>
            <a:off x="7342300" y="3241529"/>
            <a:ext cx="3760000" cy="1434541"/>
          </a:xfrm>
          <a:prstGeom prst="rect">
            <a:avLst/>
          </a:prstGeom>
          <a:solidFill>
            <a:srgbClr val="FF00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050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wipe(up)">
                                      <p:cBhvr>
                                        <p:cTn id="19" dur="500"/>
                                        <p:tgtEl>
                                          <p:spTgt spid="60"/>
                                        </p:tgtEl>
                                      </p:cBhvr>
                                    </p:animEffect>
                                  </p:childTnLst>
                                </p:cTn>
                              </p:par>
                            </p:childTnLst>
                          </p:cTn>
                        </p:par>
                        <p:par>
                          <p:cTn id="20" fill="hold">
                            <p:stCondLst>
                              <p:cond delay="500"/>
                            </p:stCondLst>
                            <p:childTnLst>
                              <p:par>
                                <p:cTn id="21" presetID="22" presetClass="entr" presetSubtype="1"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wipe(up)">
                                      <p:cBhvr>
                                        <p:cTn id="23" dur="500"/>
                                        <p:tgtEl>
                                          <p:spTgt spid="62"/>
                                        </p:tgtEl>
                                      </p:cBhvr>
                                    </p:animEffect>
                                  </p:childTnLst>
                                </p:cTn>
                              </p:par>
                            </p:childTnLst>
                          </p:cTn>
                        </p:par>
                        <p:par>
                          <p:cTn id="24" fill="hold">
                            <p:stCondLst>
                              <p:cond delay="1000"/>
                            </p:stCondLst>
                            <p:childTnLst>
                              <p:par>
                                <p:cTn id="25" presetID="1" presetClass="entr" presetSubtype="0" fill="hold" grpId="0" nodeType="afterEffect">
                                  <p:stCondLst>
                                    <p:cond delay="0"/>
                                  </p:stCondLst>
                                  <p:childTnLst>
                                    <p:set>
                                      <p:cBhvr>
                                        <p:cTn id="26" dur="1" fill="hold">
                                          <p:stCondLst>
                                            <p:cond delay="0"/>
                                          </p:stCondLst>
                                        </p:cTn>
                                        <p:tgtEl>
                                          <p:spTgt spid="6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par>
                                <p:cTn id="34" presetID="1" presetClass="exit" presetSubtype="0" fill="hold" nodeType="withEffect">
                                  <p:stCondLst>
                                    <p:cond delay="0"/>
                                  </p:stCondLst>
                                  <p:childTnLst>
                                    <p:set>
                                      <p:cBhvr>
                                        <p:cTn id="35" dur="1" fill="hold">
                                          <p:stCondLst>
                                            <p:cond delay="0"/>
                                          </p:stCondLst>
                                        </p:cTn>
                                        <p:tgtEl>
                                          <p:spTgt spid="62"/>
                                        </p:tgtEl>
                                        <p:attrNameLst>
                                          <p:attrName>style.visibility</p:attrName>
                                        </p:attrNameLst>
                                      </p:cBhvr>
                                      <p:to>
                                        <p:strVal val="hidden"/>
                                      </p:to>
                                    </p:se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Effect transition="in" filter="wipe(left)">
                                      <p:cBhvr>
                                        <p:cTn id="39" dur="500"/>
                                        <p:tgtEl>
                                          <p:spTgt spid="65"/>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wipe(left)">
                                      <p:cBhvr>
                                        <p:cTn id="56" dur="500"/>
                                        <p:tgtEl>
                                          <p:spTgt spid="3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500"/>
                                        <p:tgtEl>
                                          <p:spTgt spid="31"/>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wipe(left)">
                                      <p:cBhvr>
                                        <p:cTn id="66" dur="500"/>
                                        <p:tgtEl>
                                          <p:spTgt spid="46"/>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nodeType="clickEffect">
                                  <p:stCondLst>
                                    <p:cond delay="0"/>
                                  </p:stCondLst>
                                  <p:childTnLst>
                                    <p:set>
                                      <p:cBhvr>
                                        <p:cTn id="74" dur="1" fill="hold">
                                          <p:stCondLst>
                                            <p:cond delay="0"/>
                                          </p:stCondLst>
                                        </p:cTn>
                                        <p:tgtEl>
                                          <p:spTgt spid="31"/>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46"/>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47"/>
                                        </p:tgtEl>
                                        <p:attrNameLst>
                                          <p:attrName>style.visibility</p:attrName>
                                        </p:attrNameLst>
                                      </p:cBhvr>
                                      <p:to>
                                        <p:strVal val="hidden"/>
                                      </p:to>
                                    </p:set>
                                  </p:childTnLst>
                                </p:cTn>
                              </p:par>
                              <p:par>
                                <p:cTn id="79" presetID="22" presetClass="entr" presetSubtype="8" fill="hold" nodeType="with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wipe(left)">
                                      <p:cBhvr>
                                        <p:cTn id="81" dur="500"/>
                                        <p:tgtEl>
                                          <p:spTgt spid="44"/>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2" fill="hold" nodeType="click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500"/>
                            </p:stCondLst>
                            <p:childTnLst>
                              <p:par>
                                <p:cTn id="88" presetID="1" presetClass="entr" presetSubtype="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xit" presetSubtype="0" fill="hold" nodeType="clickEffect">
                                  <p:stCondLst>
                                    <p:cond delay="0"/>
                                  </p:stCondLst>
                                  <p:childTnLst>
                                    <p:set>
                                      <p:cBhvr>
                                        <p:cTn id="93" dur="1" fill="hold">
                                          <p:stCondLst>
                                            <p:cond delay="0"/>
                                          </p:stCondLst>
                                        </p:cTn>
                                        <p:tgtEl>
                                          <p:spTgt spid="34"/>
                                        </p:tgtEl>
                                        <p:attrNameLst>
                                          <p:attrName>style.visibility</p:attrName>
                                        </p:attrNameLst>
                                      </p:cBhvr>
                                      <p:to>
                                        <p:strVal val="hidden"/>
                                      </p:to>
                                    </p:set>
                                  </p:childTnLst>
                                </p:cTn>
                              </p:par>
                              <p:par>
                                <p:cTn id="94" presetID="1" presetClass="exit" presetSubtype="0" fill="hold" grpId="1" nodeType="withEffect">
                                  <p:stCondLst>
                                    <p:cond delay="0"/>
                                  </p:stCondLst>
                                  <p:childTnLst>
                                    <p:set>
                                      <p:cBhvr>
                                        <p:cTn id="95" dur="1" fill="hold">
                                          <p:stCondLst>
                                            <p:cond delay="0"/>
                                          </p:stCondLst>
                                        </p:cTn>
                                        <p:tgtEl>
                                          <p:spTgt spid="39"/>
                                        </p:tgtEl>
                                        <p:attrNameLst>
                                          <p:attrName>style.visibility</p:attrName>
                                        </p:attrNameLst>
                                      </p:cBhvr>
                                      <p:to>
                                        <p:strVal val="hidden"/>
                                      </p:to>
                                    </p:set>
                                  </p:childTnLst>
                                </p:cTn>
                              </p:par>
                              <p:par>
                                <p:cTn id="96" presetID="1" presetClass="exit" presetSubtype="0" fill="hold" nodeType="withEffect">
                                  <p:stCondLst>
                                    <p:cond delay="0"/>
                                  </p:stCondLst>
                                  <p:childTnLst>
                                    <p:set>
                                      <p:cBhvr>
                                        <p:cTn id="97" dur="1" fill="hold">
                                          <p:stCondLst>
                                            <p:cond delay="0"/>
                                          </p:stCondLst>
                                        </p:cTn>
                                        <p:tgtEl>
                                          <p:spTgt spid="44"/>
                                        </p:tgtEl>
                                        <p:attrNameLst>
                                          <p:attrName>style.visibility</p:attrName>
                                        </p:attrNameLst>
                                      </p:cBhvr>
                                      <p:to>
                                        <p:strVal val="hidden"/>
                                      </p:to>
                                    </p:set>
                                  </p:childTnLst>
                                </p:cTn>
                              </p:par>
                              <p:par>
                                <p:cTn id="98" presetID="1" presetClass="entr" presetSubtype="0" fill="hold" nodeType="withEffect">
                                  <p:stCondLst>
                                    <p:cond delay="0"/>
                                  </p:stCondLst>
                                  <p:childTnLst>
                                    <p:set>
                                      <p:cBhvr>
                                        <p:cTn id="99" dur="1" fill="hold">
                                          <p:stCondLst>
                                            <p:cond delay="0"/>
                                          </p:stCondLst>
                                        </p:cTn>
                                        <p:tgtEl>
                                          <p:spTgt spid="28"/>
                                        </p:tgtEl>
                                        <p:attrNameLst>
                                          <p:attrName>style.visibility</p:attrName>
                                        </p:attrNameLst>
                                      </p:cBhvr>
                                      <p:to>
                                        <p:strVal val="visible"/>
                                      </p:to>
                                    </p:set>
                                  </p:childTnLst>
                                </p:cTn>
                              </p:par>
                            </p:childTnLst>
                          </p:cTn>
                        </p:par>
                        <p:par>
                          <p:cTn id="100" fill="hold">
                            <p:stCondLst>
                              <p:cond delay="0"/>
                            </p:stCondLst>
                            <p:childTnLst>
                              <p:par>
                                <p:cTn id="101" presetID="1" presetClass="entr" presetSubtype="0" fill="hold" grpId="0" nodeType="afterEffect">
                                  <p:stCondLst>
                                    <p:cond delay="0"/>
                                  </p:stCondLst>
                                  <p:childTnLst>
                                    <p:set>
                                      <p:cBhvr>
                                        <p:cTn id="10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7" grpId="1"/>
      <p:bldP spid="67" grpId="0" animBg="1"/>
      <p:bldP spid="39" grpId="0"/>
      <p:bldP spid="39" grpId="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74036A2E-AEF7-C1B8-7405-64A008B52AAB}"/>
              </a:ext>
            </a:extLst>
          </p:cNvPr>
          <p:cNvCxnSpPr>
            <a:cxnSpLocks/>
          </p:cNvCxnSpPr>
          <p:nvPr/>
        </p:nvCxnSpPr>
        <p:spPr>
          <a:xfrm>
            <a:off x="7588332" y="1905331"/>
            <a:ext cx="0" cy="4393661"/>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9C5D1A7-6BEC-2668-3B63-9753FD18DC0E}"/>
              </a:ext>
            </a:extLst>
          </p:cNvPr>
          <p:cNvCxnSpPr>
            <a:cxnSpLocks/>
          </p:cNvCxnSpPr>
          <p:nvPr/>
        </p:nvCxnSpPr>
        <p:spPr>
          <a:xfrm>
            <a:off x="9219210" y="1905331"/>
            <a:ext cx="0" cy="4393661"/>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7FE3B66-76D1-40B6-1AD4-3B888DD0EFD5}"/>
              </a:ext>
            </a:extLst>
          </p:cNvPr>
          <p:cNvCxnSpPr>
            <a:cxnSpLocks/>
          </p:cNvCxnSpPr>
          <p:nvPr/>
        </p:nvCxnSpPr>
        <p:spPr>
          <a:xfrm>
            <a:off x="10850088" y="1905331"/>
            <a:ext cx="0" cy="4393661"/>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F7321EB3-63F2-9BA8-44D8-AAAE8BE626BF}"/>
              </a:ext>
            </a:extLst>
          </p:cNvPr>
          <p:cNvSpPr txBox="1">
            <a:spLocks/>
          </p:cNvSpPr>
          <p:nvPr/>
        </p:nvSpPr>
        <p:spPr>
          <a:xfrm>
            <a:off x="0" y="72655"/>
            <a:ext cx="121920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a:t>Block the connection during migration?</a:t>
            </a:r>
          </a:p>
        </p:txBody>
      </p:sp>
      <p:pic>
        <p:nvPicPr>
          <p:cNvPr id="36" name="Picture 51" descr="A picture containing electronics, projector&#10;&#10;Description automatically generated">
            <a:extLst>
              <a:ext uri="{FF2B5EF4-FFF2-40B4-BE49-F238E27FC236}">
                <a16:creationId xmlns:a16="http://schemas.microsoft.com/office/drawing/2014/main" id="{E7FA867B-4404-8E86-5908-00EA19129D47}"/>
              </a:ext>
            </a:extLst>
          </p:cNvPr>
          <p:cNvPicPr>
            <a:picLocks noChangeAspect="1"/>
          </p:cNvPicPr>
          <p:nvPr/>
        </p:nvPicPr>
        <p:blipFill rotWithShape="1">
          <a:blip r:embed="rId3"/>
          <a:srcRect t="10744" b="33186"/>
          <a:stretch/>
        </p:blipFill>
        <p:spPr>
          <a:xfrm>
            <a:off x="569370" y="5038363"/>
            <a:ext cx="1254464" cy="691979"/>
          </a:xfrm>
          <a:prstGeom prst="rect">
            <a:avLst/>
          </a:prstGeom>
        </p:spPr>
      </p:pic>
      <p:pic>
        <p:nvPicPr>
          <p:cNvPr id="53" name="Picture 4" descr="Network hub ">
            <a:extLst>
              <a:ext uri="{FF2B5EF4-FFF2-40B4-BE49-F238E27FC236}">
                <a16:creationId xmlns:a16="http://schemas.microsoft.com/office/drawing/2014/main" id="{FFFA92B3-AA94-3B5D-DEE3-93F44CB4C0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1154" b="22291"/>
          <a:stretch/>
        </p:blipFill>
        <p:spPr bwMode="auto">
          <a:xfrm>
            <a:off x="2388285" y="3704752"/>
            <a:ext cx="1219200" cy="689510"/>
          </a:xfrm>
          <a:prstGeom prst="rect">
            <a:avLst/>
          </a:prstGeom>
          <a:noFill/>
          <a:extLst>
            <a:ext uri="{909E8E84-426E-40DD-AFC4-6F175D3DCCD1}">
              <a14:hiddenFill xmlns:a14="http://schemas.microsoft.com/office/drawing/2010/main">
                <a:solidFill>
                  <a:srgbClr val="FFFFFF"/>
                </a:solidFill>
              </a14:hiddenFill>
            </a:ext>
          </a:extLst>
        </p:spPr>
      </p:pic>
      <p:grpSp>
        <p:nvGrpSpPr>
          <p:cNvPr id="54" name="Group 53">
            <a:extLst>
              <a:ext uri="{FF2B5EF4-FFF2-40B4-BE49-F238E27FC236}">
                <a16:creationId xmlns:a16="http://schemas.microsoft.com/office/drawing/2014/main" id="{97DB1464-3FF9-3C5F-1040-17A3E0441102}"/>
              </a:ext>
            </a:extLst>
          </p:cNvPr>
          <p:cNvGrpSpPr/>
          <p:nvPr/>
        </p:nvGrpSpPr>
        <p:grpSpPr>
          <a:xfrm>
            <a:off x="2503007" y="1943547"/>
            <a:ext cx="986921" cy="1149536"/>
            <a:chOff x="2161580" y="225808"/>
            <a:chExt cx="1194174" cy="1390938"/>
          </a:xfrm>
        </p:grpSpPr>
        <p:pic>
          <p:nvPicPr>
            <p:cNvPr id="55" name="Picture 7" descr="Icon&#10;&#10;Description automatically generated">
              <a:extLst>
                <a:ext uri="{FF2B5EF4-FFF2-40B4-BE49-F238E27FC236}">
                  <a16:creationId xmlns:a16="http://schemas.microsoft.com/office/drawing/2014/main" id="{48241DEE-4129-A318-0BEC-890135B04E8A}"/>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56" name="TextBox 55">
              <a:extLst>
                <a:ext uri="{FF2B5EF4-FFF2-40B4-BE49-F238E27FC236}">
                  <a16:creationId xmlns:a16="http://schemas.microsoft.com/office/drawing/2014/main" id="{C06D7DE1-9D69-44EE-9A5F-8C2923441B2D}"/>
                </a:ext>
              </a:extLst>
            </p:cNvPr>
            <p:cNvSpPr txBox="1"/>
            <p:nvPr/>
          </p:nvSpPr>
          <p:spPr>
            <a:xfrm>
              <a:off x="2161580" y="1058132"/>
              <a:ext cx="1194174" cy="558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C0</a:t>
              </a:r>
            </a:p>
          </p:txBody>
        </p:sp>
      </p:grpSp>
      <p:cxnSp>
        <p:nvCxnSpPr>
          <p:cNvPr id="61" name="Straight Arrow Connector 60">
            <a:extLst>
              <a:ext uri="{FF2B5EF4-FFF2-40B4-BE49-F238E27FC236}">
                <a16:creationId xmlns:a16="http://schemas.microsoft.com/office/drawing/2014/main" id="{8CFD99DD-1962-99AB-E997-557FA3764644}"/>
              </a:ext>
            </a:extLst>
          </p:cNvPr>
          <p:cNvCxnSpPr>
            <a:cxnSpLocks/>
            <a:stCxn id="56" idx="2"/>
            <a:endCxn id="53" idx="0"/>
          </p:cNvCxnSpPr>
          <p:nvPr/>
        </p:nvCxnSpPr>
        <p:spPr>
          <a:xfrm>
            <a:off x="2996468" y="3093083"/>
            <a:ext cx="1417" cy="611669"/>
          </a:xfrm>
          <a:prstGeom prst="straightConnector1">
            <a:avLst/>
          </a:prstGeom>
          <a:ln w="47625">
            <a:solidFill>
              <a:schemeClr val="accent1">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78" name="Picture 51" descr="A picture containing electronics, projector&#10;&#10;Description automatically generated">
            <a:extLst>
              <a:ext uri="{FF2B5EF4-FFF2-40B4-BE49-F238E27FC236}">
                <a16:creationId xmlns:a16="http://schemas.microsoft.com/office/drawing/2014/main" id="{80B7B6FB-A15F-D16F-F700-9F86A293BE2D}"/>
              </a:ext>
            </a:extLst>
          </p:cNvPr>
          <p:cNvPicPr>
            <a:picLocks noChangeAspect="1"/>
          </p:cNvPicPr>
          <p:nvPr/>
        </p:nvPicPr>
        <p:blipFill rotWithShape="1">
          <a:blip r:embed="rId3"/>
          <a:srcRect t="10744" b="33186"/>
          <a:stretch/>
        </p:blipFill>
        <p:spPr>
          <a:xfrm>
            <a:off x="4162849" y="5038363"/>
            <a:ext cx="1254464" cy="691979"/>
          </a:xfrm>
          <a:prstGeom prst="rect">
            <a:avLst/>
          </a:prstGeom>
        </p:spPr>
      </p:pic>
      <p:cxnSp>
        <p:nvCxnSpPr>
          <p:cNvPr id="81" name="Straight Arrow Connector 80">
            <a:extLst>
              <a:ext uri="{FF2B5EF4-FFF2-40B4-BE49-F238E27FC236}">
                <a16:creationId xmlns:a16="http://schemas.microsoft.com/office/drawing/2014/main" id="{8F32CA63-3365-0471-03AE-6547AB2B42AF}"/>
              </a:ext>
            </a:extLst>
          </p:cNvPr>
          <p:cNvCxnSpPr>
            <a:cxnSpLocks/>
            <a:stCxn id="53" idx="2"/>
            <a:endCxn id="78" idx="0"/>
          </p:cNvCxnSpPr>
          <p:nvPr/>
        </p:nvCxnSpPr>
        <p:spPr>
          <a:xfrm>
            <a:off x="2997885" y="4394262"/>
            <a:ext cx="1792196" cy="644101"/>
          </a:xfrm>
          <a:prstGeom prst="straightConnector1">
            <a:avLst/>
          </a:prstGeom>
          <a:ln w="47625">
            <a:solidFill>
              <a:schemeClr val="accent1">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84C0C44A-DC2F-2C26-4DF8-11E7D13BA83E}"/>
              </a:ext>
            </a:extLst>
          </p:cNvPr>
          <p:cNvSpPr txBox="1"/>
          <p:nvPr/>
        </p:nvSpPr>
        <p:spPr>
          <a:xfrm>
            <a:off x="1681676" y="3541719"/>
            <a:ext cx="104349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Switch</a:t>
            </a:r>
          </a:p>
        </p:txBody>
      </p:sp>
      <p:sp>
        <p:nvSpPr>
          <p:cNvPr id="10" name="TextBox 9">
            <a:extLst>
              <a:ext uri="{FF2B5EF4-FFF2-40B4-BE49-F238E27FC236}">
                <a16:creationId xmlns:a16="http://schemas.microsoft.com/office/drawing/2014/main" id="{E392EA18-ACFC-5EA4-FE9D-DF4F04C10A17}"/>
              </a:ext>
            </a:extLst>
          </p:cNvPr>
          <p:cNvSpPr txBox="1"/>
          <p:nvPr/>
        </p:nvSpPr>
        <p:spPr>
          <a:xfrm>
            <a:off x="6269858" y="2532907"/>
            <a:ext cx="184862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Export</a:t>
            </a:r>
          </a:p>
        </p:txBody>
      </p:sp>
      <p:cxnSp>
        <p:nvCxnSpPr>
          <p:cNvPr id="11" name="Straight Arrow Connector 10">
            <a:extLst>
              <a:ext uri="{FF2B5EF4-FFF2-40B4-BE49-F238E27FC236}">
                <a16:creationId xmlns:a16="http://schemas.microsoft.com/office/drawing/2014/main" id="{2401BE2D-9FE2-9E91-90C4-E92AEC9860F6}"/>
              </a:ext>
            </a:extLst>
          </p:cNvPr>
          <p:cNvCxnSpPr>
            <a:cxnSpLocks/>
          </p:cNvCxnSpPr>
          <p:nvPr/>
        </p:nvCxnSpPr>
        <p:spPr>
          <a:xfrm>
            <a:off x="7588331" y="3311525"/>
            <a:ext cx="3261757" cy="1253474"/>
          </a:xfrm>
          <a:prstGeom prst="straightConnector1">
            <a:avLst/>
          </a:prstGeom>
          <a:ln w="47625">
            <a:solidFill>
              <a:schemeClr val="accent6">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3" name="Slide Number Placeholder 32">
            <a:extLst>
              <a:ext uri="{FF2B5EF4-FFF2-40B4-BE49-F238E27FC236}">
                <a16:creationId xmlns:a16="http://schemas.microsoft.com/office/drawing/2014/main" id="{2CF3B5AE-D46D-9C42-B075-52801E4C3C7B}"/>
              </a:ext>
            </a:extLst>
          </p:cNvPr>
          <p:cNvSpPr>
            <a:spLocks noGrp="1"/>
          </p:cNvSpPr>
          <p:nvPr>
            <p:ph type="sldNum" sz="quarter" idx="12"/>
          </p:nvPr>
        </p:nvSpPr>
        <p:spPr/>
        <p:txBody>
          <a:bodyPr/>
          <a:lstStyle/>
          <a:p>
            <a:fld id="{CE74A110-DBB9-CA44-8C7F-E2E29250936F}" type="slidenum">
              <a:rPr lang="en-US" smtClean="0"/>
              <a:t>15</a:t>
            </a:fld>
            <a:endParaRPr lang="en-US"/>
          </a:p>
        </p:txBody>
      </p:sp>
      <p:sp>
        <p:nvSpPr>
          <p:cNvPr id="35" name="Rectangle 34">
            <a:extLst>
              <a:ext uri="{FF2B5EF4-FFF2-40B4-BE49-F238E27FC236}">
                <a16:creationId xmlns:a16="http://schemas.microsoft.com/office/drawing/2014/main" id="{328A6039-2FAC-5FBC-67EB-8D08D2C93DF5}"/>
              </a:ext>
            </a:extLst>
          </p:cNvPr>
          <p:cNvSpPr/>
          <p:nvPr/>
        </p:nvSpPr>
        <p:spPr>
          <a:xfrm>
            <a:off x="4421644" y="5157124"/>
            <a:ext cx="736872" cy="30481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C0-S1</a:t>
            </a:r>
          </a:p>
        </p:txBody>
      </p:sp>
      <p:sp>
        <p:nvSpPr>
          <p:cNvPr id="40" name="Rectangle 39">
            <a:extLst>
              <a:ext uri="{FF2B5EF4-FFF2-40B4-BE49-F238E27FC236}">
                <a16:creationId xmlns:a16="http://schemas.microsoft.com/office/drawing/2014/main" id="{7AAE9E32-1D37-0218-09C5-91C9BA304631}"/>
              </a:ext>
            </a:extLst>
          </p:cNvPr>
          <p:cNvSpPr/>
          <p:nvPr/>
        </p:nvSpPr>
        <p:spPr>
          <a:xfrm>
            <a:off x="7212549" y="2952469"/>
            <a:ext cx="736872" cy="30481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C0-S0</a:t>
            </a:r>
          </a:p>
        </p:txBody>
      </p:sp>
      <p:sp>
        <p:nvSpPr>
          <p:cNvPr id="41" name="Rectangle 40">
            <a:extLst>
              <a:ext uri="{FF2B5EF4-FFF2-40B4-BE49-F238E27FC236}">
                <a16:creationId xmlns:a16="http://schemas.microsoft.com/office/drawing/2014/main" id="{4BFDF38C-3AA4-EE41-FF10-E336081FF550}"/>
              </a:ext>
            </a:extLst>
          </p:cNvPr>
          <p:cNvSpPr/>
          <p:nvPr/>
        </p:nvSpPr>
        <p:spPr>
          <a:xfrm>
            <a:off x="10474498" y="4636986"/>
            <a:ext cx="736872" cy="30481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C0-S1</a:t>
            </a:r>
          </a:p>
        </p:txBody>
      </p:sp>
      <p:sp>
        <p:nvSpPr>
          <p:cNvPr id="42" name="TextBox 41">
            <a:extLst>
              <a:ext uri="{FF2B5EF4-FFF2-40B4-BE49-F238E27FC236}">
                <a16:creationId xmlns:a16="http://schemas.microsoft.com/office/drawing/2014/main" id="{8DDF88BA-F0EE-04B4-EDEC-1DAFDEC33D05}"/>
              </a:ext>
            </a:extLst>
          </p:cNvPr>
          <p:cNvSpPr txBox="1"/>
          <p:nvPr/>
        </p:nvSpPr>
        <p:spPr>
          <a:xfrm>
            <a:off x="10346536" y="4919505"/>
            <a:ext cx="184862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Import</a:t>
            </a:r>
          </a:p>
        </p:txBody>
      </p:sp>
      <p:cxnSp>
        <p:nvCxnSpPr>
          <p:cNvPr id="43" name="Straight Arrow Connector 42">
            <a:extLst>
              <a:ext uri="{FF2B5EF4-FFF2-40B4-BE49-F238E27FC236}">
                <a16:creationId xmlns:a16="http://schemas.microsoft.com/office/drawing/2014/main" id="{77477BA2-8857-7565-1C04-1A24CE4C23EC}"/>
              </a:ext>
            </a:extLst>
          </p:cNvPr>
          <p:cNvCxnSpPr>
            <a:cxnSpLocks/>
          </p:cNvCxnSpPr>
          <p:nvPr/>
        </p:nvCxnSpPr>
        <p:spPr>
          <a:xfrm flipV="1">
            <a:off x="1653937" y="5340662"/>
            <a:ext cx="2743323" cy="1"/>
          </a:xfrm>
          <a:prstGeom prst="straightConnector1">
            <a:avLst/>
          </a:prstGeom>
          <a:ln w="47625">
            <a:solidFill>
              <a:schemeClr val="accent6">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3416411-E754-4B94-0EC0-589A07234EEE}"/>
              </a:ext>
            </a:extLst>
          </p:cNvPr>
          <p:cNvSpPr txBox="1"/>
          <p:nvPr/>
        </p:nvSpPr>
        <p:spPr>
          <a:xfrm>
            <a:off x="1133881" y="961745"/>
            <a:ext cx="327494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t>Prism [NSDI ‘21]</a:t>
            </a:r>
          </a:p>
        </p:txBody>
      </p:sp>
      <p:sp>
        <p:nvSpPr>
          <p:cNvPr id="26" name="TextBox 25">
            <a:extLst>
              <a:ext uri="{FF2B5EF4-FFF2-40B4-BE49-F238E27FC236}">
                <a16:creationId xmlns:a16="http://schemas.microsoft.com/office/drawing/2014/main" id="{2A1EF488-56B5-A69D-5170-23A24F3372BC}"/>
              </a:ext>
            </a:extLst>
          </p:cNvPr>
          <p:cNvSpPr txBox="1"/>
          <p:nvPr/>
        </p:nvSpPr>
        <p:spPr>
          <a:xfrm>
            <a:off x="275836" y="5658869"/>
            <a:ext cx="184862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sp>
        <p:nvSpPr>
          <p:cNvPr id="27" name="TextBox 26">
            <a:extLst>
              <a:ext uri="{FF2B5EF4-FFF2-40B4-BE49-F238E27FC236}">
                <a16:creationId xmlns:a16="http://schemas.microsoft.com/office/drawing/2014/main" id="{9A7FD7FD-F276-F7F6-C40C-7097E0FB9E49}"/>
              </a:ext>
            </a:extLst>
          </p:cNvPr>
          <p:cNvSpPr txBox="1"/>
          <p:nvPr/>
        </p:nvSpPr>
        <p:spPr>
          <a:xfrm>
            <a:off x="3897528" y="5658871"/>
            <a:ext cx="184862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sp>
        <p:nvSpPr>
          <p:cNvPr id="30" name="TextBox 29">
            <a:extLst>
              <a:ext uri="{FF2B5EF4-FFF2-40B4-BE49-F238E27FC236}">
                <a16:creationId xmlns:a16="http://schemas.microsoft.com/office/drawing/2014/main" id="{D0E6F224-43C2-B12D-8862-57B4478B5CE2}"/>
              </a:ext>
            </a:extLst>
          </p:cNvPr>
          <p:cNvSpPr txBox="1"/>
          <p:nvPr/>
        </p:nvSpPr>
        <p:spPr>
          <a:xfrm>
            <a:off x="272292" y="5995567"/>
            <a:ext cx="184862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Origin</a:t>
            </a:r>
          </a:p>
        </p:txBody>
      </p:sp>
      <p:sp>
        <p:nvSpPr>
          <p:cNvPr id="31" name="TextBox 30">
            <a:extLst>
              <a:ext uri="{FF2B5EF4-FFF2-40B4-BE49-F238E27FC236}">
                <a16:creationId xmlns:a16="http://schemas.microsoft.com/office/drawing/2014/main" id="{9F271192-3015-5F3C-4774-06EB94C988B4}"/>
              </a:ext>
            </a:extLst>
          </p:cNvPr>
          <p:cNvSpPr txBox="1"/>
          <p:nvPr/>
        </p:nvSpPr>
        <p:spPr>
          <a:xfrm>
            <a:off x="3893983" y="5995566"/>
            <a:ext cx="184862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Target</a:t>
            </a:r>
          </a:p>
        </p:txBody>
      </p:sp>
      <p:grpSp>
        <p:nvGrpSpPr>
          <p:cNvPr id="39" name="Group 38">
            <a:extLst>
              <a:ext uri="{FF2B5EF4-FFF2-40B4-BE49-F238E27FC236}">
                <a16:creationId xmlns:a16="http://schemas.microsoft.com/office/drawing/2014/main" id="{95F2A199-661D-9389-170C-B44DC03B5C01}"/>
              </a:ext>
            </a:extLst>
          </p:cNvPr>
          <p:cNvGrpSpPr/>
          <p:nvPr/>
        </p:nvGrpSpPr>
        <p:grpSpPr>
          <a:xfrm>
            <a:off x="7506779" y="1834705"/>
            <a:ext cx="1848620" cy="914593"/>
            <a:chOff x="7506779" y="1834705"/>
            <a:chExt cx="1848620" cy="914593"/>
          </a:xfrm>
        </p:grpSpPr>
        <p:cxnSp>
          <p:nvCxnSpPr>
            <p:cNvPr id="17" name="Straight Arrow Connector 16">
              <a:extLst>
                <a:ext uri="{FF2B5EF4-FFF2-40B4-BE49-F238E27FC236}">
                  <a16:creationId xmlns:a16="http://schemas.microsoft.com/office/drawing/2014/main" id="{8D726F1C-158B-1E1F-12D1-715B88D6A9A7}"/>
                </a:ext>
              </a:extLst>
            </p:cNvPr>
            <p:cNvCxnSpPr>
              <a:cxnSpLocks/>
            </p:cNvCxnSpPr>
            <p:nvPr/>
          </p:nvCxnSpPr>
          <p:spPr>
            <a:xfrm>
              <a:off x="7588330" y="1934226"/>
              <a:ext cx="1660669" cy="466074"/>
            </a:xfrm>
            <a:prstGeom prst="straightConnector1">
              <a:avLst/>
            </a:prstGeom>
            <a:ln w="4762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AC97393-7AF1-0C4C-CFB3-068375440323}"/>
                </a:ext>
              </a:extLst>
            </p:cNvPr>
            <p:cNvCxnSpPr>
              <a:cxnSpLocks/>
            </p:cNvCxnSpPr>
            <p:nvPr/>
          </p:nvCxnSpPr>
          <p:spPr>
            <a:xfrm flipH="1">
              <a:off x="7588330" y="2400300"/>
              <a:ext cx="1635550" cy="348998"/>
            </a:xfrm>
            <a:prstGeom prst="straightConnector1">
              <a:avLst/>
            </a:prstGeom>
            <a:ln w="4762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F07E459-AB8B-402D-275F-061281CCFDB9}"/>
                </a:ext>
              </a:extLst>
            </p:cNvPr>
            <p:cNvSpPr txBox="1"/>
            <p:nvPr/>
          </p:nvSpPr>
          <p:spPr>
            <a:xfrm rot="972445">
              <a:off x="7506779" y="1834705"/>
              <a:ext cx="184862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BLOCK</a:t>
              </a:r>
            </a:p>
          </p:txBody>
        </p:sp>
      </p:grpSp>
      <p:grpSp>
        <p:nvGrpSpPr>
          <p:cNvPr id="44" name="Group 43">
            <a:extLst>
              <a:ext uri="{FF2B5EF4-FFF2-40B4-BE49-F238E27FC236}">
                <a16:creationId xmlns:a16="http://schemas.microsoft.com/office/drawing/2014/main" id="{E5D33028-FB18-5849-216B-4CAEA9B73E0C}"/>
              </a:ext>
            </a:extLst>
          </p:cNvPr>
          <p:cNvGrpSpPr/>
          <p:nvPr/>
        </p:nvGrpSpPr>
        <p:grpSpPr>
          <a:xfrm>
            <a:off x="8956352" y="4682744"/>
            <a:ext cx="1920771" cy="1286686"/>
            <a:chOff x="8956352" y="4682744"/>
            <a:chExt cx="1920771" cy="1286686"/>
          </a:xfrm>
        </p:grpSpPr>
        <p:cxnSp>
          <p:nvCxnSpPr>
            <p:cNvPr id="18" name="Straight Arrow Connector 17">
              <a:extLst>
                <a:ext uri="{FF2B5EF4-FFF2-40B4-BE49-F238E27FC236}">
                  <a16:creationId xmlns:a16="http://schemas.microsoft.com/office/drawing/2014/main" id="{20A6AE47-A33F-3B23-E485-C28641595F37}"/>
                </a:ext>
              </a:extLst>
            </p:cNvPr>
            <p:cNvCxnSpPr>
              <a:cxnSpLocks/>
            </p:cNvCxnSpPr>
            <p:nvPr/>
          </p:nvCxnSpPr>
          <p:spPr>
            <a:xfrm>
              <a:off x="9216454" y="5503356"/>
              <a:ext cx="1660669" cy="466074"/>
            </a:xfrm>
            <a:prstGeom prst="straightConnector1">
              <a:avLst/>
            </a:prstGeom>
            <a:ln w="4762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D6599A6-AF28-0A5C-7B07-ECDE013A50E3}"/>
                </a:ext>
              </a:extLst>
            </p:cNvPr>
            <p:cNvCxnSpPr>
              <a:cxnSpLocks/>
            </p:cNvCxnSpPr>
            <p:nvPr/>
          </p:nvCxnSpPr>
          <p:spPr>
            <a:xfrm flipH="1">
              <a:off x="9202331" y="5173795"/>
              <a:ext cx="1635550" cy="348998"/>
            </a:xfrm>
            <a:prstGeom prst="straightConnector1">
              <a:avLst/>
            </a:prstGeom>
            <a:ln w="4762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00457131-F679-5D53-C4FE-BB16BF3EE8F1}"/>
                </a:ext>
              </a:extLst>
            </p:cNvPr>
            <p:cNvSpPr txBox="1"/>
            <p:nvPr/>
          </p:nvSpPr>
          <p:spPr>
            <a:xfrm rot="20920909">
              <a:off x="8956352" y="4682744"/>
              <a:ext cx="184862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OPEN &amp; REDIRECT</a:t>
              </a:r>
            </a:p>
          </p:txBody>
        </p:sp>
      </p:grpSp>
      <p:sp>
        <p:nvSpPr>
          <p:cNvPr id="45" name="TextBox 44">
            <a:extLst>
              <a:ext uri="{FF2B5EF4-FFF2-40B4-BE49-F238E27FC236}">
                <a16:creationId xmlns:a16="http://schemas.microsoft.com/office/drawing/2014/main" id="{C6B54D06-7EFA-0D77-C60C-336AC7E44F90}"/>
              </a:ext>
            </a:extLst>
          </p:cNvPr>
          <p:cNvSpPr txBox="1"/>
          <p:nvPr/>
        </p:nvSpPr>
        <p:spPr>
          <a:xfrm>
            <a:off x="8257046" y="1221209"/>
            <a:ext cx="184862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Switch</a:t>
            </a:r>
          </a:p>
        </p:txBody>
      </p:sp>
      <p:sp>
        <p:nvSpPr>
          <p:cNvPr id="46" name="TextBox 45">
            <a:extLst>
              <a:ext uri="{FF2B5EF4-FFF2-40B4-BE49-F238E27FC236}">
                <a16:creationId xmlns:a16="http://schemas.microsoft.com/office/drawing/2014/main" id="{9C6CE5F5-9336-40D7-E6CD-FD2C7DC933BB}"/>
              </a:ext>
            </a:extLst>
          </p:cNvPr>
          <p:cNvSpPr txBox="1"/>
          <p:nvPr/>
        </p:nvSpPr>
        <p:spPr>
          <a:xfrm>
            <a:off x="6645898" y="1215752"/>
            <a:ext cx="184862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Origin (S0)</a:t>
            </a:r>
          </a:p>
        </p:txBody>
      </p:sp>
      <p:sp>
        <p:nvSpPr>
          <p:cNvPr id="47" name="TextBox 46">
            <a:extLst>
              <a:ext uri="{FF2B5EF4-FFF2-40B4-BE49-F238E27FC236}">
                <a16:creationId xmlns:a16="http://schemas.microsoft.com/office/drawing/2014/main" id="{8564822B-2885-AC7C-BD73-34BB31602FE2}"/>
              </a:ext>
            </a:extLst>
          </p:cNvPr>
          <p:cNvSpPr txBox="1"/>
          <p:nvPr/>
        </p:nvSpPr>
        <p:spPr>
          <a:xfrm>
            <a:off x="9905506" y="1215141"/>
            <a:ext cx="184862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Target (S1)</a:t>
            </a:r>
          </a:p>
        </p:txBody>
      </p:sp>
      <p:sp>
        <p:nvSpPr>
          <p:cNvPr id="5" name="Rectangle 4">
            <a:extLst>
              <a:ext uri="{FF2B5EF4-FFF2-40B4-BE49-F238E27FC236}">
                <a16:creationId xmlns:a16="http://schemas.microsoft.com/office/drawing/2014/main" id="{882D307B-36ED-7E45-D70B-3E37CA0C00A7}"/>
              </a:ext>
            </a:extLst>
          </p:cNvPr>
          <p:cNvSpPr/>
          <p:nvPr/>
        </p:nvSpPr>
        <p:spPr>
          <a:xfrm>
            <a:off x="828165" y="5150156"/>
            <a:ext cx="736872" cy="304813"/>
          </a:xfrm>
          <a:prstGeom prst="rect">
            <a:avLst/>
          </a:prstGeom>
          <a:solidFill>
            <a:schemeClr val="tx1">
              <a:lumMod val="50000"/>
              <a:lumOff val="50000"/>
            </a:schemeClr>
          </a:solidFill>
          <a:ln w="1905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C0-S0</a:t>
            </a:r>
          </a:p>
        </p:txBody>
      </p:sp>
      <p:grpSp>
        <p:nvGrpSpPr>
          <p:cNvPr id="12" name="Group 11">
            <a:extLst>
              <a:ext uri="{FF2B5EF4-FFF2-40B4-BE49-F238E27FC236}">
                <a16:creationId xmlns:a16="http://schemas.microsoft.com/office/drawing/2014/main" id="{58081A71-5CE9-869D-918F-2CF6745C5980}"/>
              </a:ext>
            </a:extLst>
          </p:cNvPr>
          <p:cNvGrpSpPr/>
          <p:nvPr/>
        </p:nvGrpSpPr>
        <p:grpSpPr>
          <a:xfrm>
            <a:off x="4295757" y="2400300"/>
            <a:ext cx="2604939" cy="3103056"/>
            <a:chOff x="4295757" y="2400300"/>
            <a:chExt cx="2604939" cy="3103056"/>
          </a:xfrm>
        </p:grpSpPr>
        <p:sp>
          <p:nvSpPr>
            <p:cNvPr id="8" name="TextBox 7">
              <a:extLst>
                <a:ext uri="{FF2B5EF4-FFF2-40B4-BE49-F238E27FC236}">
                  <a16:creationId xmlns:a16="http://schemas.microsoft.com/office/drawing/2014/main" id="{44DEEF89-73D5-44CC-21FF-2338A83D0438}"/>
                </a:ext>
              </a:extLst>
            </p:cNvPr>
            <p:cNvSpPr txBox="1"/>
            <p:nvPr/>
          </p:nvSpPr>
          <p:spPr>
            <a:xfrm>
              <a:off x="4295757" y="3554153"/>
              <a:ext cx="2467878" cy="7630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i="1" dirty="0">
                  <a:solidFill>
                    <a:srgbClr val="0070C0"/>
                  </a:solidFill>
                </a:rPr>
                <a:t>Block the connection</a:t>
              </a:r>
            </a:p>
            <a:p>
              <a:pPr algn="ctr"/>
              <a:r>
                <a:rPr lang="en-US" sz="2000" b="1" i="1" dirty="0">
                  <a:solidFill>
                    <a:srgbClr val="0070C0"/>
                  </a:solidFill>
                </a:rPr>
                <a:t>(drop packets)</a:t>
              </a:r>
              <a:endParaRPr lang="en-US" sz="2800" b="1" i="1" dirty="0">
                <a:solidFill>
                  <a:srgbClr val="0070C0"/>
                </a:solidFill>
              </a:endParaRPr>
            </a:p>
          </p:txBody>
        </p:sp>
        <p:sp>
          <p:nvSpPr>
            <p:cNvPr id="9" name="Left Brace 8">
              <a:extLst>
                <a:ext uri="{FF2B5EF4-FFF2-40B4-BE49-F238E27FC236}">
                  <a16:creationId xmlns:a16="http://schemas.microsoft.com/office/drawing/2014/main" id="{B75D1F24-7BCB-C044-AADD-07F07E875A7E}"/>
                </a:ext>
              </a:extLst>
            </p:cNvPr>
            <p:cNvSpPr/>
            <p:nvPr/>
          </p:nvSpPr>
          <p:spPr>
            <a:xfrm>
              <a:off x="6564059" y="2400300"/>
              <a:ext cx="336637" cy="3103056"/>
            </a:xfrm>
            <a:prstGeom prst="leftBrace">
              <a:avLst/>
            </a:prstGeom>
            <a:ln w="3492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A073C08E-CF3E-8B68-65B6-FD74BB63A5BC}"/>
              </a:ext>
            </a:extLst>
          </p:cNvPr>
          <p:cNvSpPr/>
          <p:nvPr/>
        </p:nvSpPr>
        <p:spPr>
          <a:xfrm>
            <a:off x="7342300" y="2400300"/>
            <a:ext cx="3760000" cy="3103056"/>
          </a:xfrm>
          <a:prstGeom prst="rect">
            <a:avLst/>
          </a:prstGeom>
          <a:solidFill>
            <a:srgbClr val="0070C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Graphic 28" descr="Sad face with solid fill with solid fill">
            <a:extLst>
              <a:ext uri="{FF2B5EF4-FFF2-40B4-BE49-F238E27FC236}">
                <a16:creationId xmlns:a16="http://schemas.microsoft.com/office/drawing/2014/main" id="{9BE35066-A5DA-E49F-6B42-9375734278E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25800" y="1752600"/>
            <a:ext cx="914400" cy="914400"/>
          </a:xfrm>
          <a:prstGeom prst="rect">
            <a:avLst/>
          </a:prstGeom>
        </p:spPr>
      </p:pic>
    </p:spTree>
    <p:extLst>
      <p:ext uri="{BB962C8B-B14F-4D97-AF65-F5344CB8AC3E}">
        <p14:creationId xmlns:p14="http://schemas.microsoft.com/office/powerpoint/2010/main" val="134773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up)">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up)">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7321EB3-63F2-9BA8-44D8-AAAE8BE626BF}"/>
              </a:ext>
            </a:extLst>
          </p:cNvPr>
          <p:cNvSpPr txBox="1">
            <a:spLocks/>
          </p:cNvSpPr>
          <p:nvPr/>
        </p:nvSpPr>
        <p:spPr>
          <a:xfrm>
            <a:off x="0" y="72655"/>
            <a:ext cx="121920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a:t>Our Approach: Transient Packet Buffering</a:t>
            </a:r>
          </a:p>
        </p:txBody>
      </p:sp>
      <p:cxnSp>
        <p:nvCxnSpPr>
          <p:cNvPr id="3" name="Straight Connector 2">
            <a:extLst>
              <a:ext uri="{FF2B5EF4-FFF2-40B4-BE49-F238E27FC236}">
                <a16:creationId xmlns:a16="http://schemas.microsoft.com/office/drawing/2014/main" id="{3AFCE6C1-283A-05AE-F509-392EF30C170B}"/>
              </a:ext>
            </a:extLst>
          </p:cNvPr>
          <p:cNvCxnSpPr>
            <a:cxnSpLocks/>
          </p:cNvCxnSpPr>
          <p:nvPr/>
        </p:nvCxnSpPr>
        <p:spPr>
          <a:xfrm>
            <a:off x="7588332" y="1905331"/>
            <a:ext cx="0" cy="4393661"/>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9A6B6E5-63D0-C9CC-0AC9-28442076DD1F}"/>
              </a:ext>
            </a:extLst>
          </p:cNvPr>
          <p:cNvCxnSpPr>
            <a:cxnSpLocks/>
          </p:cNvCxnSpPr>
          <p:nvPr/>
        </p:nvCxnSpPr>
        <p:spPr>
          <a:xfrm>
            <a:off x="9219210" y="1905331"/>
            <a:ext cx="0" cy="4393661"/>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239EC9B-7CB3-E11D-1F70-AD27010E277A}"/>
              </a:ext>
            </a:extLst>
          </p:cNvPr>
          <p:cNvCxnSpPr>
            <a:cxnSpLocks/>
          </p:cNvCxnSpPr>
          <p:nvPr/>
        </p:nvCxnSpPr>
        <p:spPr>
          <a:xfrm>
            <a:off x="10850088" y="1905331"/>
            <a:ext cx="0" cy="4393661"/>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392EA18-ACFC-5EA4-FE9D-DF4F04C10A17}"/>
              </a:ext>
            </a:extLst>
          </p:cNvPr>
          <p:cNvSpPr txBox="1"/>
          <p:nvPr/>
        </p:nvSpPr>
        <p:spPr>
          <a:xfrm>
            <a:off x="6269858" y="2532907"/>
            <a:ext cx="184862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Export</a:t>
            </a:r>
          </a:p>
        </p:txBody>
      </p:sp>
      <p:cxnSp>
        <p:nvCxnSpPr>
          <p:cNvPr id="11" name="Straight Arrow Connector 10">
            <a:extLst>
              <a:ext uri="{FF2B5EF4-FFF2-40B4-BE49-F238E27FC236}">
                <a16:creationId xmlns:a16="http://schemas.microsoft.com/office/drawing/2014/main" id="{2401BE2D-9FE2-9E91-90C4-E92AEC9860F6}"/>
              </a:ext>
            </a:extLst>
          </p:cNvPr>
          <p:cNvCxnSpPr>
            <a:cxnSpLocks/>
          </p:cNvCxnSpPr>
          <p:nvPr/>
        </p:nvCxnSpPr>
        <p:spPr>
          <a:xfrm>
            <a:off x="7588331" y="3311525"/>
            <a:ext cx="3261757" cy="1253474"/>
          </a:xfrm>
          <a:prstGeom prst="straightConnector1">
            <a:avLst/>
          </a:prstGeom>
          <a:ln w="47625">
            <a:solidFill>
              <a:schemeClr val="accent6">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3" name="Slide Number Placeholder 32">
            <a:extLst>
              <a:ext uri="{FF2B5EF4-FFF2-40B4-BE49-F238E27FC236}">
                <a16:creationId xmlns:a16="http://schemas.microsoft.com/office/drawing/2014/main" id="{2CF3B5AE-D46D-9C42-B075-52801E4C3C7B}"/>
              </a:ext>
            </a:extLst>
          </p:cNvPr>
          <p:cNvSpPr>
            <a:spLocks noGrp="1"/>
          </p:cNvSpPr>
          <p:nvPr>
            <p:ph type="sldNum" sz="quarter" idx="12"/>
          </p:nvPr>
        </p:nvSpPr>
        <p:spPr/>
        <p:txBody>
          <a:bodyPr/>
          <a:lstStyle/>
          <a:p>
            <a:fld id="{CE74A110-DBB9-CA44-8C7F-E2E29250936F}" type="slidenum">
              <a:rPr lang="en-US" smtClean="0"/>
              <a:t>16</a:t>
            </a:fld>
            <a:endParaRPr lang="en-US"/>
          </a:p>
        </p:txBody>
      </p:sp>
      <p:sp>
        <p:nvSpPr>
          <p:cNvPr id="40" name="Rectangle 39">
            <a:extLst>
              <a:ext uri="{FF2B5EF4-FFF2-40B4-BE49-F238E27FC236}">
                <a16:creationId xmlns:a16="http://schemas.microsoft.com/office/drawing/2014/main" id="{7AAE9E32-1D37-0218-09C5-91C9BA304631}"/>
              </a:ext>
            </a:extLst>
          </p:cNvPr>
          <p:cNvSpPr/>
          <p:nvPr/>
        </p:nvSpPr>
        <p:spPr>
          <a:xfrm>
            <a:off x="7212549" y="2952469"/>
            <a:ext cx="736872" cy="30481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C0-S0</a:t>
            </a:r>
          </a:p>
        </p:txBody>
      </p:sp>
      <p:sp>
        <p:nvSpPr>
          <p:cNvPr id="41" name="Rectangle 40">
            <a:extLst>
              <a:ext uri="{FF2B5EF4-FFF2-40B4-BE49-F238E27FC236}">
                <a16:creationId xmlns:a16="http://schemas.microsoft.com/office/drawing/2014/main" id="{4BFDF38C-3AA4-EE41-FF10-E336081FF550}"/>
              </a:ext>
            </a:extLst>
          </p:cNvPr>
          <p:cNvSpPr/>
          <p:nvPr/>
        </p:nvSpPr>
        <p:spPr>
          <a:xfrm>
            <a:off x="10474498" y="4636986"/>
            <a:ext cx="736872" cy="30481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C0-S1</a:t>
            </a:r>
          </a:p>
        </p:txBody>
      </p:sp>
      <p:sp>
        <p:nvSpPr>
          <p:cNvPr id="42" name="TextBox 41">
            <a:extLst>
              <a:ext uri="{FF2B5EF4-FFF2-40B4-BE49-F238E27FC236}">
                <a16:creationId xmlns:a16="http://schemas.microsoft.com/office/drawing/2014/main" id="{8DDF88BA-F0EE-04B4-EDEC-1DAFDEC33D05}"/>
              </a:ext>
            </a:extLst>
          </p:cNvPr>
          <p:cNvSpPr txBox="1"/>
          <p:nvPr/>
        </p:nvSpPr>
        <p:spPr>
          <a:xfrm>
            <a:off x="10346536" y="4919505"/>
            <a:ext cx="184862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Import</a:t>
            </a:r>
          </a:p>
        </p:txBody>
      </p:sp>
      <p:graphicFrame>
        <p:nvGraphicFramePr>
          <p:cNvPr id="69" name="Table 5">
            <a:extLst>
              <a:ext uri="{FF2B5EF4-FFF2-40B4-BE49-F238E27FC236}">
                <a16:creationId xmlns:a16="http://schemas.microsoft.com/office/drawing/2014/main" id="{134BC842-DF8F-BC89-0A65-A40357E889FA}"/>
              </a:ext>
            </a:extLst>
          </p:cNvPr>
          <p:cNvGraphicFramePr>
            <a:graphicFrameLocks noGrp="1"/>
          </p:cNvGraphicFramePr>
          <p:nvPr>
            <p:extLst>
              <p:ext uri="{D42A27DB-BD31-4B8C-83A1-F6EECF244321}">
                <p14:modId xmlns:p14="http://schemas.microsoft.com/office/powerpoint/2010/main" val="3597193787"/>
              </p:ext>
            </p:extLst>
          </p:nvPr>
        </p:nvGraphicFramePr>
        <p:xfrm>
          <a:off x="11201867" y="2466933"/>
          <a:ext cx="288438" cy="1108365"/>
        </p:xfrm>
        <a:graphic>
          <a:graphicData uri="http://schemas.openxmlformats.org/drawingml/2006/table">
            <a:tbl>
              <a:tblPr firstRow="1" bandRow="1">
                <a:tableStyleId>{5C22544A-7EE6-4342-B048-85BDC9FD1C3A}</a:tableStyleId>
              </a:tblPr>
              <a:tblGrid>
                <a:gridCol w="288438">
                  <a:extLst>
                    <a:ext uri="{9D8B030D-6E8A-4147-A177-3AD203B41FA5}">
                      <a16:colId xmlns:a16="http://schemas.microsoft.com/office/drawing/2014/main" val="2923784333"/>
                    </a:ext>
                  </a:extLst>
                </a:gridCol>
              </a:tblGrid>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96490530"/>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96131946"/>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362491522"/>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965884640"/>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6495522"/>
                  </a:ext>
                </a:extLst>
              </a:tr>
            </a:tbl>
          </a:graphicData>
        </a:graphic>
      </p:graphicFrame>
      <p:sp>
        <p:nvSpPr>
          <p:cNvPr id="70" name="TextBox 69">
            <a:extLst>
              <a:ext uri="{FF2B5EF4-FFF2-40B4-BE49-F238E27FC236}">
                <a16:creationId xmlns:a16="http://schemas.microsoft.com/office/drawing/2014/main" id="{87CD41CA-AE50-35D9-3B47-AA96E856A735}"/>
              </a:ext>
            </a:extLst>
          </p:cNvPr>
          <p:cNvSpPr txBox="1"/>
          <p:nvPr/>
        </p:nvSpPr>
        <p:spPr>
          <a:xfrm>
            <a:off x="10859041" y="3522655"/>
            <a:ext cx="9869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C0</a:t>
            </a:r>
          </a:p>
        </p:txBody>
      </p:sp>
      <p:pic>
        <p:nvPicPr>
          <p:cNvPr id="8" name="Picture 51" descr="A picture containing electronics, projector&#10;&#10;Description automatically generated">
            <a:extLst>
              <a:ext uri="{FF2B5EF4-FFF2-40B4-BE49-F238E27FC236}">
                <a16:creationId xmlns:a16="http://schemas.microsoft.com/office/drawing/2014/main" id="{90C075E7-5D08-8A7F-E7CA-CDA0177955DE}"/>
              </a:ext>
            </a:extLst>
          </p:cNvPr>
          <p:cNvPicPr>
            <a:picLocks noChangeAspect="1"/>
          </p:cNvPicPr>
          <p:nvPr/>
        </p:nvPicPr>
        <p:blipFill rotWithShape="1">
          <a:blip r:embed="rId3"/>
          <a:srcRect t="10744" b="33186"/>
          <a:stretch/>
        </p:blipFill>
        <p:spPr>
          <a:xfrm>
            <a:off x="569370" y="5038363"/>
            <a:ext cx="1254464" cy="691979"/>
          </a:xfrm>
          <a:prstGeom prst="rect">
            <a:avLst/>
          </a:prstGeom>
        </p:spPr>
      </p:pic>
      <p:pic>
        <p:nvPicPr>
          <p:cNvPr id="9" name="Picture 4" descr="Network hub ">
            <a:extLst>
              <a:ext uri="{FF2B5EF4-FFF2-40B4-BE49-F238E27FC236}">
                <a16:creationId xmlns:a16="http://schemas.microsoft.com/office/drawing/2014/main" id="{85A24C09-F222-40F0-53B2-AC2148EA9BF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1154" b="22291"/>
          <a:stretch/>
        </p:blipFill>
        <p:spPr bwMode="auto">
          <a:xfrm>
            <a:off x="2388285" y="3704752"/>
            <a:ext cx="1219200" cy="68951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54AA63F6-0C12-C0BB-EA2C-4FDAB260942B}"/>
              </a:ext>
            </a:extLst>
          </p:cNvPr>
          <p:cNvGrpSpPr/>
          <p:nvPr/>
        </p:nvGrpSpPr>
        <p:grpSpPr>
          <a:xfrm>
            <a:off x="2503007" y="1943547"/>
            <a:ext cx="986921" cy="1149536"/>
            <a:chOff x="2161580" y="225808"/>
            <a:chExt cx="1194174" cy="1390938"/>
          </a:xfrm>
        </p:grpSpPr>
        <p:pic>
          <p:nvPicPr>
            <p:cNvPr id="13" name="Picture 7" descr="Icon&#10;&#10;Description automatically generated">
              <a:extLst>
                <a:ext uri="{FF2B5EF4-FFF2-40B4-BE49-F238E27FC236}">
                  <a16:creationId xmlns:a16="http://schemas.microsoft.com/office/drawing/2014/main" id="{27D69119-47D3-9826-D4D3-A049AF284AAC}"/>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14" name="TextBox 13">
              <a:extLst>
                <a:ext uri="{FF2B5EF4-FFF2-40B4-BE49-F238E27FC236}">
                  <a16:creationId xmlns:a16="http://schemas.microsoft.com/office/drawing/2014/main" id="{35D66605-E67F-F46F-62F6-720022057951}"/>
                </a:ext>
              </a:extLst>
            </p:cNvPr>
            <p:cNvSpPr txBox="1"/>
            <p:nvPr/>
          </p:nvSpPr>
          <p:spPr>
            <a:xfrm>
              <a:off x="2161580" y="1058132"/>
              <a:ext cx="1194174" cy="558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C0</a:t>
              </a:r>
            </a:p>
          </p:txBody>
        </p:sp>
      </p:grpSp>
      <p:cxnSp>
        <p:nvCxnSpPr>
          <p:cNvPr id="15" name="Straight Arrow Connector 14">
            <a:extLst>
              <a:ext uri="{FF2B5EF4-FFF2-40B4-BE49-F238E27FC236}">
                <a16:creationId xmlns:a16="http://schemas.microsoft.com/office/drawing/2014/main" id="{82FACA24-F471-8B57-41A2-893D4567559F}"/>
              </a:ext>
            </a:extLst>
          </p:cNvPr>
          <p:cNvCxnSpPr>
            <a:cxnSpLocks/>
            <a:stCxn id="14" idx="2"/>
            <a:endCxn id="9" idx="0"/>
          </p:cNvCxnSpPr>
          <p:nvPr/>
        </p:nvCxnSpPr>
        <p:spPr>
          <a:xfrm>
            <a:off x="2996468" y="3093083"/>
            <a:ext cx="1417" cy="611669"/>
          </a:xfrm>
          <a:prstGeom prst="straightConnector1">
            <a:avLst/>
          </a:prstGeom>
          <a:ln w="47625">
            <a:solidFill>
              <a:schemeClr val="accent1">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0" name="Picture 51" descr="A picture containing electronics, projector&#10;&#10;Description automatically generated">
            <a:extLst>
              <a:ext uri="{FF2B5EF4-FFF2-40B4-BE49-F238E27FC236}">
                <a16:creationId xmlns:a16="http://schemas.microsoft.com/office/drawing/2014/main" id="{D68F2A2B-C854-687D-6CCD-11F7119ED19D}"/>
              </a:ext>
            </a:extLst>
          </p:cNvPr>
          <p:cNvPicPr>
            <a:picLocks noChangeAspect="1"/>
          </p:cNvPicPr>
          <p:nvPr/>
        </p:nvPicPr>
        <p:blipFill rotWithShape="1">
          <a:blip r:embed="rId3"/>
          <a:srcRect t="10744" b="33186"/>
          <a:stretch/>
        </p:blipFill>
        <p:spPr>
          <a:xfrm>
            <a:off x="4162849" y="5038363"/>
            <a:ext cx="1254464" cy="691979"/>
          </a:xfrm>
          <a:prstGeom prst="rect">
            <a:avLst/>
          </a:prstGeom>
        </p:spPr>
      </p:pic>
      <p:cxnSp>
        <p:nvCxnSpPr>
          <p:cNvPr id="21" name="Straight Arrow Connector 20">
            <a:extLst>
              <a:ext uri="{FF2B5EF4-FFF2-40B4-BE49-F238E27FC236}">
                <a16:creationId xmlns:a16="http://schemas.microsoft.com/office/drawing/2014/main" id="{59A9B81F-E959-4B75-AC2C-587E646BAD3E}"/>
              </a:ext>
            </a:extLst>
          </p:cNvPr>
          <p:cNvCxnSpPr>
            <a:cxnSpLocks/>
            <a:stCxn id="9" idx="2"/>
            <a:endCxn id="20" idx="0"/>
          </p:cNvCxnSpPr>
          <p:nvPr/>
        </p:nvCxnSpPr>
        <p:spPr>
          <a:xfrm>
            <a:off x="2997885" y="4394262"/>
            <a:ext cx="1792196" cy="644101"/>
          </a:xfrm>
          <a:prstGeom prst="straightConnector1">
            <a:avLst/>
          </a:prstGeom>
          <a:ln w="47625">
            <a:solidFill>
              <a:schemeClr val="accent1">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0D5A8E8-EF0C-886E-BBDE-DC3A3101EEEE}"/>
              </a:ext>
            </a:extLst>
          </p:cNvPr>
          <p:cNvSpPr txBox="1"/>
          <p:nvPr/>
        </p:nvSpPr>
        <p:spPr>
          <a:xfrm>
            <a:off x="1681676" y="3541719"/>
            <a:ext cx="104349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Switch</a:t>
            </a:r>
          </a:p>
        </p:txBody>
      </p:sp>
      <p:sp>
        <p:nvSpPr>
          <p:cNvPr id="25" name="Rectangle 24">
            <a:extLst>
              <a:ext uri="{FF2B5EF4-FFF2-40B4-BE49-F238E27FC236}">
                <a16:creationId xmlns:a16="http://schemas.microsoft.com/office/drawing/2014/main" id="{ED3FB021-8996-19A2-66F6-C8A979A27735}"/>
              </a:ext>
            </a:extLst>
          </p:cNvPr>
          <p:cNvSpPr/>
          <p:nvPr/>
        </p:nvSpPr>
        <p:spPr>
          <a:xfrm>
            <a:off x="4421644" y="5157124"/>
            <a:ext cx="736872" cy="30481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C0-S1</a:t>
            </a:r>
          </a:p>
        </p:txBody>
      </p:sp>
      <p:cxnSp>
        <p:nvCxnSpPr>
          <p:cNvPr id="26" name="Straight Arrow Connector 25">
            <a:extLst>
              <a:ext uri="{FF2B5EF4-FFF2-40B4-BE49-F238E27FC236}">
                <a16:creationId xmlns:a16="http://schemas.microsoft.com/office/drawing/2014/main" id="{81FCD0A4-94BD-2A05-D2AA-C7DB00662D1A}"/>
              </a:ext>
            </a:extLst>
          </p:cNvPr>
          <p:cNvCxnSpPr>
            <a:cxnSpLocks/>
          </p:cNvCxnSpPr>
          <p:nvPr/>
        </p:nvCxnSpPr>
        <p:spPr>
          <a:xfrm flipV="1">
            <a:off x="1653937" y="5340662"/>
            <a:ext cx="2743323" cy="1"/>
          </a:xfrm>
          <a:prstGeom prst="straightConnector1">
            <a:avLst/>
          </a:prstGeom>
          <a:ln w="47625">
            <a:solidFill>
              <a:schemeClr val="accent6">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68BCB715-71A4-7443-56CA-7D50357BB2AC}"/>
              </a:ext>
            </a:extLst>
          </p:cNvPr>
          <p:cNvSpPr txBox="1"/>
          <p:nvPr/>
        </p:nvSpPr>
        <p:spPr>
          <a:xfrm>
            <a:off x="275836" y="5658869"/>
            <a:ext cx="184862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sp>
        <p:nvSpPr>
          <p:cNvPr id="28" name="TextBox 27">
            <a:extLst>
              <a:ext uri="{FF2B5EF4-FFF2-40B4-BE49-F238E27FC236}">
                <a16:creationId xmlns:a16="http://schemas.microsoft.com/office/drawing/2014/main" id="{57289EDE-8CD7-6AB3-354A-5C25E11FB381}"/>
              </a:ext>
            </a:extLst>
          </p:cNvPr>
          <p:cNvSpPr txBox="1"/>
          <p:nvPr/>
        </p:nvSpPr>
        <p:spPr>
          <a:xfrm>
            <a:off x="3897528" y="5658871"/>
            <a:ext cx="184862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sp>
        <p:nvSpPr>
          <p:cNvPr id="29" name="TextBox 28">
            <a:extLst>
              <a:ext uri="{FF2B5EF4-FFF2-40B4-BE49-F238E27FC236}">
                <a16:creationId xmlns:a16="http://schemas.microsoft.com/office/drawing/2014/main" id="{1EB09F1C-67E2-DEA8-E4E8-1C3B04406228}"/>
              </a:ext>
            </a:extLst>
          </p:cNvPr>
          <p:cNvSpPr txBox="1"/>
          <p:nvPr/>
        </p:nvSpPr>
        <p:spPr>
          <a:xfrm>
            <a:off x="272292" y="5995567"/>
            <a:ext cx="184862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Origin</a:t>
            </a:r>
          </a:p>
        </p:txBody>
      </p:sp>
      <p:sp>
        <p:nvSpPr>
          <p:cNvPr id="30" name="TextBox 29">
            <a:extLst>
              <a:ext uri="{FF2B5EF4-FFF2-40B4-BE49-F238E27FC236}">
                <a16:creationId xmlns:a16="http://schemas.microsoft.com/office/drawing/2014/main" id="{CA4DB4A3-F0BB-896C-8BB4-4578B49594AE}"/>
              </a:ext>
            </a:extLst>
          </p:cNvPr>
          <p:cNvSpPr txBox="1"/>
          <p:nvPr/>
        </p:nvSpPr>
        <p:spPr>
          <a:xfrm>
            <a:off x="3893983" y="5995566"/>
            <a:ext cx="184862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Target</a:t>
            </a:r>
          </a:p>
        </p:txBody>
      </p:sp>
      <p:sp>
        <p:nvSpPr>
          <p:cNvPr id="62" name="TextBox 61">
            <a:extLst>
              <a:ext uri="{FF2B5EF4-FFF2-40B4-BE49-F238E27FC236}">
                <a16:creationId xmlns:a16="http://schemas.microsoft.com/office/drawing/2014/main" id="{D2BD3AD2-0E8A-18E2-7AFA-788C8ECBC997}"/>
              </a:ext>
            </a:extLst>
          </p:cNvPr>
          <p:cNvSpPr txBox="1"/>
          <p:nvPr/>
        </p:nvSpPr>
        <p:spPr>
          <a:xfrm>
            <a:off x="8257046" y="1221209"/>
            <a:ext cx="184862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Switch</a:t>
            </a:r>
          </a:p>
        </p:txBody>
      </p:sp>
      <p:sp>
        <p:nvSpPr>
          <p:cNvPr id="63" name="TextBox 62">
            <a:extLst>
              <a:ext uri="{FF2B5EF4-FFF2-40B4-BE49-F238E27FC236}">
                <a16:creationId xmlns:a16="http://schemas.microsoft.com/office/drawing/2014/main" id="{7EF11F24-B721-6CE8-2AF8-65753DA4B496}"/>
              </a:ext>
            </a:extLst>
          </p:cNvPr>
          <p:cNvSpPr txBox="1"/>
          <p:nvPr/>
        </p:nvSpPr>
        <p:spPr>
          <a:xfrm>
            <a:off x="6645898" y="1215752"/>
            <a:ext cx="184862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Origin (S0)</a:t>
            </a:r>
          </a:p>
        </p:txBody>
      </p:sp>
      <p:sp>
        <p:nvSpPr>
          <p:cNvPr id="64" name="TextBox 63">
            <a:extLst>
              <a:ext uri="{FF2B5EF4-FFF2-40B4-BE49-F238E27FC236}">
                <a16:creationId xmlns:a16="http://schemas.microsoft.com/office/drawing/2014/main" id="{26B83B51-0CD8-3304-6FA2-45BFD246BAEF}"/>
              </a:ext>
            </a:extLst>
          </p:cNvPr>
          <p:cNvSpPr txBox="1"/>
          <p:nvPr/>
        </p:nvSpPr>
        <p:spPr>
          <a:xfrm>
            <a:off x="9905506" y="1215141"/>
            <a:ext cx="184862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Target (S1)</a:t>
            </a:r>
          </a:p>
        </p:txBody>
      </p:sp>
      <p:sp>
        <p:nvSpPr>
          <p:cNvPr id="2" name="Rectangle 1">
            <a:extLst>
              <a:ext uri="{FF2B5EF4-FFF2-40B4-BE49-F238E27FC236}">
                <a16:creationId xmlns:a16="http://schemas.microsoft.com/office/drawing/2014/main" id="{AE3EFC70-919D-799D-0FB9-822038C239A0}"/>
              </a:ext>
            </a:extLst>
          </p:cNvPr>
          <p:cNvSpPr/>
          <p:nvPr/>
        </p:nvSpPr>
        <p:spPr>
          <a:xfrm>
            <a:off x="828165" y="5150156"/>
            <a:ext cx="736872" cy="304813"/>
          </a:xfrm>
          <a:prstGeom prst="rect">
            <a:avLst/>
          </a:prstGeom>
          <a:solidFill>
            <a:schemeClr val="tx1">
              <a:lumMod val="50000"/>
              <a:lumOff val="50000"/>
            </a:schemeClr>
          </a:solidFill>
          <a:ln w="1905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C0-S0</a:t>
            </a:r>
          </a:p>
        </p:txBody>
      </p:sp>
      <p:grpSp>
        <p:nvGrpSpPr>
          <p:cNvPr id="22" name="Group 21">
            <a:extLst>
              <a:ext uri="{FF2B5EF4-FFF2-40B4-BE49-F238E27FC236}">
                <a16:creationId xmlns:a16="http://schemas.microsoft.com/office/drawing/2014/main" id="{A4579516-6908-19FC-928F-5D74CA4217AD}"/>
              </a:ext>
            </a:extLst>
          </p:cNvPr>
          <p:cNvGrpSpPr/>
          <p:nvPr/>
        </p:nvGrpSpPr>
        <p:grpSpPr>
          <a:xfrm>
            <a:off x="4174729" y="2577789"/>
            <a:ext cx="2725967" cy="2119429"/>
            <a:chOff x="4174729" y="2577789"/>
            <a:chExt cx="2725967" cy="2119429"/>
          </a:xfrm>
        </p:grpSpPr>
        <p:sp>
          <p:nvSpPr>
            <p:cNvPr id="5" name="TextBox 4">
              <a:extLst>
                <a:ext uri="{FF2B5EF4-FFF2-40B4-BE49-F238E27FC236}">
                  <a16:creationId xmlns:a16="http://schemas.microsoft.com/office/drawing/2014/main" id="{E02EC861-44ED-0B68-95E8-601CEE72A4A2}"/>
                </a:ext>
              </a:extLst>
            </p:cNvPr>
            <p:cNvSpPr txBox="1"/>
            <p:nvPr/>
          </p:nvSpPr>
          <p:spPr>
            <a:xfrm>
              <a:off x="4174729" y="3400598"/>
              <a:ext cx="246787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i="1">
                  <a:solidFill>
                    <a:srgbClr val="0070C0"/>
                  </a:solidFill>
                </a:rPr>
                <a:t>Buffer the connection</a:t>
              </a:r>
            </a:p>
          </p:txBody>
        </p:sp>
        <p:sp>
          <p:nvSpPr>
            <p:cNvPr id="18" name="Left Brace 17">
              <a:extLst>
                <a:ext uri="{FF2B5EF4-FFF2-40B4-BE49-F238E27FC236}">
                  <a16:creationId xmlns:a16="http://schemas.microsoft.com/office/drawing/2014/main" id="{5FC97A42-BC86-2E15-0F28-AA7913454E2F}"/>
                </a:ext>
              </a:extLst>
            </p:cNvPr>
            <p:cNvSpPr/>
            <p:nvPr/>
          </p:nvSpPr>
          <p:spPr>
            <a:xfrm>
              <a:off x="6564059" y="2577789"/>
              <a:ext cx="336637" cy="2119429"/>
            </a:xfrm>
            <a:prstGeom prst="leftBrace">
              <a:avLst/>
            </a:prstGeom>
            <a:ln w="3492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CAA48246-0B38-46A8-9C36-A4854EFE21FB}"/>
              </a:ext>
            </a:extLst>
          </p:cNvPr>
          <p:cNvSpPr/>
          <p:nvPr/>
        </p:nvSpPr>
        <p:spPr>
          <a:xfrm>
            <a:off x="7342300" y="2493605"/>
            <a:ext cx="3760000" cy="2128252"/>
          </a:xfrm>
          <a:prstGeom prst="rect">
            <a:avLst/>
          </a:prstGeom>
          <a:solidFill>
            <a:srgbClr val="0070C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A8C419C0-9668-7070-17B3-7873A2CC31E0}"/>
              </a:ext>
            </a:extLst>
          </p:cNvPr>
          <p:cNvGrpSpPr/>
          <p:nvPr/>
        </p:nvGrpSpPr>
        <p:grpSpPr>
          <a:xfrm>
            <a:off x="10537036" y="3922765"/>
            <a:ext cx="1848620" cy="714221"/>
            <a:chOff x="10537036" y="3922765"/>
            <a:chExt cx="1848620" cy="714221"/>
          </a:xfrm>
        </p:grpSpPr>
        <p:cxnSp>
          <p:nvCxnSpPr>
            <p:cNvPr id="45" name="Straight Arrow Connector 44">
              <a:extLst>
                <a:ext uri="{FF2B5EF4-FFF2-40B4-BE49-F238E27FC236}">
                  <a16:creationId xmlns:a16="http://schemas.microsoft.com/office/drawing/2014/main" id="{E761FBB6-28E6-DAB0-8121-9941C879F55F}"/>
                </a:ext>
              </a:extLst>
            </p:cNvPr>
            <p:cNvCxnSpPr>
              <a:stCxn id="70" idx="2"/>
              <a:endCxn id="41" idx="0"/>
            </p:cNvCxnSpPr>
            <p:nvPr/>
          </p:nvCxnSpPr>
          <p:spPr>
            <a:xfrm flipH="1">
              <a:off x="10842934" y="3922765"/>
              <a:ext cx="509568" cy="714221"/>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3A2A95BA-77DC-FF30-0863-C48B0C8FB920}"/>
                </a:ext>
              </a:extLst>
            </p:cNvPr>
            <p:cNvSpPr txBox="1"/>
            <p:nvPr/>
          </p:nvSpPr>
          <p:spPr>
            <a:xfrm>
              <a:off x="10537036" y="4186080"/>
              <a:ext cx="184862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Merge</a:t>
              </a:r>
            </a:p>
          </p:txBody>
        </p:sp>
      </p:grpSp>
      <p:cxnSp>
        <p:nvCxnSpPr>
          <p:cNvPr id="19" name="Straight Arrow Connector 18">
            <a:extLst>
              <a:ext uri="{FF2B5EF4-FFF2-40B4-BE49-F238E27FC236}">
                <a16:creationId xmlns:a16="http://schemas.microsoft.com/office/drawing/2014/main" id="{84C1D5C9-08A4-C9C5-7F95-CA016D664E55}"/>
              </a:ext>
            </a:extLst>
          </p:cNvPr>
          <p:cNvCxnSpPr>
            <a:cxnSpLocks/>
          </p:cNvCxnSpPr>
          <p:nvPr/>
        </p:nvCxnSpPr>
        <p:spPr>
          <a:xfrm>
            <a:off x="9236990" y="3301595"/>
            <a:ext cx="1623667" cy="629139"/>
          </a:xfrm>
          <a:prstGeom prst="straightConnector1">
            <a:avLst/>
          </a:prstGeom>
          <a:ln w="47625">
            <a:solidFill>
              <a:schemeClr val="accent1">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graphicFrame>
        <p:nvGraphicFramePr>
          <p:cNvPr id="38" name="Table 5">
            <a:extLst>
              <a:ext uri="{FF2B5EF4-FFF2-40B4-BE49-F238E27FC236}">
                <a16:creationId xmlns:a16="http://schemas.microsoft.com/office/drawing/2014/main" id="{3F15FD8A-6D76-B97B-9DB0-124C61F6A48F}"/>
              </a:ext>
            </a:extLst>
          </p:cNvPr>
          <p:cNvGraphicFramePr>
            <a:graphicFrameLocks noGrp="1"/>
          </p:cNvGraphicFramePr>
          <p:nvPr>
            <p:extLst>
              <p:ext uri="{D42A27DB-BD31-4B8C-83A1-F6EECF244321}">
                <p14:modId xmlns:p14="http://schemas.microsoft.com/office/powerpoint/2010/main" val="2425656718"/>
              </p:ext>
            </p:extLst>
          </p:nvPr>
        </p:nvGraphicFramePr>
        <p:xfrm>
          <a:off x="11201867" y="2466933"/>
          <a:ext cx="288438" cy="1108365"/>
        </p:xfrm>
        <a:graphic>
          <a:graphicData uri="http://schemas.openxmlformats.org/drawingml/2006/table">
            <a:tbl>
              <a:tblPr firstRow="1" bandRow="1">
                <a:tableStyleId>{5C22544A-7EE6-4342-B048-85BDC9FD1C3A}</a:tableStyleId>
              </a:tblPr>
              <a:tblGrid>
                <a:gridCol w="288438">
                  <a:extLst>
                    <a:ext uri="{9D8B030D-6E8A-4147-A177-3AD203B41FA5}">
                      <a16:colId xmlns:a16="http://schemas.microsoft.com/office/drawing/2014/main" val="2923784333"/>
                    </a:ext>
                  </a:extLst>
                </a:gridCol>
              </a:tblGrid>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96490530"/>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96131946"/>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362491522"/>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965884640"/>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dash"/>
                      <a:round/>
                      <a:headEnd type="none" w="med" len="med"/>
                      <a:tailEnd type="none" w="med" len="med"/>
                    </a:lnB>
                    <a:solidFill>
                      <a:srgbClr val="00B050"/>
                    </a:solidFill>
                  </a:tcPr>
                </a:tc>
                <a:extLst>
                  <a:ext uri="{0D108BD9-81ED-4DB2-BD59-A6C34878D82A}">
                    <a16:rowId xmlns:a16="http://schemas.microsoft.com/office/drawing/2014/main" val="6495522"/>
                  </a:ext>
                </a:extLst>
              </a:tr>
            </a:tbl>
          </a:graphicData>
        </a:graphic>
      </p:graphicFrame>
      <p:grpSp>
        <p:nvGrpSpPr>
          <p:cNvPr id="48" name="Group 47">
            <a:extLst>
              <a:ext uri="{FF2B5EF4-FFF2-40B4-BE49-F238E27FC236}">
                <a16:creationId xmlns:a16="http://schemas.microsoft.com/office/drawing/2014/main" id="{5A999BBE-3556-E173-993E-E400C0A1D691}"/>
              </a:ext>
            </a:extLst>
          </p:cNvPr>
          <p:cNvGrpSpPr/>
          <p:nvPr/>
        </p:nvGrpSpPr>
        <p:grpSpPr>
          <a:xfrm>
            <a:off x="7588330" y="1791406"/>
            <a:ext cx="3250001" cy="637819"/>
            <a:chOff x="7588330" y="1791406"/>
            <a:chExt cx="3250001" cy="637819"/>
          </a:xfrm>
        </p:grpSpPr>
        <p:grpSp>
          <p:nvGrpSpPr>
            <p:cNvPr id="43" name="Group 42">
              <a:extLst>
                <a:ext uri="{FF2B5EF4-FFF2-40B4-BE49-F238E27FC236}">
                  <a16:creationId xmlns:a16="http://schemas.microsoft.com/office/drawing/2014/main" id="{34AFB184-CF7D-8BB9-CF03-F79A481C0A9D}"/>
                </a:ext>
              </a:extLst>
            </p:cNvPr>
            <p:cNvGrpSpPr/>
            <p:nvPr/>
          </p:nvGrpSpPr>
          <p:grpSpPr>
            <a:xfrm>
              <a:off x="7588330" y="1791406"/>
              <a:ext cx="2617669" cy="400110"/>
              <a:chOff x="7588330" y="1791406"/>
              <a:chExt cx="2617669" cy="400110"/>
            </a:xfrm>
          </p:grpSpPr>
          <p:cxnSp>
            <p:nvCxnSpPr>
              <p:cNvPr id="17" name="Straight Arrow Connector 16">
                <a:extLst>
                  <a:ext uri="{FF2B5EF4-FFF2-40B4-BE49-F238E27FC236}">
                    <a16:creationId xmlns:a16="http://schemas.microsoft.com/office/drawing/2014/main" id="{8D726F1C-158B-1E1F-12D1-715B88D6A9A7}"/>
                  </a:ext>
                </a:extLst>
              </p:cNvPr>
              <p:cNvCxnSpPr>
                <a:cxnSpLocks/>
                <a:endCxn id="36" idx="2"/>
              </p:cNvCxnSpPr>
              <p:nvPr/>
            </p:nvCxnSpPr>
            <p:spPr>
              <a:xfrm>
                <a:off x="7588330" y="1934226"/>
                <a:ext cx="1666447" cy="255472"/>
              </a:xfrm>
              <a:prstGeom prst="straightConnector1">
                <a:avLst/>
              </a:prstGeom>
              <a:ln w="4762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01D73071-3349-A651-10F3-515B750F04A0}"/>
                  </a:ext>
                </a:extLst>
              </p:cNvPr>
              <p:cNvSpPr txBox="1"/>
              <p:nvPr/>
            </p:nvSpPr>
            <p:spPr>
              <a:xfrm rot="463856">
                <a:off x="8357379" y="1791406"/>
                <a:ext cx="184862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t>PREPARE_MIG</a:t>
                </a:r>
              </a:p>
            </p:txBody>
          </p:sp>
        </p:grpSp>
        <p:cxnSp>
          <p:nvCxnSpPr>
            <p:cNvPr id="24" name="Straight Arrow Connector 23">
              <a:extLst>
                <a:ext uri="{FF2B5EF4-FFF2-40B4-BE49-F238E27FC236}">
                  <a16:creationId xmlns:a16="http://schemas.microsoft.com/office/drawing/2014/main" id="{5CED64AA-792E-BECE-1A08-69E4442BB22D}"/>
                </a:ext>
              </a:extLst>
            </p:cNvPr>
            <p:cNvCxnSpPr>
              <a:cxnSpLocks/>
            </p:cNvCxnSpPr>
            <p:nvPr/>
          </p:nvCxnSpPr>
          <p:spPr>
            <a:xfrm>
              <a:off x="9246802" y="2185238"/>
              <a:ext cx="1591529" cy="243987"/>
            </a:xfrm>
            <a:prstGeom prst="straightConnector1">
              <a:avLst/>
            </a:prstGeom>
            <a:ln w="4762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5CBDA4A9-9EC6-15CB-3A57-DE1414789513}"/>
              </a:ext>
            </a:extLst>
          </p:cNvPr>
          <p:cNvGrpSpPr/>
          <p:nvPr/>
        </p:nvGrpSpPr>
        <p:grpSpPr>
          <a:xfrm>
            <a:off x="7593106" y="2529461"/>
            <a:ext cx="3233123" cy="799309"/>
            <a:chOff x="7593106" y="2529461"/>
            <a:chExt cx="3233123" cy="799309"/>
          </a:xfrm>
        </p:grpSpPr>
        <p:grpSp>
          <p:nvGrpSpPr>
            <p:cNvPr id="53" name="Group 52">
              <a:extLst>
                <a:ext uri="{FF2B5EF4-FFF2-40B4-BE49-F238E27FC236}">
                  <a16:creationId xmlns:a16="http://schemas.microsoft.com/office/drawing/2014/main" id="{BEC4B30E-920C-966C-1F12-6329ECC31F08}"/>
                </a:ext>
              </a:extLst>
            </p:cNvPr>
            <p:cNvGrpSpPr/>
            <p:nvPr/>
          </p:nvGrpSpPr>
          <p:grpSpPr>
            <a:xfrm>
              <a:off x="7970144" y="2529461"/>
              <a:ext cx="2856085" cy="799309"/>
              <a:chOff x="7966969" y="2529461"/>
              <a:chExt cx="2856085" cy="799309"/>
            </a:xfrm>
          </p:grpSpPr>
          <p:cxnSp>
            <p:nvCxnSpPr>
              <p:cNvPr id="65" name="Straight Arrow Connector 64">
                <a:extLst>
                  <a:ext uri="{FF2B5EF4-FFF2-40B4-BE49-F238E27FC236}">
                    <a16:creationId xmlns:a16="http://schemas.microsoft.com/office/drawing/2014/main" id="{729AFEBB-DE83-11F6-18C3-38A0CF22D48A}"/>
                  </a:ext>
                </a:extLst>
              </p:cNvPr>
              <p:cNvCxnSpPr>
                <a:cxnSpLocks/>
              </p:cNvCxnSpPr>
              <p:nvPr/>
            </p:nvCxnSpPr>
            <p:spPr>
              <a:xfrm flipH="1">
                <a:off x="9203578" y="2529461"/>
                <a:ext cx="1619476" cy="159856"/>
              </a:xfrm>
              <a:prstGeom prst="straightConnector1">
                <a:avLst/>
              </a:prstGeom>
              <a:ln w="4762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558A1F50-2326-B605-9A81-2CC63EFFC526}"/>
                  </a:ext>
                </a:extLst>
              </p:cNvPr>
              <p:cNvSpPr txBox="1"/>
              <p:nvPr/>
            </p:nvSpPr>
            <p:spPr>
              <a:xfrm rot="21244151">
                <a:off x="7966969" y="2620884"/>
                <a:ext cx="270656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t>PREPARE_MIG_ACK &amp; REDIRECT</a:t>
                </a:r>
              </a:p>
            </p:txBody>
          </p:sp>
        </p:grpSp>
        <p:cxnSp>
          <p:nvCxnSpPr>
            <p:cNvPr id="44" name="Straight Arrow Connector 43">
              <a:extLst>
                <a:ext uri="{FF2B5EF4-FFF2-40B4-BE49-F238E27FC236}">
                  <a16:creationId xmlns:a16="http://schemas.microsoft.com/office/drawing/2014/main" id="{C64C5D7A-3110-58BF-EFD7-6D7AE2C20568}"/>
                </a:ext>
              </a:extLst>
            </p:cNvPr>
            <p:cNvCxnSpPr>
              <a:cxnSpLocks/>
            </p:cNvCxnSpPr>
            <p:nvPr/>
          </p:nvCxnSpPr>
          <p:spPr>
            <a:xfrm flipH="1">
              <a:off x="7593106" y="2690825"/>
              <a:ext cx="1619476" cy="159856"/>
            </a:xfrm>
            <a:prstGeom prst="straightConnector1">
              <a:avLst/>
            </a:prstGeom>
            <a:ln w="4762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50" name="Rectangle: Rounded Corners 27">
            <a:extLst>
              <a:ext uri="{FF2B5EF4-FFF2-40B4-BE49-F238E27FC236}">
                <a16:creationId xmlns:a16="http://schemas.microsoft.com/office/drawing/2014/main" id="{BFCBB77A-DDD4-8CFC-4D02-4635E31369CB}"/>
              </a:ext>
            </a:extLst>
          </p:cNvPr>
          <p:cNvSpPr/>
          <p:nvPr/>
        </p:nvSpPr>
        <p:spPr>
          <a:xfrm>
            <a:off x="1138682" y="2664211"/>
            <a:ext cx="9910236" cy="1708329"/>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a:solidFill>
                  <a:schemeClr val="tx1"/>
                </a:solidFill>
                <a:cs typeface="Calibri"/>
              </a:rPr>
              <a:t>Capybara migrates TCP connections </a:t>
            </a:r>
            <a:r>
              <a:rPr lang="en-US" sz="3200" b="1" i="1">
                <a:solidFill>
                  <a:schemeClr val="tx1"/>
                </a:solidFill>
                <a:cs typeface="Calibri"/>
              </a:rPr>
              <a:t>without blocking</a:t>
            </a:r>
          </a:p>
        </p:txBody>
      </p:sp>
    </p:spTree>
    <p:extLst>
      <p:ext uri="{BB962C8B-B14F-4D97-AF65-F5344CB8AC3E}">
        <p14:creationId xmlns:p14="http://schemas.microsoft.com/office/powerpoint/2010/main" val="417258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9"/>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7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wipe(right)">
                                      <p:cBhvr>
                                        <p:cTn id="18" dur="500"/>
                                        <p:tgtEl>
                                          <p:spTgt spid="4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8"/>
                                        </p:tgtEl>
                                        <p:attrNameLst>
                                          <p:attrName>style.visibility</p:attrName>
                                        </p:attrNameLst>
                                      </p:cBhvr>
                                      <p:to>
                                        <p:strVal val="visible"/>
                                      </p:to>
                                    </p:set>
                                  </p:childTnLst>
                                </p:cTn>
                              </p:par>
                              <p:par>
                                <p:cTn id="28" presetID="1" presetClass="exit" presetSubtype="0" fill="hold" nodeType="withEffect">
                                  <p:stCondLst>
                                    <p:cond delay="0"/>
                                  </p:stCondLst>
                                  <p:childTnLst>
                                    <p:set>
                                      <p:cBhvr>
                                        <p:cTn id="29" dur="1" fill="hold">
                                          <p:stCondLst>
                                            <p:cond delay="0"/>
                                          </p:stCondLst>
                                        </p:cTn>
                                        <p:tgtEl>
                                          <p:spTgt spid="19"/>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wipe(up)">
                                      <p:cBhvr>
                                        <p:cTn id="34" dur="500"/>
                                        <p:tgtEl>
                                          <p:spTgt spid="47"/>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34"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7321EB3-63F2-9BA8-44D8-AAAE8BE626BF}"/>
              </a:ext>
            </a:extLst>
          </p:cNvPr>
          <p:cNvSpPr txBox="1">
            <a:spLocks/>
          </p:cNvSpPr>
          <p:nvPr/>
        </p:nvSpPr>
        <p:spPr>
          <a:xfrm>
            <a:off x="0" y="72655"/>
            <a:ext cx="121920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a:t>Our Approach: Transient Packet Buffering</a:t>
            </a:r>
          </a:p>
        </p:txBody>
      </p:sp>
      <p:cxnSp>
        <p:nvCxnSpPr>
          <p:cNvPr id="3" name="Straight Connector 2">
            <a:extLst>
              <a:ext uri="{FF2B5EF4-FFF2-40B4-BE49-F238E27FC236}">
                <a16:creationId xmlns:a16="http://schemas.microsoft.com/office/drawing/2014/main" id="{3AFCE6C1-283A-05AE-F509-392EF30C170B}"/>
              </a:ext>
            </a:extLst>
          </p:cNvPr>
          <p:cNvCxnSpPr>
            <a:cxnSpLocks/>
          </p:cNvCxnSpPr>
          <p:nvPr/>
        </p:nvCxnSpPr>
        <p:spPr>
          <a:xfrm>
            <a:off x="7588332" y="1905331"/>
            <a:ext cx="0" cy="4393661"/>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9A6B6E5-63D0-C9CC-0AC9-28442076DD1F}"/>
              </a:ext>
            </a:extLst>
          </p:cNvPr>
          <p:cNvCxnSpPr>
            <a:cxnSpLocks/>
          </p:cNvCxnSpPr>
          <p:nvPr/>
        </p:nvCxnSpPr>
        <p:spPr>
          <a:xfrm>
            <a:off x="9219210" y="1905331"/>
            <a:ext cx="0" cy="4393661"/>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239EC9B-7CB3-E11D-1F70-AD27010E277A}"/>
              </a:ext>
            </a:extLst>
          </p:cNvPr>
          <p:cNvCxnSpPr>
            <a:cxnSpLocks/>
          </p:cNvCxnSpPr>
          <p:nvPr/>
        </p:nvCxnSpPr>
        <p:spPr>
          <a:xfrm>
            <a:off x="10850088" y="1905331"/>
            <a:ext cx="0" cy="4393661"/>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392EA18-ACFC-5EA4-FE9D-DF4F04C10A17}"/>
              </a:ext>
            </a:extLst>
          </p:cNvPr>
          <p:cNvSpPr txBox="1"/>
          <p:nvPr/>
        </p:nvSpPr>
        <p:spPr>
          <a:xfrm>
            <a:off x="6269858" y="2532907"/>
            <a:ext cx="184862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Export</a:t>
            </a:r>
          </a:p>
        </p:txBody>
      </p:sp>
      <p:cxnSp>
        <p:nvCxnSpPr>
          <p:cNvPr id="11" name="Straight Arrow Connector 10">
            <a:extLst>
              <a:ext uri="{FF2B5EF4-FFF2-40B4-BE49-F238E27FC236}">
                <a16:creationId xmlns:a16="http://schemas.microsoft.com/office/drawing/2014/main" id="{2401BE2D-9FE2-9E91-90C4-E92AEC9860F6}"/>
              </a:ext>
            </a:extLst>
          </p:cNvPr>
          <p:cNvCxnSpPr>
            <a:cxnSpLocks/>
          </p:cNvCxnSpPr>
          <p:nvPr/>
        </p:nvCxnSpPr>
        <p:spPr>
          <a:xfrm>
            <a:off x="7588331" y="3311525"/>
            <a:ext cx="3261757" cy="1253474"/>
          </a:xfrm>
          <a:prstGeom prst="straightConnector1">
            <a:avLst/>
          </a:prstGeom>
          <a:ln w="47625">
            <a:solidFill>
              <a:schemeClr val="accent6">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3" name="Slide Number Placeholder 32">
            <a:extLst>
              <a:ext uri="{FF2B5EF4-FFF2-40B4-BE49-F238E27FC236}">
                <a16:creationId xmlns:a16="http://schemas.microsoft.com/office/drawing/2014/main" id="{2CF3B5AE-D46D-9C42-B075-52801E4C3C7B}"/>
              </a:ext>
            </a:extLst>
          </p:cNvPr>
          <p:cNvSpPr>
            <a:spLocks noGrp="1"/>
          </p:cNvSpPr>
          <p:nvPr>
            <p:ph type="sldNum" sz="quarter" idx="12"/>
          </p:nvPr>
        </p:nvSpPr>
        <p:spPr/>
        <p:txBody>
          <a:bodyPr/>
          <a:lstStyle/>
          <a:p>
            <a:fld id="{CE74A110-DBB9-CA44-8C7F-E2E29250936F}" type="slidenum">
              <a:rPr lang="en-US" smtClean="0"/>
              <a:t>17</a:t>
            </a:fld>
            <a:endParaRPr lang="en-US"/>
          </a:p>
        </p:txBody>
      </p:sp>
      <p:sp>
        <p:nvSpPr>
          <p:cNvPr id="40" name="Rectangle 39">
            <a:extLst>
              <a:ext uri="{FF2B5EF4-FFF2-40B4-BE49-F238E27FC236}">
                <a16:creationId xmlns:a16="http://schemas.microsoft.com/office/drawing/2014/main" id="{7AAE9E32-1D37-0218-09C5-91C9BA304631}"/>
              </a:ext>
            </a:extLst>
          </p:cNvPr>
          <p:cNvSpPr/>
          <p:nvPr/>
        </p:nvSpPr>
        <p:spPr>
          <a:xfrm>
            <a:off x="7212549" y="2952469"/>
            <a:ext cx="736872" cy="30481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C0-S0</a:t>
            </a:r>
          </a:p>
        </p:txBody>
      </p:sp>
      <p:sp>
        <p:nvSpPr>
          <p:cNvPr id="41" name="Rectangle 40">
            <a:extLst>
              <a:ext uri="{FF2B5EF4-FFF2-40B4-BE49-F238E27FC236}">
                <a16:creationId xmlns:a16="http://schemas.microsoft.com/office/drawing/2014/main" id="{4BFDF38C-3AA4-EE41-FF10-E336081FF550}"/>
              </a:ext>
            </a:extLst>
          </p:cNvPr>
          <p:cNvSpPr/>
          <p:nvPr/>
        </p:nvSpPr>
        <p:spPr>
          <a:xfrm>
            <a:off x="10474498" y="4636986"/>
            <a:ext cx="736872" cy="30481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C0-S1</a:t>
            </a:r>
          </a:p>
        </p:txBody>
      </p:sp>
      <p:sp>
        <p:nvSpPr>
          <p:cNvPr id="42" name="TextBox 41">
            <a:extLst>
              <a:ext uri="{FF2B5EF4-FFF2-40B4-BE49-F238E27FC236}">
                <a16:creationId xmlns:a16="http://schemas.microsoft.com/office/drawing/2014/main" id="{8DDF88BA-F0EE-04B4-EDEC-1DAFDEC33D05}"/>
              </a:ext>
            </a:extLst>
          </p:cNvPr>
          <p:cNvSpPr txBox="1"/>
          <p:nvPr/>
        </p:nvSpPr>
        <p:spPr>
          <a:xfrm>
            <a:off x="10346536" y="4919505"/>
            <a:ext cx="184862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Import</a:t>
            </a:r>
          </a:p>
        </p:txBody>
      </p:sp>
      <p:graphicFrame>
        <p:nvGraphicFramePr>
          <p:cNvPr id="69" name="Table 5">
            <a:extLst>
              <a:ext uri="{FF2B5EF4-FFF2-40B4-BE49-F238E27FC236}">
                <a16:creationId xmlns:a16="http://schemas.microsoft.com/office/drawing/2014/main" id="{134BC842-DF8F-BC89-0A65-A40357E889FA}"/>
              </a:ext>
            </a:extLst>
          </p:cNvPr>
          <p:cNvGraphicFramePr>
            <a:graphicFrameLocks noGrp="1"/>
          </p:cNvGraphicFramePr>
          <p:nvPr/>
        </p:nvGraphicFramePr>
        <p:xfrm>
          <a:off x="11201867" y="2466933"/>
          <a:ext cx="288438" cy="1108365"/>
        </p:xfrm>
        <a:graphic>
          <a:graphicData uri="http://schemas.openxmlformats.org/drawingml/2006/table">
            <a:tbl>
              <a:tblPr firstRow="1" bandRow="1">
                <a:tableStyleId>{5C22544A-7EE6-4342-B048-85BDC9FD1C3A}</a:tableStyleId>
              </a:tblPr>
              <a:tblGrid>
                <a:gridCol w="288438">
                  <a:extLst>
                    <a:ext uri="{9D8B030D-6E8A-4147-A177-3AD203B41FA5}">
                      <a16:colId xmlns:a16="http://schemas.microsoft.com/office/drawing/2014/main" val="2923784333"/>
                    </a:ext>
                  </a:extLst>
                </a:gridCol>
              </a:tblGrid>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96490530"/>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96131946"/>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362491522"/>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965884640"/>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6495522"/>
                  </a:ext>
                </a:extLst>
              </a:tr>
            </a:tbl>
          </a:graphicData>
        </a:graphic>
      </p:graphicFrame>
      <p:sp>
        <p:nvSpPr>
          <p:cNvPr id="70" name="TextBox 69">
            <a:extLst>
              <a:ext uri="{FF2B5EF4-FFF2-40B4-BE49-F238E27FC236}">
                <a16:creationId xmlns:a16="http://schemas.microsoft.com/office/drawing/2014/main" id="{87CD41CA-AE50-35D9-3B47-AA96E856A735}"/>
              </a:ext>
            </a:extLst>
          </p:cNvPr>
          <p:cNvSpPr txBox="1"/>
          <p:nvPr/>
        </p:nvSpPr>
        <p:spPr>
          <a:xfrm>
            <a:off x="10859041" y="3522655"/>
            <a:ext cx="9869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C0</a:t>
            </a:r>
          </a:p>
        </p:txBody>
      </p:sp>
      <p:pic>
        <p:nvPicPr>
          <p:cNvPr id="8" name="Picture 51" descr="A picture containing electronics, projector&#10;&#10;Description automatically generated">
            <a:extLst>
              <a:ext uri="{FF2B5EF4-FFF2-40B4-BE49-F238E27FC236}">
                <a16:creationId xmlns:a16="http://schemas.microsoft.com/office/drawing/2014/main" id="{90C075E7-5D08-8A7F-E7CA-CDA0177955DE}"/>
              </a:ext>
            </a:extLst>
          </p:cNvPr>
          <p:cNvPicPr>
            <a:picLocks noChangeAspect="1"/>
          </p:cNvPicPr>
          <p:nvPr/>
        </p:nvPicPr>
        <p:blipFill rotWithShape="1">
          <a:blip r:embed="rId3"/>
          <a:srcRect t="10744" b="33186"/>
          <a:stretch/>
        </p:blipFill>
        <p:spPr>
          <a:xfrm>
            <a:off x="569370" y="5038363"/>
            <a:ext cx="1254464" cy="691979"/>
          </a:xfrm>
          <a:prstGeom prst="rect">
            <a:avLst/>
          </a:prstGeom>
        </p:spPr>
      </p:pic>
      <p:pic>
        <p:nvPicPr>
          <p:cNvPr id="9" name="Picture 4" descr="Network hub ">
            <a:extLst>
              <a:ext uri="{FF2B5EF4-FFF2-40B4-BE49-F238E27FC236}">
                <a16:creationId xmlns:a16="http://schemas.microsoft.com/office/drawing/2014/main" id="{85A24C09-F222-40F0-53B2-AC2148EA9BF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1154" b="22291"/>
          <a:stretch/>
        </p:blipFill>
        <p:spPr bwMode="auto">
          <a:xfrm>
            <a:off x="2388285" y="3704752"/>
            <a:ext cx="1219200" cy="68951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54AA63F6-0C12-C0BB-EA2C-4FDAB260942B}"/>
              </a:ext>
            </a:extLst>
          </p:cNvPr>
          <p:cNvGrpSpPr/>
          <p:nvPr/>
        </p:nvGrpSpPr>
        <p:grpSpPr>
          <a:xfrm>
            <a:off x="2503007" y="1943547"/>
            <a:ext cx="986921" cy="1149536"/>
            <a:chOff x="2161580" y="225808"/>
            <a:chExt cx="1194174" cy="1390938"/>
          </a:xfrm>
        </p:grpSpPr>
        <p:pic>
          <p:nvPicPr>
            <p:cNvPr id="13" name="Picture 7" descr="Icon&#10;&#10;Description automatically generated">
              <a:extLst>
                <a:ext uri="{FF2B5EF4-FFF2-40B4-BE49-F238E27FC236}">
                  <a16:creationId xmlns:a16="http://schemas.microsoft.com/office/drawing/2014/main" id="{27D69119-47D3-9826-D4D3-A049AF284AAC}"/>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14" name="TextBox 13">
              <a:extLst>
                <a:ext uri="{FF2B5EF4-FFF2-40B4-BE49-F238E27FC236}">
                  <a16:creationId xmlns:a16="http://schemas.microsoft.com/office/drawing/2014/main" id="{35D66605-E67F-F46F-62F6-720022057951}"/>
                </a:ext>
              </a:extLst>
            </p:cNvPr>
            <p:cNvSpPr txBox="1"/>
            <p:nvPr/>
          </p:nvSpPr>
          <p:spPr>
            <a:xfrm>
              <a:off x="2161580" y="1058132"/>
              <a:ext cx="1194174" cy="558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C0</a:t>
              </a:r>
            </a:p>
          </p:txBody>
        </p:sp>
      </p:grpSp>
      <p:cxnSp>
        <p:nvCxnSpPr>
          <p:cNvPr id="15" name="Straight Arrow Connector 14">
            <a:extLst>
              <a:ext uri="{FF2B5EF4-FFF2-40B4-BE49-F238E27FC236}">
                <a16:creationId xmlns:a16="http://schemas.microsoft.com/office/drawing/2014/main" id="{82FACA24-F471-8B57-41A2-893D4567559F}"/>
              </a:ext>
            </a:extLst>
          </p:cNvPr>
          <p:cNvCxnSpPr>
            <a:cxnSpLocks/>
            <a:stCxn id="14" idx="2"/>
            <a:endCxn id="9" idx="0"/>
          </p:cNvCxnSpPr>
          <p:nvPr/>
        </p:nvCxnSpPr>
        <p:spPr>
          <a:xfrm>
            <a:off x="2996468" y="3093083"/>
            <a:ext cx="1417" cy="611669"/>
          </a:xfrm>
          <a:prstGeom prst="straightConnector1">
            <a:avLst/>
          </a:prstGeom>
          <a:ln w="47625">
            <a:solidFill>
              <a:schemeClr val="accent1">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0" name="Picture 51" descr="A picture containing electronics, projector&#10;&#10;Description automatically generated">
            <a:extLst>
              <a:ext uri="{FF2B5EF4-FFF2-40B4-BE49-F238E27FC236}">
                <a16:creationId xmlns:a16="http://schemas.microsoft.com/office/drawing/2014/main" id="{D68F2A2B-C854-687D-6CCD-11F7119ED19D}"/>
              </a:ext>
            </a:extLst>
          </p:cNvPr>
          <p:cNvPicPr>
            <a:picLocks noChangeAspect="1"/>
          </p:cNvPicPr>
          <p:nvPr/>
        </p:nvPicPr>
        <p:blipFill rotWithShape="1">
          <a:blip r:embed="rId3"/>
          <a:srcRect t="10744" b="33186"/>
          <a:stretch/>
        </p:blipFill>
        <p:spPr>
          <a:xfrm>
            <a:off x="4162849" y="5038363"/>
            <a:ext cx="1254464" cy="691979"/>
          </a:xfrm>
          <a:prstGeom prst="rect">
            <a:avLst/>
          </a:prstGeom>
        </p:spPr>
      </p:pic>
      <p:cxnSp>
        <p:nvCxnSpPr>
          <p:cNvPr id="21" name="Straight Arrow Connector 20">
            <a:extLst>
              <a:ext uri="{FF2B5EF4-FFF2-40B4-BE49-F238E27FC236}">
                <a16:creationId xmlns:a16="http://schemas.microsoft.com/office/drawing/2014/main" id="{59A9B81F-E959-4B75-AC2C-587E646BAD3E}"/>
              </a:ext>
            </a:extLst>
          </p:cNvPr>
          <p:cNvCxnSpPr>
            <a:cxnSpLocks/>
            <a:stCxn id="9" idx="2"/>
            <a:endCxn id="20" idx="0"/>
          </p:cNvCxnSpPr>
          <p:nvPr/>
        </p:nvCxnSpPr>
        <p:spPr>
          <a:xfrm>
            <a:off x="2997885" y="4394262"/>
            <a:ext cx="1792196" cy="644101"/>
          </a:xfrm>
          <a:prstGeom prst="straightConnector1">
            <a:avLst/>
          </a:prstGeom>
          <a:ln w="47625">
            <a:solidFill>
              <a:schemeClr val="accent1">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0D5A8E8-EF0C-886E-BBDE-DC3A3101EEEE}"/>
              </a:ext>
            </a:extLst>
          </p:cNvPr>
          <p:cNvSpPr txBox="1"/>
          <p:nvPr/>
        </p:nvSpPr>
        <p:spPr>
          <a:xfrm>
            <a:off x="1681676" y="3541719"/>
            <a:ext cx="104349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Switch</a:t>
            </a:r>
          </a:p>
        </p:txBody>
      </p:sp>
      <p:sp>
        <p:nvSpPr>
          <p:cNvPr id="25" name="Rectangle 24">
            <a:extLst>
              <a:ext uri="{FF2B5EF4-FFF2-40B4-BE49-F238E27FC236}">
                <a16:creationId xmlns:a16="http://schemas.microsoft.com/office/drawing/2014/main" id="{ED3FB021-8996-19A2-66F6-C8A979A27735}"/>
              </a:ext>
            </a:extLst>
          </p:cNvPr>
          <p:cNvSpPr/>
          <p:nvPr/>
        </p:nvSpPr>
        <p:spPr>
          <a:xfrm>
            <a:off x="4421644" y="5157124"/>
            <a:ext cx="736872" cy="30481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C0-S1</a:t>
            </a:r>
          </a:p>
        </p:txBody>
      </p:sp>
      <p:cxnSp>
        <p:nvCxnSpPr>
          <p:cNvPr id="26" name="Straight Arrow Connector 25">
            <a:extLst>
              <a:ext uri="{FF2B5EF4-FFF2-40B4-BE49-F238E27FC236}">
                <a16:creationId xmlns:a16="http://schemas.microsoft.com/office/drawing/2014/main" id="{81FCD0A4-94BD-2A05-D2AA-C7DB00662D1A}"/>
              </a:ext>
            </a:extLst>
          </p:cNvPr>
          <p:cNvCxnSpPr>
            <a:cxnSpLocks/>
          </p:cNvCxnSpPr>
          <p:nvPr/>
        </p:nvCxnSpPr>
        <p:spPr>
          <a:xfrm flipV="1">
            <a:off x="1653937" y="5340662"/>
            <a:ext cx="2743323" cy="1"/>
          </a:xfrm>
          <a:prstGeom prst="straightConnector1">
            <a:avLst/>
          </a:prstGeom>
          <a:ln w="47625">
            <a:solidFill>
              <a:schemeClr val="accent6">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68BCB715-71A4-7443-56CA-7D50357BB2AC}"/>
              </a:ext>
            </a:extLst>
          </p:cNvPr>
          <p:cNvSpPr txBox="1"/>
          <p:nvPr/>
        </p:nvSpPr>
        <p:spPr>
          <a:xfrm>
            <a:off x="275836" y="5658869"/>
            <a:ext cx="184862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sp>
        <p:nvSpPr>
          <p:cNvPr id="28" name="TextBox 27">
            <a:extLst>
              <a:ext uri="{FF2B5EF4-FFF2-40B4-BE49-F238E27FC236}">
                <a16:creationId xmlns:a16="http://schemas.microsoft.com/office/drawing/2014/main" id="{57289EDE-8CD7-6AB3-354A-5C25E11FB381}"/>
              </a:ext>
            </a:extLst>
          </p:cNvPr>
          <p:cNvSpPr txBox="1"/>
          <p:nvPr/>
        </p:nvSpPr>
        <p:spPr>
          <a:xfrm>
            <a:off x="3897528" y="5658871"/>
            <a:ext cx="184862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sp>
        <p:nvSpPr>
          <p:cNvPr id="29" name="TextBox 28">
            <a:extLst>
              <a:ext uri="{FF2B5EF4-FFF2-40B4-BE49-F238E27FC236}">
                <a16:creationId xmlns:a16="http://schemas.microsoft.com/office/drawing/2014/main" id="{1EB09F1C-67E2-DEA8-E4E8-1C3B04406228}"/>
              </a:ext>
            </a:extLst>
          </p:cNvPr>
          <p:cNvSpPr txBox="1"/>
          <p:nvPr/>
        </p:nvSpPr>
        <p:spPr>
          <a:xfrm>
            <a:off x="272292" y="5995567"/>
            <a:ext cx="184862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Origin</a:t>
            </a:r>
          </a:p>
        </p:txBody>
      </p:sp>
      <p:sp>
        <p:nvSpPr>
          <p:cNvPr id="30" name="TextBox 29">
            <a:extLst>
              <a:ext uri="{FF2B5EF4-FFF2-40B4-BE49-F238E27FC236}">
                <a16:creationId xmlns:a16="http://schemas.microsoft.com/office/drawing/2014/main" id="{CA4DB4A3-F0BB-896C-8BB4-4578B49594AE}"/>
              </a:ext>
            </a:extLst>
          </p:cNvPr>
          <p:cNvSpPr txBox="1"/>
          <p:nvPr/>
        </p:nvSpPr>
        <p:spPr>
          <a:xfrm>
            <a:off x="3893983" y="5995566"/>
            <a:ext cx="184862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Target</a:t>
            </a:r>
          </a:p>
        </p:txBody>
      </p:sp>
      <p:grpSp>
        <p:nvGrpSpPr>
          <p:cNvPr id="43" name="Group 42">
            <a:extLst>
              <a:ext uri="{FF2B5EF4-FFF2-40B4-BE49-F238E27FC236}">
                <a16:creationId xmlns:a16="http://schemas.microsoft.com/office/drawing/2014/main" id="{34AFB184-CF7D-8BB9-CF03-F79A481C0A9D}"/>
              </a:ext>
            </a:extLst>
          </p:cNvPr>
          <p:cNvGrpSpPr/>
          <p:nvPr/>
        </p:nvGrpSpPr>
        <p:grpSpPr>
          <a:xfrm>
            <a:off x="7588330" y="1791406"/>
            <a:ext cx="3288793" cy="589885"/>
            <a:chOff x="7588330" y="1791406"/>
            <a:chExt cx="3288793" cy="589885"/>
          </a:xfrm>
        </p:grpSpPr>
        <p:cxnSp>
          <p:nvCxnSpPr>
            <p:cNvPr id="17" name="Straight Arrow Connector 16">
              <a:extLst>
                <a:ext uri="{FF2B5EF4-FFF2-40B4-BE49-F238E27FC236}">
                  <a16:creationId xmlns:a16="http://schemas.microsoft.com/office/drawing/2014/main" id="{8D726F1C-158B-1E1F-12D1-715B88D6A9A7}"/>
                </a:ext>
              </a:extLst>
            </p:cNvPr>
            <p:cNvCxnSpPr>
              <a:cxnSpLocks/>
            </p:cNvCxnSpPr>
            <p:nvPr/>
          </p:nvCxnSpPr>
          <p:spPr>
            <a:xfrm>
              <a:off x="7588330" y="1934226"/>
              <a:ext cx="3288793" cy="447065"/>
            </a:xfrm>
            <a:prstGeom prst="straightConnector1">
              <a:avLst/>
            </a:prstGeom>
            <a:ln w="4762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01D73071-3349-A651-10F3-515B750F04A0}"/>
                </a:ext>
              </a:extLst>
            </p:cNvPr>
            <p:cNvSpPr txBox="1"/>
            <p:nvPr/>
          </p:nvSpPr>
          <p:spPr>
            <a:xfrm rot="463856">
              <a:off x="8357379" y="1791406"/>
              <a:ext cx="184862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PREPARE_MIG</a:t>
              </a:r>
            </a:p>
          </p:txBody>
        </p:sp>
      </p:grpSp>
      <p:grpSp>
        <p:nvGrpSpPr>
          <p:cNvPr id="53" name="Group 52">
            <a:extLst>
              <a:ext uri="{FF2B5EF4-FFF2-40B4-BE49-F238E27FC236}">
                <a16:creationId xmlns:a16="http://schemas.microsoft.com/office/drawing/2014/main" id="{BEC4B30E-920C-966C-1F12-6329ECC31F08}"/>
              </a:ext>
            </a:extLst>
          </p:cNvPr>
          <p:cNvGrpSpPr/>
          <p:nvPr/>
        </p:nvGrpSpPr>
        <p:grpSpPr>
          <a:xfrm>
            <a:off x="7603715" y="2529461"/>
            <a:ext cx="3222514" cy="799309"/>
            <a:chOff x="7600540" y="2529461"/>
            <a:chExt cx="3222514" cy="799309"/>
          </a:xfrm>
        </p:grpSpPr>
        <p:cxnSp>
          <p:nvCxnSpPr>
            <p:cNvPr id="65" name="Straight Arrow Connector 64">
              <a:extLst>
                <a:ext uri="{FF2B5EF4-FFF2-40B4-BE49-F238E27FC236}">
                  <a16:creationId xmlns:a16="http://schemas.microsoft.com/office/drawing/2014/main" id="{729AFEBB-DE83-11F6-18C3-38A0CF22D48A}"/>
                </a:ext>
              </a:extLst>
            </p:cNvPr>
            <p:cNvCxnSpPr>
              <a:cxnSpLocks/>
            </p:cNvCxnSpPr>
            <p:nvPr/>
          </p:nvCxnSpPr>
          <p:spPr>
            <a:xfrm flipH="1">
              <a:off x="7600540" y="2529461"/>
              <a:ext cx="3222514" cy="318090"/>
            </a:xfrm>
            <a:prstGeom prst="straightConnector1">
              <a:avLst/>
            </a:prstGeom>
            <a:ln w="4762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558A1F50-2326-B605-9A81-2CC63EFFC526}"/>
                </a:ext>
              </a:extLst>
            </p:cNvPr>
            <p:cNvSpPr txBox="1"/>
            <p:nvPr/>
          </p:nvSpPr>
          <p:spPr>
            <a:xfrm rot="21244151">
              <a:off x="7966969" y="2620884"/>
              <a:ext cx="270656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PREPARE_MIG_ACK &amp; REDIRECT</a:t>
              </a:r>
            </a:p>
          </p:txBody>
        </p:sp>
      </p:grpSp>
      <p:sp>
        <p:nvSpPr>
          <p:cNvPr id="62" name="TextBox 61">
            <a:extLst>
              <a:ext uri="{FF2B5EF4-FFF2-40B4-BE49-F238E27FC236}">
                <a16:creationId xmlns:a16="http://schemas.microsoft.com/office/drawing/2014/main" id="{D2BD3AD2-0E8A-18E2-7AFA-788C8ECBC997}"/>
              </a:ext>
            </a:extLst>
          </p:cNvPr>
          <p:cNvSpPr txBox="1"/>
          <p:nvPr/>
        </p:nvSpPr>
        <p:spPr>
          <a:xfrm>
            <a:off x="8257046" y="1221209"/>
            <a:ext cx="184862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Switch</a:t>
            </a:r>
          </a:p>
        </p:txBody>
      </p:sp>
      <p:sp>
        <p:nvSpPr>
          <p:cNvPr id="63" name="TextBox 62">
            <a:extLst>
              <a:ext uri="{FF2B5EF4-FFF2-40B4-BE49-F238E27FC236}">
                <a16:creationId xmlns:a16="http://schemas.microsoft.com/office/drawing/2014/main" id="{7EF11F24-B721-6CE8-2AF8-65753DA4B496}"/>
              </a:ext>
            </a:extLst>
          </p:cNvPr>
          <p:cNvSpPr txBox="1"/>
          <p:nvPr/>
        </p:nvSpPr>
        <p:spPr>
          <a:xfrm>
            <a:off x="6645898" y="1215752"/>
            <a:ext cx="184862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Origin (S0)</a:t>
            </a:r>
          </a:p>
        </p:txBody>
      </p:sp>
      <p:sp>
        <p:nvSpPr>
          <p:cNvPr id="64" name="TextBox 63">
            <a:extLst>
              <a:ext uri="{FF2B5EF4-FFF2-40B4-BE49-F238E27FC236}">
                <a16:creationId xmlns:a16="http://schemas.microsoft.com/office/drawing/2014/main" id="{26B83B51-0CD8-3304-6FA2-45BFD246BAEF}"/>
              </a:ext>
            </a:extLst>
          </p:cNvPr>
          <p:cNvSpPr txBox="1"/>
          <p:nvPr/>
        </p:nvSpPr>
        <p:spPr>
          <a:xfrm>
            <a:off x="9905506" y="1215141"/>
            <a:ext cx="184862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Target (S1)</a:t>
            </a:r>
          </a:p>
        </p:txBody>
      </p:sp>
      <p:sp>
        <p:nvSpPr>
          <p:cNvPr id="2" name="Rectangle 1">
            <a:extLst>
              <a:ext uri="{FF2B5EF4-FFF2-40B4-BE49-F238E27FC236}">
                <a16:creationId xmlns:a16="http://schemas.microsoft.com/office/drawing/2014/main" id="{AE3EFC70-919D-799D-0FB9-822038C239A0}"/>
              </a:ext>
            </a:extLst>
          </p:cNvPr>
          <p:cNvSpPr/>
          <p:nvPr/>
        </p:nvSpPr>
        <p:spPr>
          <a:xfrm>
            <a:off x="828165" y="5150156"/>
            <a:ext cx="736872" cy="304813"/>
          </a:xfrm>
          <a:prstGeom prst="rect">
            <a:avLst/>
          </a:prstGeom>
          <a:solidFill>
            <a:schemeClr val="tx1">
              <a:lumMod val="50000"/>
              <a:lumOff val="50000"/>
            </a:schemeClr>
          </a:solidFill>
          <a:ln w="1905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C0-S0</a:t>
            </a:r>
          </a:p>
        </p:txBody>
      </p:sp>
      <p:grpSp>
        <p:nvGrpSpPr>
          <p:cNvPr id="22" name="Group 21">
            <a:extLst>
              <a:ext uri="{FF2B5EF4-FFF2-40B4-BE49-F238E27FC236}">
                <a16:creationId xmlns:a16="http://schemas.microsoft.com/office/drawing/2014/main" id="{A4579516-6908-19FC-928F-5D74CA4217AD}"/>
              </a:ext>
            </a:extLst>
          </p:cNvPr>
          <p:cNvGrpSpPr/>
          <p:nvPr/>
        </p:nvGrpSpPr>
        <p:grpSpPr>
          <a:xfrm>
            <a:off x="4174729" y="2577789"/>
            <a:ext cx="2725967" cy="2119429"/>
            <a:chOff x="4174729" y="2577789"/>
            <a:chExt cx="2725967" cy="2119429"/>
          </a:xfrm>
        </p:grpSpPr>
        <p:sp>
          <p:nvSpPr>
            <p:cNvPr id="5" name="TextBox 4">
              <a:extLst>
                <a:ext uri="{FF2B5EF4-FFF2-40B4-BE49-F238E27FC236}">
                  <a16:creationId xmlns:a16="http://schemas.microsoft.com/office/drawing/2014/main" id="{E02EC861-44ED-0B68-95E8-601CEE72A4A2}"/>
                </a:ext>
              </a:extLst>
            </p:cNvPr>
            <p:cNvSpPr txBox="1"/>
            <p:nvPr/>
          </p:nvSpPr>
          <p:spPr>
            <a:xfrm>
              <a:off x="4174729" y="3400598"/>
              <a:ext cx="246787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i="1">
                  <a:solidFill>
                    <a:srgbClr val="0070C0"/>
                  </a:solidFill>
                </a:rPr>
                <a:t>Buffer the connection</a:t>
              </a:r>
            </a:p>
          </p:txBody>
        </p:sp>
        <p:sp>
          <p:nvSpPr>
            <p:cNvPr id="18" name="Left Brace 17">
              <a:extLst>
                <a:ext uri="{FF2B5EF4-FFF2-40B4-BE49-F238E27FC236}">
                  <a16:creationId xmlns:a16="http://schemas.microsoft.com/office/drawing/2014/main" id="{5FC97A42-BC86-2E15-0F28-AA7913454E2F}"/>
                </a:ext>
              </a:extLst>
            </p:cNvPr>
            <p:cNvSpPr/>
            <p:nvPr/>
          </p:nvSpPr>
          <p:spPr>
            <a:xfrm>
              <a:off x="6564059" y="2577789"/>
              <a:ext cx="336637" cy="2119429"/>
            </a:xfrm>
            <a:prstGeom prst="leftBrace">
              <a:avLst/>
            </a:prstGeom>
            <a:ln w="3492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CAA48246-0B38-46A8-9C36-A4854EFE21FB}"/>
              </a:ext>
            </a:extLst>
          </p:cNvPr>
          <p:cNvSpPr/>
          <p:nvPr/>
        </p:nvSpPr>
        <p:spPr>
          <a:xfrm>
            <a:off x="7342300" y="2529462"/>
            <a:ext cx="3760000" cy="2128252"/>
          </a:xfrm>
          <a:prstGeom prst="rect">
            <a:avLst/>
          </a:prstGeom>
          <a:solidFill>
            <a:srgbClr val="0070C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A8C419C0-9668-7070-17B3-7873A2CC31E0}"/>
              </a:ext>
            </a:extLst>
          </p:cNvPr>
          <p:cNvGrpSpPr/>
          <p:nvPr/>
        </p:nvGrpSpPr>
        <p:grpSpPr>
          <a:xfrm>
            <a:off x="10537036" y="3922765"/>
            <a:ext cx="1848620" cy="714221"/>
            <a:chOff x="10537036" y="3922765"/>
            <a:chExt cx="1848620" cy="714221"/>
          </a:xfrm>
        </p:grpSpPr>
        <p:cxnSp>
          <p:nvCxnSpPr>
            <p:cNvPr id="45" name="Straight Arrow Connector 44">
              <a:extLst>
                <a:ext uri="{FF2B5EF4-FFF2-40B4-BE49-F238E27FC236}">
                  <a16:creationId xmlns:a16="http://schemas.microsoft.com/office/drawing/2014/main" id="{E761FBB6-28E6-DAB0-8121-9941C879F55F}"/>
                </a:ext>
              </a:extLst>
            </p:cNvPr>
            <p:cNvCxnSpPr>
              <a:stCxn id="70" idx="2"/>
              <a:endCxn id="41" idx="0"/>
            </p:cNvCxnSpPr>
            <p:nvPr/>
          </p:nvCxnSpPr>
          <p:spPr>
            <a:xfrm flipH="1">
              <a:off x="10842934" y="3922765"/>
              <a:ext cx="509568" cy="714221"/>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3A2A95BA-77DC-FF30-0863-C48B0C8FB920}"/>
                </a:ext>
              </a:extLst>
            </p:cNvPr>
            <p:cNvSpPr txBox="1"/>
            <p:nvPr/>
          </p:nvSpPr>
          <p:spPr>
            <a:xfrm>
              <a:off x="10537036" y="4186080"/>
              <a:ext cx="184862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Merge</a:t>
              </a:r>
            </a:p>
          </p:txBody>
        </p:sp>
      </p:grpSp>
      <p:cxnSp>
        <p:nvCxnSpPr>
          <p:cNvPr id="19" name="Straight Arrow Connector 18">
            <a:extLst>
              <a:ext uri="{FF2B5EF4-FFF2-40B4-BE49-F238E27FC236}">
                <a16:creationId xmlns:a16="http://schemas.microsoft.com/office/drawing/2014/main" id="{84C1D5C9-08A4-C9C5-7F95-CA016D664E55}"/>
              </a:ext>
            </a:extLst>
          </p:cNvPr>
          <p:cNvCxnSpPr>
            <a:cxnSpLocks/>
          </p:cNvCxnSpPr>
          <p:nvPr/>
        </p:nvCxnSpPr>
        <p:spPr>
          <a:xfrm>
            <a:off x="9236990" y="3301595"/>
            <a:ext cx="1623667" cy="629139"/>
          </a:xfrm>
          <a:prstGeom prst="straightConnector1">
            <a:avLst/>
          </a:prstGeom>
          <a:ln w="47625">
            <a:solidFill>
              <a:schemeClr val="accent1">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graphicFrame>
        <p:nvGraphicFramePr>
          <p:cNvPr id="38" name="Table 5">
            <a:extLst>
              <a:ext uri="{FF2B5EF4-FFF2-40B4-BE49-F238E27FC236}">
                <a16:creationId xmlns:a16="http://schemas.microsoft.com/office/drawing/2014/main" id="{3F15FD8A-6D76-B97B-9DB0-124C61F6A48F}"/>
              </a:ext>
            </a:extLst>
          </p:cNvPr>
          <p:cNvGraphicFramePr>
            <a:graphicFrameLocks noGrp="1"/>
          </p:cNvGraphicFramePr>
          <p:nvPr/>
        </p:nvGraphicFramePr>
        <p:xfrm>
          <a:off x="11201867" y="2466933"/>
          <a:ext cx="288438" cy="1108365"/>
        </p:xfrm>
        <a:graphic>
          <a:graphicData uri="http://schemas.openxmlformats.org/drawingml/2006/table">
            <a:tbl>
              <a:tblPr firstRow="1" bandRow="1">
                <a:tableStyleId>{5C22544A-7EE6-4342-B048-85BDC9FD1C3A}</a:tableStyleId>
              </a:tblPr>
              <a:tblGrid>
                <a:gridCol w="288438">
                  <a:extLst>
                    <a:ext uri="{9D8B030D-6E8A-4147-A177-3AD203B41FA5}">
                      <a16:colId xmlns:a16="http://schemas.microsoft.com/office/drawing/2014/main" val="2923784333"/>
                    </a:ext>
                  </a:extLst>
                </a:gridCol>
              </a:tblGrid>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96490530"/>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96131946"/>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362491522"/>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965884640"/>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dash"/>
                      <a:round/>
                      <a:headEnd type="none" w="med" len="med"/>
                      <a:tailEnd type="none" w="med" len="med"/>
                    </a:lnB>
                    <a:solidFill>
                      <a:srgbClr val="00B050"/>
                    </a:solidFill>
                  </a:tcPr>
                </a:tc>
                <a:extLst>
                  <a:ext uri="{0D108BD9-81ED-4DB2-BD59-A6C34878D82A}">
                    <a16:rowId xmlns:a16="http://schemas.microsoft.com/office/drawing/2014/main" val="6495522"/>
                  </a:ext>
                </a:extLst>
              </a:tr>
            </a:tbl>
          </a:graphicData>
        </a:graphic>
      </p:graphicFrame>
      <p:sp>
        <p:nvSpPr>
          <p:cNvPr id="39" name="Rectangle: Rounded Corners 27">
            <a:extLst>
              <a:ext uri="{FF2B5EF4-FFF2-40B4-BE49-F238E27FC236}">
                <a16:creationId xmlns:a16="http://schemas.microsoft.com/office/drawing/2014/main" id="{BD99651A-A9D6-8692-BBFD-F7AEABD402CF}"/>
              </a:ext>
            </a:extLst>
          </p:cNvPr>
          <p:cNvSpPr/>
          <p:nvPr/>
        </p:nvSpPr>
        <p:spPr>
          <a:xfrm>
            <a:off x="1138682" y="2664211"/>
            <a:ext cx="9910236" cy="1708329"/>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a:solidFill>
                  <a:schemeClr val="tx1"/>
                </a:solidFill>
                <a:cs typeface="Calibri"/>
              </a:rPr>
              <a:t>Capybara migrates TCP connections </a:t>
            </a:r>
            <a:r>
              <a:rPr lang="en-US" sz="3200" b="1" i="1">
                <a:solidFill>
                  <a:schemeClr val="tx1"/>
                </a:solidFill>
                <a:cs typeface="Calibri"/>
              </a:rPr>
              <a:t>without blocking</a:t>
            </a:r>
          </a:p>
        </p:txBody>
      </p:sp>
    </p:spTree>
    <p:extLst>
      <p:ext uri="{BB962C8B-B14F-4D97-AF65-F5344CB8AC3E}">
        <p14:creationId xmlns:p14="http://schemas.microsoft.com/office/powerpoint/2010/main" val="235658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9"/>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7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wipe(right)">
                                      <p:cBhvr>
                                        <p:cTn id="18" dur="500"/>
                                        <p:tgtEl>
                                          <p:spTgt spid="5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8"/>
                                        </p:tgtEl>
                                        <p:attrNameLst>
                                          <p:attrName>style.visibility</p:attrName>
                                        </p:attrNameLst>
                                      </p:cBhvr>
                                      <p:to>
                                        <p:strVal val="visible"/>
                                      </p:to>
                                    </p:set>
                                  </p:childTnLst>
                                </p:cTn>
                              </p:par>
                              <p:par>
                                <p:cTn id="28" presetID="1" presetClass="exit" presetSubtype="0" fill="hold" nodeType="withEffect">
                                  <p:stCondLst>
                                    <p:cond delay="0"/>
                                  </p:stCondLst>
                                  <p:childTnLst>
                                    <p:set>
                                      <p:cBhvr>
                                        <p:cTn id="29" dur="1" fill="hold">
                                          <p:stCondLst>
                                            <p:cond delay="0"/>
                                          </p:stCondLst>
                                        </p:cTn>
                                        <p:tgtEl>
                                          <p:spTgt spid="19"/>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wipe(up)">
                                      <p:cBhvr>
                                        <p:cTn id="34" dur="500"/>
                                        <p:tgtEl>
                                          <p:spTgt spid="47"/>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34" grpId="0" animBg="1"/>
      <p:bldP spid="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FEEC315-304C-06EC-9777-D52317BB9E7D}"/>
              </a:ext>
            </a:extLst>
          </p:cNvPr>
          <p:cNvGrpSpPr/>
          <p:nvPr/>
        </p:nvGrpSpPr>
        <p:grpSpPr>
          <a:xfrm>
            <a:off x="5827196" y="5442770"/>
            <a:ext cx="3097382" cy="1234138"/>
            <a:chOff x="3908814" y="1547938"/>
            <a:chExt cx="2815800" cy="1121944"/>
          </a:xfrm>
        </p:grpSpPr>
        <p:pic>
          <p:nvPicPr>
            <p:cNvPr id="8" name="Picture 51" descr="A picture containing electronics, projector&#10;&#10;Description automatically generated">
              <a:extLst>
                <a:ext uri="{FF2B5EF4-FFF2-40B4-BE49-F238E27FC236}">
                  <a16:creationId xmlns:a16="http://schemas.microsoft.com/office/drawing/2014/main" id="{1691850A-DA6A-FD4C-9C51-E8827CDC65DE}"/>
                </a:ext>
              </a:extLst>
            </p:cNvPr>
            <p:cNvPicPr>
              <a:picLocks noChangeAspect="1"/>
            </p:cNvPicPr>
            <p:nvPr/>
          </p:nvPicPr>
          <p:blipFill>
            <a:blip r:embed="rId3"/>
            <a:stretch>
              <a:fillRect/>
            </a:stretch>
          </p:blipFill>
          <p:spPr>
            <a:xfrm>
              <a:off x="4746504" y="1547938"/>
              <a:ext cx="1140422" cy="1121944"/>
            </a:xfrm>
            <a:prstGeom prst="rect">
              <a:avLst/>
            </a:prstGeom>
          </p:spPr>
        </p:pic>
        <p:sp>
          <p:nvSpPr>
            <p:cNvPr id="9" name="TextBox 8">
              <a:extLst>
                <a:ext uri="{FF2B5EF4-FFF2-40B4-BE49-F238E27FC236}">
                  <a16:creationId xmlns:a16="http://schemas.microsoft.com/office/drawing/2014/main" id="{3E9CEE26-EDAF-BA0D-F2E7-D40FA090C221}"/>
                </a:ext>
              </a:extLst>
            </p:cNvPr>
            <p:cNvSpPr txBox="1"/>
            <p:nvPr/>
          </p:nvSpPr>
          <p:spPr>
            <a:xfrm>
              <a:off x="3908814" y="2207575"/>
              <a:ext cx="2815800" cy="3357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t>Standard (Linux-based) Server</a:t>
              </a:r>
            </a:p>
          </p:txBody>
        </p:sp>
      </p:grpSp>
      <p:sp>
        <p:nvSpPr>
          <p:cNvPr id="16" name="Speech Bubble: Rectangle 15">
            <a:extLst>
              <a:ext uri="{FF2B5EF4-FFF2-40B4-BE49-F238E27FC236}">
                <a16:creationId xmlns:a16="http://schemas.microsoft.com/office/drawing/2014/main" id="{674F47F1-14D8-30EE-1231-CF173D1E0EFA}"/>
              </a:ext>
            </a:extLst>
          </p:cNvPr>
          <p:cNvSpPr/>
          <p:nvPr/>
        </p:nvSpPr>
        <p:spPr>
          <a:xfrm>
            <a:off x="7078824" y="1561497"/>
            <a:ext cx="4513384" cy="3794433"/>
          </a:xfrm>
          <a:prstGeom prst="wedgeRectCallout">
            <a:avLst>
              <a:gd name="adj1" fmla="val -38407"/>
              <a:gd name="adj2" fmla="val 62578"/>
            </a:avLst>
          </a:prstGeom>
          <a:solidFill>
            <a:schemeClr val="accent4">
              <a:lumMod val="20000"/>
              <a:lumOff val="80000"/>
            </a:schemeClr>
          </a:solidFill>
          <a:ln w="28575">
            <a:prstDash val="solid"/>
            <a:extLst>
              <a:ext uri="{C807C97D-BFC1-408E-A445-0C87EB9F89A2}">
                <ask:lineSketchStyleProps xmlns:ask="http://schemas.microsoft.com/office/drawing/2018/sketchyshapes" sd="1196437406">
                  <a:custGeom>
                    <a:avLst/>
                    <a:gdLst>
                      <a:gd name="connsiteX0" fmla="*/ 0 w 1899138"/>
                      <a:gd name="connsiteY0" fmla="*/ 0 h 2883877"/>
                      <a:gd name="connsiteX1" fmla="*/ 316523 w 1899138"/>
                      <a:gd name="connsiteY1" fmla="*/ 0 h 2883877"/>
                      <a:gd name="connsiteX2" fmla="*/ 316523 w 1899138"/>
                      <a:gd name="connsiteY2" fmla="*/ 0 h 2883877"/>
                      <a:gd name="connsiteX3" fmla="*/ 791308 w 1899138"/>
                      <a:gd name="connsiteY3" fmla="*/ 0 h 2883877"/>
                      <a:gd name="connsiteX4" fmla="*/ 1345223 w 1899138"/>
                      <a:gd name="connsiteY4" fmla="*/ 0 h 2883877"/>
                      <a:gd name="connsiteX5" fmla="*/ 1899138 w 1899138"/>
                      <a:gd name="connsiteY5" fmla="*/ 0 h 2883877"/>
                      <a:gd name="connsiteX6" fmla="*/ 1899138 w 1899138"/>
                      <a:gd name="connsiteY6" fmla="*/ 510286 h 2883877"/>
                      <a:gd name="connsiteX7" fmla="*/ 1899138 w 1899138"/>
                      <a:gd name="connsiteY7" fmla="*/ 1071040 h 2883877"/>
                      <a:gd name="connsiteX8" fmla="*/ 1899138 w 1899138"/>
                      <a:gd name="connsiteY8" fmla="*/ 1682262 h 2883877"/>
                      <a:gd name="connsiteX9" fmla="*/ 1899138 w 1899138"/>
                      <a:gd name="connsiteY9" fmla="*/ 1682262 h 2883877"/>
                      <a:gd name="connsiteX10" fmla="*/ 1899138 w 1899138"/>
                      <a:gd name="connsiteY10" fmla="*/ 2021117 h 2883877"/>
                      <a:gd name="connsiteX11" fmla="*/ 1899138 w 1899138"/>
                      <a:gd name="connsiteY11" fmla="*/ 2403231 h 2883877"/>
                      <a:gd name="connsiteX12" fmla="*/ 1899138 w 1899138"/>
                      <a:gd name="connsiteY12" fmla="*/ 2883877 h 2883877"/>
                      <a:gd name="connsiteX13" fmla="*/ 1367380 w 1899138"/>
                      <a:gd name="connsiteY13" fmla="*/ 2883877 h 2883877"/>
                      <a:gd name="connsiteX14" fmla="*/ 791308 w 1899138"/>
                      <a:gd name="connsiteY14" fmla="*/ 2883877 h 2883877"/>
                      <a:gd name="connsiteX15" fmla="*/ 316523 w 1899138"/>
                      <a:gd name="connsiteY15" fmla="*/ 2883877 h 2883877"/>
                      <a:gd name="connsiteX16" fmla="*/ 316523 w 1899138"/>
                      <a:gd name="connsiteY16" fmla="*/ 2883877 h 2883877"/>
                      <a:gd name="connsiteX17" fmla="*/ 0 w 1899138"/>
                      <a:gd name="connsiteY17" fmla="*/ 2883877 h 2883877"/>
                      <a:gd name="connsiteX18" fmla="*/ 0 w 1899138"/>
                      <a:gd name="connsiteY18" fmla="*/ 2403231 h 2883877"/>
                      <a:gd name="connsiteX19" fmla="*/ -227612 w 1899138"/>
                      <a:gd name="connsiteY19" fmla="*/ 1986097 h 2883877"/>
                      <a:gd name="connsiteX20" fmla="*/ 0 w 1899138"/>
                      <a:gd name="connsiteY20" fmla="*/ 1682262 h 2883877"/>
                      <a:gd name="connsiteX21" fmla="*/ 0 w 1899138"/>
                      <a:gd name="connsiteY21" fmla="*/ 1104685 h 2883877"/>
                      <a:gd name="connsiteX22" fmla="*/ 0 w 1899138"/>
                      <a:gd name="connsiteY22" fmla="*/ 527109 h 2883877"/>
                      <a:gd name="connsiteX23" fmla="*/ 0 w 1899138"/>
                      <a:gd name="connsiteY23" fmla="*/ 0 h 2883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99138" h="2883877" fill="none" extrusionOk="0">
                        <a:moveTo>
                          <a:pt x="0" y="0"/>
                        </a:moveTo>
                        <a:cubicBezTo>
                          <a:pt x="114593" y="8475"/>
                          <a:pt x="236179" y="-13569"/>
                          <a:pt x="316523" y="0"/>
                        </a:cubicBezTo>
                        <a:lnTo>
                          <a:pt x="316523" y="0"/>
                        </a:lnTo>
                        <a:cubicBezTo>
                          <a:pt x="417172" y="23337"/>
                          <a:pt x="631304" y="-13812"/>
                          <a:pt x="791308" y="0"/>
                        </a:cubicBezTo>
                        <a:cubicBezTo>
                          <a:pt x="1005520" y="-17438"/>
                          <a:pt x="1232786" y="25225"/>
                          <a:pt x="1345223" y="0"/>
                        </a:cubicBezTo>
                        <a:cubicBezTo>
                          <a:pt x="1457661" y="-25225"/>
                          <a:pt x="1736450" y="19675"/>
                          <a:pt x="1899138" y="0"/>
                        </a:cubicBezTo>
                        <a:cubicBezTo>
                          <a:pt x="1917677" y="237911"/>
                          <a:pt x="1921476" y="383506"/>
                          <a:pt x="1899138" y="510286"/>
                        </a:cubicBezTo>
                        <a:cubicBezTo>
                          <a:pt x="1876800" y="637066"/>
                          <a:pt x="1903095" y="817959"/>
                          <a:pt x="1899138" y="1071040"/>
                        </a:cubicBezTo>
                        <a:cubicBezTo>
                          <a:pt x="1895181" y="1324121"/>
                          <a:pt x="1874554" y="1443072"/>
                          <a:pt x="1899138" y="1682262"/>
                        </a:cubicBezTo>
                        <a:lnTo>
                          <a:pt x="1899138" y="1682262"/>
                        </a:lnTo>
                        <a:cubicBezTo>
                          <a:pt x="1883490" y="1831675"/>
                          <a:pt x="1916052" y="1868373"/>
                          <a:pt x="1899138" y="2021117"/>
                        </a:cubicBezTo>
                        <a:cubicBezTo>
                          <a:pt x="1882224" y="2173862"/>
                          <a:pt x="1898618" y="2276205"/>
                          <a:pt x="1899138" y="2403231"/>
                        </a:cubicBezTo>
                        <a:cubicBezTo>
                          <a:pt x="1885163" y="2511849"/>
                          <a:pt x="1894636" y="2727352"/>
                          <a:pt x="1899138" y="2883877"/>
                        </a:cubicBezTo>
                        <a:cubicBezTo>
                          <a:pt x="1732162" y="2886979"/>
                          <a:pt x="1626192" y="2868629"/>
                          <a:pt x="1367380" y="2883877"/>
                        </a:cubicBezTo>
                        <a:cubicBezTo>
                          <a:pt x="1108568" y="2899125"/>
                          <a:pt x="961483" y="2910587"/>
                          <a:pt x="791308" y="2883877"/>
                        </a:cubicBezTo>
                        <a:cubicBezTo>
                          <a:pt x="671781" y="2876600"/>
                          <a:pt x="443976" y="2860153"/>
                          <a:pt x="316523" y="2883877"/>
                        </a:cubicBezTo>
                        <a:lnTo>
                          <a:pt x="316523" y="2883877"/>
                        </a:lnTo>
                        <a:cubicBezTo>
                          <a:pt x="175540" y="2896596"/>
                          <a:pt x="102373" y="2876365"/>
                          <a:pt x="0" y="2883877"/>
                        </a:cubicBezTo>
                        <a:cubicBezTo>
                          <a:pt x="-19192" y="2746097"/>
                          <a:pt x="10668" y="2555460"/>
                          <a:pt x="0" y="2403231"/>
                        </a:cubicBezTo>
                        <a:cubicBezTo>
                          <a:pt x="-87078" y="2244497"/>
                          <a:pt x="-128122" y="2138909"/>
                          <a:pt x="-227612" y="1986097"/>
                        </a:cubicBezTo>
                        <a:cubicBezTo>
                          <a:pt x="-161832" y="1884717"/>
                          <a:pt x="-74093" y="1782136"/>
                          <a:pt x="0" y="1682262"/>
                        </a:cubicBezTo>
                        <a:cubicBezTo>
                          <a:pt x="-25335" y="1505272"/>
                          <a:pt x="11244" y="1227265"/>
                          <a:pt x="0" y="1104685"/>
                        </a:cubicBezTo>
                        <a:cubicBezTo>
                          <a:pt x="-11244" y="982105"/>
                          <a:pt x="-22320" y="662072"/>
                          <a:pt x="0" y="527109"/>
                        </a:cubicBezTo>
                        <a:cubicBezTo>
                          <a:pt x="22320" y="392146"/>
                          <a:pt x="25596" y="172773"/>
                          <a:pt x="0" y="0"/>
                        </a:cubicBezTo>
                        <a:close/>
                      </a:path>
                      <a:path w="1899138" h="2883877" stroke="0" extrusionOk="0">
                        <a:moveTo>
                          <a:pt x="0" y="0"/>
                        </a:moveTo>
                        <a:cubicBezTo>
                          <a:pt x="87131" y="13728"/>
                          <a:pt x="170268" y="-12648"/>
                          <a:pt x="316523" y="0"/>
                        </a:cubicBezTo>
                        <a:lnTo>
                          <a:pt x="316523" y="0"/>
                        </a:lnTo>
                        <a:cubicBezTo>
                          <a:pt x="431049" y="12567"/>
                          <a:pt x="659282" y="12073"/>
                          <a:pt x="791308" y="0"/>
                        </a:cubicBezTo>
                        <a:cubicBezTo>
                          <a:pt x="1020906" y="10123"/>
                          <a:pt x="1168250" y="25894"/>
                          <a:pt x="1334145" y="0"/>
                        </a:cubicBezTo>
                        <a:cubicBezTo>
                          <a:pt x="1500040" y="-25894"/>
                          <a:pt x="1682642" y="705"/>
                          <a:pt x="1899138" y="0"/>
                        </a:cubicBezTo>
                        <a:cubicBezTo>
                          <a:pt x="1883929" y="176249"/>
                          <a:pt x="1890979" y="451523"/>
                          <a:pt x="1899138" y="577577"/>
                        </a:cubicBezTo>
                        <a:cubicBezTo>
                          <a:pt x="1907297" y="703631"/>
                          <a:pt x="1898984" y="849333"/>
                          <a:pt x="1899138" y="1087863"/>
                        </a:cubicBezTo>
                        <a:cubicBezTo>
                          <a:pt x="1899292" y="1326393"/>
                          <a:pt x="1888954" y="1431072"/>
                          <a:pt x="1899138" y="1682262"/>
                        </a:cubicBezTo>
                        <a:lnTo>
                          <a:pt x="1899138" y="1682262"/>
                        </a:lnTo>
                        <a:cubicBezTo>
                          <a:pt x="1884207" y="1854545"/>
                          <a:pt x="1895116" y="1910791"/>
                          <a:pt x="1899138" y="2049956"/>
                        </a:cubicBezTo>
                        <a:cubicBezTo>
                          <a:pt x="1903160" y="2189121"/>
                          <a:pt x="1900874" y="2273617"/>
                          <a:pt x="1899138" y="2403231"/>
                        </a:cubicBezTo>
                        <a:cubicBezTo>
                          <a:pt x="1900360" y="2549164"/>
                          <a:pt x="1894454" y="2722008"/>
                          <a:pt x="1899138" y="2883877"/>
                        </a:cubicBezTo>
                        <a:cubicBezTo>
                          <a:pt x="1719462" y="2890232"/>
                          <a:pt x="1486888" y="2864791"/>
                          <a:pt x="1378458" y="2883877"/>
                        </a:cubicBezTo>
                        <a:cubicBezTo>
                          <a:pt x="1270028" y="2902963"/>
                          <a:pt x="1077446" y="2878681"/>
                          <a:pt x="791308" y="2883877"/>
                        </a:cubicBezTo>
                        <a:cubicBezTo>
                          <a:pt x="599518" y="2876664"/>
                          <a:pt x="544277" y="2870301"/>
                          <a:pt x="316523" y="2883877"/>
                        </a:cubicBezTo>
                        <a:lnTo>
                          <a:pt x="316523" y="2883877"/>
                        </a:lnTo>
                        <a:cubicBezTo>
                          <a:pt x="191400" y="2882774"/>
                          <a:pt x="143791" y="2889293"/>
                          <a:pt x="0" y="2883877"/>
                        </a:cubicBezTo>
                        <a:cubicBezTo>
                          <a:pt x="7606" y="2753194"/>
                          <a:pt x="-23788" y="2623923"/>
                          <a:pt x="0" y="2403231"/>
                        </a:cubicBezTo>
                        <a:cubicBezTo>
                          <a:pt x="-84166" y="2205286"/>
                          <a:pt x="-184516" y="2079626"/>
                          <a:pt x="-227612" y="1986097"/>
                        </a:cubicBezTo>
                        <a:cubicBezTo>
                          <a:pt x="-116212" y="1837011"/>
                          <a:pt x="-72065" y="1803996"/>
                          <a:pt x="0" y="1682262"/>
                        </a:cubicBezTo>
                        <a:cubicBezTo>
                          <a:pt x="15426" y="1440588"/>
                          <a:pt x="-4133" y="1332076"/>
                          <a:pt x="0" y="1155153"/>
                        </a:cubicBezTo>
                        <a:cubicBezTo>
                          <a:pt x="4133" y="978230"/>
                          <a:pt x="-7683" y="883466"/>
                          <a:pt x="0" y="628044"/>
                        </a:cubicBezTo>
                        <a:cubicBezTo>
                          <a:pt x="7683" y="372622"/>
                          <a:pt x="10180" y="165994"/>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AC8608E6-9939-5DCD-7324-2A989B34DBFE}"/>
              </a:ext>
            </a:extLst>
          </p:cNvPr>
          <p:cNvSpPr txBox="1">
            <a:spLocks/>
          </p:cNvSpPr>
          <p:nvPr/>
        </p:nvSpPr>
        <p:spPr>
          <a:xfrm>
            <a:off x="0" y="72655"/>
            <a:ext cx="121920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a:t>Server Architecture</a:t>
            </a:r>
            <a:endParaRPr lang="en-US" sz="5000"/>
          </a:p>
        </p:txBody>
      </p:sp>
      <p:sp>
        <p:nvSpPr>
          <p:cNvPr id="12" name="Rectangle: Rounded Corners 11">
            <a:extLst>
              <a:ext uri="{FF2B5EF4-FFF2-40B4-BE49-F238E27FC236}">
                <a16:creationId xmlns:a16="http://schemas.microsoft.com/office/drawing/2014/main" id="{53A75D1D-D5A2-5763-8F82-59AAF5724B86}"/>
              </a:ext>
            </a:extLst>
          </p:cNvPr>
          <p:cNvSpPr/>
          <p:nvPr/>
        </p:nvSpPr>
        <p:spPr>
          <a:xfrm>
            <a:off x="8817843" y="1595760"/>
            <a:ext cx="1832515" cy="584654"/>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Application</a:t>
            </a:r>
          </a:p>
          <a:p>
            <a:pPr algn="ctr"/>
            <a:endParaRPr lang="en-US" sz="900" b="1">
              <a:solidFill>
                <a:schemeClr val="tx1"/>
              </a:solidFill>
            </a:endParaRPr>
          </a:p>
          <a:p>
            <a:pPr algn="ctr"/>
            <a:endParaRPr lang="en-US" sz="900" b="1">
              <a:solidFill>
                <a:schemeClr val="tx1"/>
              </a:solidFill>
            </a:endParaRPr>
          </a:p>
        </p:txBody>
      </p:sp>
      <p:sp>
        <p:nvSpPr>
          <p:cNvPr id="15" name="Rectangle: Rounded Corners 14">
            <a:extLst>
              <a:ext uri="{FF2B5EF4-FFF2-40B4-BE49-F238E27FC236}">
                <a16:creationId xmlns:a16="http://schemas.microsoft.com/office/drawing/2014/main" id="{B02D6DDE-BA5A-3279-44E9-94F655EC0C38}"/>
              </a:ext>
            </a:extLst>
          </p:cNvPr>
          <p:cNvSpPr/>
          <p:nvPr/>
        </p:nvSpPr>
        <p:spPr>
          <a:xfrm>
            <a:off x="8625429" y="4922074"/>
            <a:ext cx="2217343" cy="363024"/>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NIC</a:t>
            </a:r>
          </a:p>
        </p:txBody>
      </p:sp>
      <p:sp>
        <p:nvSpPr>
          <p:cNvPr id="17" name="Rectangle: Rounded Corners 16">
            <a:extLst>
              <a:ext uri="{FF2B5EF4-FFF2-40B4-BE49-F238E27FC236}">
                <a16:creationId xmlns:a16="http://schemas.microsoft.com/office/drawing/2014/main" id="{01A6B32C-D768-1146-F12E-4591F99642F3}"/>
              </a:ext>
            </a:extLst>
          </p:cNvPr>
          <p:cNvSpPr/>
          <p:nvPr/>
        </p:nvSpPr>
        <p:spPr>
          <a:xfrm>
            <a:off x="8236347" y="2324978"/>
            <a:ext cx="2995505" cy="2027812"/>
          </a:xfrm>
          <a:prstGeom prst="round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19" name="TextBox 18">
            <a:extLst>
              <a:ext uri="{FF2B5EF4-FFF2-40B4-BE49-F238E27FC236}">
                <a16:creationId xmlns:a16="http://schemas.microsoft.com/office/drawing/2014/main" id="{F3EBD6B2-F7CA-7BE6-2FA3-F730B84808A4}"/>
              </a:ext>
            </a:extLst>
          </p:cNvPr>
          <p:cNvSpPr txBox="1"/>
          <p:nvPr/>
        </p:nvSpPr>
        <p:spPr>
          <a:xfrm>
            <a:off x="7059720" y="1569520"/>
            <a:ext cx="1966682" cy="646331"/>
          </a:xfrm>
          <a:prstGeom prst="rect">
            <a:avLst/>
          </a:prstGeom>
          <a:noFill/>
        </p:spPr>
        <p:txBody>
          <a:bodyPr wrap="square" rtlCol="0">
            <a:spAutoFit/>
          </a:bodyPr>
          <a:lstStyle/>
          <a:p>
            <a:r>
              <a:rPr lang="en-US" b="1"/>
              <a:t>User</a:t>
            </a:r>
          </a:p>
          <a:p>
            <a:r>
              <a:rPr lang="en-US" b="1"/>
              <a:t>Space</a:t>
            </a:r>
          </a:p>
        </p:txBody>
      </p:sp>
      <p:cxnSp>
        <p:nvCxnSpPr>
          <p:cNvPr id="20" name="Straight Connector 19">
            <a:extLst>
              <a:ext uri="{FF2B5EF4-FFF2-40B4-BE49-F238E27FC236}">
                <a16:creationId xmlns:a16="http://schemas.microsoft.com/office/drawing/2014/main" id="{00026A5A-FF45-D968-0F7E-A7DC504651B4}"/>
              </a:ext>
            </a:extLst>
          </p:cNvPr>
          <p:cNvCxnSpPr>
            <a:cxnSpLocks/>
          </p:cNvCxnSpPr>
          <p:nvPr/>
        </p:nvCxnSpPr>
        <p:spPr>
          <a:xfrm>
            <a:off x="7078824" y="4870799"/>
            <a:ext cx="4478845"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CA8ABE5-2211-2FF5-6C37-1F80C0DE3109}"/>
              </a:ext>
            </a:extLst>
          </p:cNvPr>
          <p:cNvSpPr txBox="1"/>
          <p:nvPr/>
        </p:nvSpPr>
        <p:spPr>
          <a:xfrm>
            <a:off x="7059720" y="2556079"/>
            <a:ext cx="871388" cy="646331"/>
          </a:xfrm>
          <a:prstGeom prst="rect">
            <a:avLst/>
          </a:prstGeom>
          <a:noFill/>
        </p:spPr>
        <p:txBody>
          <a:bodyPr wrap="square" rtlCol="0">
            <a:spAutoFit/>
          </a:bodyPr>
          <a:lstStyle/>
          <a:p>
            <a:r>
              <a:rPr lang="en-US" b="1"/>
              <a:t>Kernel </a:t>
            </a:r>
          </a:p>
          <a:p>
            <a:r>
              <a:rPr lang="en-US" b="1"/>
              <a:t>Space</a:t>
            </a:r>
          </a:p>
        </p:txBody>
      </p:sp>
      <p:sp>
        <p:nvSpPr>
          <p:cNvPr id="23" name="TextBox 22">
            <a:extLst>
              <a:ext uri="{FF2B5EF4-FFF2-40B4-BE49-F238E27FC236}">
                <a16:creationId xmlns:a16="http://schemas.microsoft.com/office/drawing/2014/main" id="{F087BAA0-6674-2552-FB49-6CCC06A2BEDB}"/>
              </a:ext>
            </a:extLst>
          </p:cNvPr>
          <p:cNvSpPr txBox="1"/>
          <p:nvPr/>
        </p:nvSpPr>
        <p:spPr>
          <a:xfrm>
            <a:off x="7036640" y="4871211"/>
            <a:ext cx="1966682" cy="369332"/>
          </a:xfrm>
          <a:prstGeom prst="rect">
            <a:avLst/>
          </a:prstGeom>
          <a:noFill/>
        </p:spPr>
        <p:txBody>
          <a:bodyPr wrap="square" rtlCol="0">
            <a:spAutoFit/>
          </a:bodyPr>
          <a:lstStyle/>
          <a:p>
            <a:r>
              <a:rPr lang="en-US" b="1"/>
              <a:t>HW</a:t>
            </a:r>
          </a:p>
        </p:txBody>
      </p:sp>
      <p:cxnSp>
        <p:nvCxnSpPr>
          <p:cNvPr id="30" name="Straight Connector 29">
            <a:extLst>
              <a:ext uri="{FF2B5EF4-FFF2-40B4-BE49-F238E27FC236}">
                <a16:creationId xmlns:a16="http://schemas.microsoft.com/office/drawing/2014/main" id="{2762C75D-83FD-CDB1-EC8F-291DA2403A1E}"/>
              </a:ext>
            </a:extLst>
          </p:cNvPr>
          <p:cNvCxnSpPr>
            <a:cxnSpLocks/>
          </p:cNvCxnSpPr>
          <p:nvPr/>
        </p:nvCxnSpPr>
        <p:spPr>
          <a:xfrm>
            <a:off x="7113363" y="2238090"/>
            <a:ext cx="4478845"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1889BE65-ECEA-783C-1682-2CFC5E89877E}"/>
              </a:ext>
            </a:extLst>
          </p:cNvPr>
          <p:cNvSpPr txBox="1"/>
          <p:nvPr/>
        </p:nvSpPr>
        <p:spPr>
          <a:xfrm>
            <a:off x="8314184" y="2548473"/>
            <a:ext cx="1966682" cy="369332"/>
          </a:xfrm>
          <a:prstGeom prst="rect">
            <a:avLst/>
          </a:prstGeom>
          <a:noFill/>
        </p:spPr>
        <p:txBody>
          <a:bodyPr wrap="square" rtlCol="0">
            <a:spAutoFit/>
          </a:bodyPr>
          <a:lstStyle/>
          <a:p>
            <a:r>
              <a:rPr lang="en-US" b="1"/>
              <a:t>TCP</a:t>
            </a:r>
          </a:p>
        </p:txBody>
      </p:sp>
      <p:sp>
        <p:nvSpPr>
          <p:cNvPr id="36" name="Content Placeholder 10">
            <a:extLst>
              <a:ext uri="{FF2B5EF4-FFF2-40B4-BE49-F238E27FC236}">
                <a16:creationId xmlns:a16="http://schemas.microsoft.com/office/drawing/2014/main" id="{33720893-00DB-DBB7-F748-F119D23E2BD4}"/>
              </a:ext>
            </a:extLst>
          </p:cNvPr>
          <p:cNvSpPr>
            <a:spLocks noGrp="1"/>
          </p:cNvSpPr>
          <p:nvPr>
            <p:ph idx="1"/>
          </p:nvPr>
        </p:nvSpPr>
        <p:spPr>
          <a:xfrm>
            <a:off x="838200" y="1825625"/>
            <a:ext cx="10515600" cy="4351338"/>
          </a:xfrm>
        </p:spPr>
        <p:txBody>
          <a:bodyPr>
            <a:normAutofit/>
          </a:bodyPr>
          <a:lstStyle/>
          <a:p>
            <a:pPr marL="0" indent="0">
              <a:buNone/>
            </a:pPr>
            <a:endParaRPr lang="en-US"/>
          </a:p>
          <a:p>
            <a:pPr marL="514350" indent="-514350">
              <a:buAutoNum type="arabicPeriod"/>
            </a:pPr>
            <a:endParaRPr lang="en-US"/>
          </a:p>
        </p:txBody>
      </p:sp>
      <p:sp>
        <p:nvSpPr>
          <p:cNvPr id="2" name="Rectangle: Rounded Corners 1">
            <a:extLst>
              <a:ext uri="{FF2B5EF4-FFF2-40B4-BE49-F238E27FC236}">
                <a16:creationId xmlns:a16="http://schemas.microsoft.com/office/drawing/2014/main" id="{9F144CE1-9EFD-E4AD-95F4-918D1D9B49E5}"/>
              </a:ext>
            </a:extLst>
          </p:cNvPr>
          <p:cNvSpPr/>
          <p:nvPr/>
        </p:nvSpPr>
        <p:spPr>
          <a:xfrm>
            <a:off x="8632859" y="4446961"/>
            <a:ext cx="2217343" cy="363024"/>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NIC Driver</a:t>
            </a:r>
          </a:p>
        </p:txBody>
      </p:sp>
      <p:sp>
        <p:nvSpPr>
          <p:cNvPr id="3" name="Slide Number Placeholder 2">
            <a:extLst>
              <a:ext uri="{FF2B5EF4-FFF2-40B4-BE49-F238E27FC236}">
                <a16:creationId xmlns:a16="http://schemas.microsoft.com/office/drawing/2014/main" id="{789F4076-6BAC-F413-1D4A-B2579B0C0C56}"/>
              </a:ext>
            </a:extLst>
          </p:cNvPr>
          <p:cNvSpPr>
            <a:spLocks noGrp="1"/>
          </p:cNvSpPr>
          <p:nvPr>
            <p:ph type="sldNum" sz="quarter" idx="12"/>
          </p:nvPr>
        </p:nvSpPr>
        <p:spPr/>
        <p:txBody>
          <a:bodyPr/>
          <a:lstStyle/>
          <a:p>
            <a:fld id="{CE74A110-DBB9-CA44-8C7F-E2E29250936F}" type="slidenum">
              <a:rPr lang="en-US" smtClean="0"/>
              <a:t>18</a:t>
            </a:fld>
            <a:endParaRPr lang="en-US"/>
          </a:p>
        </p:txBody>
      </p:sp>
    </p:spTree>
    <p:extLst>
      <p:ext uri="{BB962C8B-B14F-4D97-AF65-F5344CB8AC3E}">
        <p14:creationId xmlns:p14="http://schemas.microsoft.com/office/powerpoint/2010/main" val="1400822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B057B864-7E24-F244-6792-E9B9B9E2D977}"/>
              </a:ext>
            </a:extLst>
          </p:cNvPr>
          <p:cNvGrpSpPr/>
          <p:nvPr/>
        </p:nvGrpSpPr>
        <p:grpSpPr>
          <a:xfrm>
            <a:off x="6501692" y="5442770"/>
            <a:ext cx="1748391" cy="1234138"/>
            <a:chOff x="4521990" y="1547938"/>
            <a:chExt cx="1589445" cy="1121944"/>
          </a:xfrm>
        </p:grpSpPr>
        <p:pic>
          <p:nvPicPr>
            <p:cNvPr id="28" name="Picture 51" descr="A picture containing electronics, projector&#10;&#10;Description automatically generated">
              <a:extLst>
                <a:ext uri="{FF2B5EF4-FFF2-40B4-BE49-F238E27FC236}">
                  <a16:creationId xmlns:a16="http://schemas.microsoft.com/office/drawing/2014/main" id="{8FCA8EC6-A5DC-9856-3164-3EF4B1D256FE}"/>
                </a:ext>
              </a:extLst>
            </p:cNvPr>
            <p:cNvPicPr>
              <a:picLocks noChangeAspect="1"/>
            </p:cNvPicPr>
            <p:nvPr/>
          </p:nvPicPr>
          <p:blipFill>
            <a:blip r:embed="rId3"/>
            <a:stretch>
              <a:fillRect/>
            </a:stretch>
          </p:blipFill>
          <p:spPr>
            <a:xfrm>
              <a:off x="4746504" y="1547938"/>
              <a:ext cx="1140422" cy="1121944"/>
            </a:xfrm>
            <a:prstGeom prst="rect">
              <a:avLst/>
            </a:prstGeom>
          </p:spPr>
        </p:pic>
        <p:sp>
          <p:nvSpPr>
            <p:cNvPr id="29" name="TextBox 28">
              <a:extLst>
                <a:ext uri="{FF2B5EF4-FFF2-40B4-BE49-F238E27FC236}">
                  <a16:creationId xmlns:a16="http://schemas.microsoft.com/office/drawing/2014/main" id="{BCE68EA2-A355-1CCB-88E6-6EBEE8CB3123}"/>
                </a:ext>
              </a:extLst>
            </p:cNvPr>
            <p:cNvSpPr txBox="1"/>
            <p:nvPr/>
          </p:nvSpPr>
          <p:spPr>
            <a:xfrm>
              <a:off x="4521990" y="2207575"/>
              <a:ext cx="1589445" cy="3357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t>Capybara Server</a:t>
              </a:r>
            </a:p>
          </p:txBody>
        </p:sp>
      </p:grpSp>
      <p:sp>
        <p:nvSpPr>
          <p:cNvPr id="11" name="Speech Bubble: Rectangle 10">
            <a:extLst>
              <a:ext uri="{FF2B5EF4-FFF2-40B4-BE49-F238E27FC236}">
                <a16:creationId xmlns:a16="http://schemas.microsoft.com/office/drawing/2014/main" id="{F6175D74-D5A3-80D7-965A-BEEFD147CEA5}"/>
              </a:ext>
            </a:extLst>
          </p:cNvPr>
          <p:cNvSpPr/>
          <p:nvPr/>
        </p:nvSpPr>
        <p:spPr>
          <a:xfrm>
            <a:off x="7078824" y="1561497"/>
            <a:ext cx="4513384" cy="3794433"/>
          </a:xfrm>
          <a:prstGeom prst="wedgeRectCallout">
            <a:avLst>
              <a:gd name="adj1" fmla="val -38407"/>
              <a:gd name="adj2" fmla="val 62578"/>
            </a:avLst>
          </a:prstGeom>
          <a:solidFill>
            <a:schemeClr val="accent4">
              <a:lumMod val="20000"/>
              <a:lumOff val="80000"/>
            </a:schemeClr>
          </a:solidFill>
          <a:ln w="28575">
            <a:prstDash val="solid"/>
            <a:extLst>
              <a:ext uri="{C807C97D-BFC1-408E-A445-0C87EB9F89A2}">
                <ask:lineSketchStyleProps xmlns:ask="http://schemas.microsoft.com/office/drawing/2018/sketchyshapes" sd="1196437406">
                  <a:custGeom>
                    <a:avLst/>
                    <a:gdLst>
                      <a:gd name="connsiteX0" fmla="*/ 0 w 1899138"/>
                      <a:gd name="connsiteY0" fmla="*/ 0 h 2883877"/>
                      <a:gd name="connsiteX1" fmla="*/ 316523 w 1899138"/>
                      <a:gd name="connsiteY1" fmla="*/ 0 h 2883877"/>
                      <a:gd name="connsiteX2" fmla="*/ 316523 w 1899138"/>
                      <a:gd name="connsiteY2" fmla="*/ 0 h 2883877"/>
                      <a:gd name="connsiteX3" fmla="*/ 791308 w 1899138"/>
                      <a:gd name="connsiteY3" fmla="*/ 0 h 2883877"/>
                      <a:gd name="connsiteX4" fmla="*/ 1345223 w 1899138"/>
                      <a:gd name="connsiteY4" fmla="*/ 0 h 2883877"/>
                      <a:gd name="connsiteX5" fmla="*/ 1899138 w 1899138"/>
                      <a:gd name="connsiteY5" fmla="*/ 0 h 2883877"/>
                      <a:gd name="connsiteX6" fmla="*/ 1899138 w 1899138"/>
                      <a:gd name="connsiteY6" fmla="*/ 510286 h 2883877"/>
                      <a:gd name="connsiteX7" fmla="*/ 1899138 w 1899138"/>
                      <a:gd name="connsiteY7" fmla="*/ 1071040 h 2883877"/>
                      <a:gd name="connsiteX8" fmla="*/ 1899138 w 1899138"/>
                      <a:gd name="connsiteY8" fmla="*/ 1682262 h 2883877"/>
                      <a:gd name="connsiteX9" fmla="*/ 1899138 w 1899138"/>
                      <a:gd name="connsiteY9" fmla="*/ 1682262 h 2883877"/>
                      <a:gd name="connsiteX10" fmla="*/ 1899138 w 1899138"/>
                      <a:gd name="connsiteY10" fmla="*/ 2021117 h 2883877"/>
                      <a:gd name="connsiteX11" fmla="*/ 1899138 w 1899138"/>
                      <a:gd name="connsiteY11" fmla="*/ 2403231 h 2883877"/>
                      <a:gd name="connsiteX12" fmla="*/ 1899138 w 1899138"/>
                      <a:gd name="connsiteY12" fmla="*/ 2883877 h 2883877"/>
                      <a:gd name="connsiteX13" fmla="*/ 1367380 w 1899138"/>
                      <a:gd name="connsiteY13" fmla="*/ 2883877 h 2883877"/>
                      <a:gd name="connsiteX14" fmla="*/ 791308 w 1899138"/>
                      <a:gd name="connsiteY14" fmla="*/ 2883877 h 2883877"/>
                      <a:gd name="connsiteX15" fmla="*/ 316523 w 1899138"/>
                      <a:gd name="connsiteY15" fmla="*/ 2883877 h 2883877"/>
                      <a:gd name="connsiteX16" fmla="*/ 316523 w 1899138"/>
                      <a:gd name="connsiteY16" fmla="*/ 2883877 h 2883877"/>
                      <a:gd name="connsiteX17" fmla="*/ 0 w 1899138"/>
                      <a:gd name="connsiteY17" fmla="*/ 2883877 h 2883877"/>
                      <a:gd name="connsiteX18" fmla="*/ 0 w 1899138"/>
                      <a:gd name="connsiteY18" fmla="*/ 2403231 h 2883877"/>
                      <a:gd name="connsiteX19" fmla="*/ -227612 w 1899138"/>
                      <a:gd name="connsiteY19" fmla="*/ 1986097 h 2883877"/>
                      <a:gd name="connsiteX20" fmla="*/ 0 w 1899138"/>
                      <a:gd name="connsiteY20" fmla="*/ 1682262 h 2883877"/>
                      <a:gd name="connsiteX21" fmla="*/ 0 w 1899138"/>
                      <a:gd name="connsiteY21" fmla="*/ 1104685 h 2883877"/>
                      <a:gd name="connsiteX22" fmla="*/ 0 w 1899138"/>
                      <a:gd name="connsiteY22" fmla="*/ 527109 h 2883877"/>
                      <a:gd name="connsiteX23" fmla="*/ 0 w 1899138"/>
                      <a:gd name="connsiteY23" fmla="*/ 0 h 2883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99138" h="2883877" fill="none" extrusionOk="0">
                        <a:moveTo>
                          <a:pt x="0" y="0"/>
                        </a:moveTo>
                        <a:cubicBezTo>
                          <a:pt x="114593" y="8475"/>
                          <a:pt x="236179" y="-13569"/>
                          <a:pt x="316523" y="0"/>
                        </a:cubicBezTo>
                        <a:lnTo>
                          <a:pt x="316523" y="0"/>
                        </a:lnTo>
                        <a:cubicBezTo>
                          <a:pt x="417172" y="23337"/>
                          <a:pt x="631304" y="-13812"/>
                          <a:pt x="791308" y="0"/>
                        </a:cubicBezTo>
                        <a:cubicBezTo>
                          <a:pt x="1005520" y="-17438"/>
                          <a:pt x="1232786" y="25225"/>
                          <a:pt x="1345223" y="0"/>
                        </a:cubicBezTo>
                        <a:cubicBezTo>
                          <a:pt x="1457661" y="-25225"/>
                          <a:pt x="1736450" y="19675"/>
                          <a:pt x="1899138" y="0"/>
                        </a:cubicBezTo>
                        <a:cubicBezTo>
                          <a:pt x="1917677" y="237911"/>
                          <a:pt x="1921476" y="383506"/>
                          <a:pt x="1899138" y="510286"/>
                        </a:cubicBezTo>
                        <a:cubicBezTo>
                          <a:pt x="1876800" y="637066"/>
                          <a:pt x="1903095" y="817959"/>
                          <a:pt x="1899138" y="1071040"/>
                        </a:cubicBezTo>
                        <a:cubicBezTo>
                          <a:pt x="1895181" y="1324121"/>
                          <a:pt x="1874554" y="1443072"/>
                          <a:pt x="1899138" y="1682262"/>
                        </a:cubicBezTo>
                        <a:lnTo>
                          <a:pt x="1899138" y="1682262"/>
                        </a:lnTo>
                        <a:cubicBezTo>
                          <a:pt x="1883490" y="1831675"/>
                          <a:pt x="1916052" y="1868373"/>
                          <a:pt x="1899138" y="2021117"/>
                        </a:cubicBezTo>
                        <a:cubicBezTo>
                          <a:pt x="1882224" y="2173862"/>
                          <a:pt x="1898618" y="2276205"/>
                          <a:pt x="1899138" y="2403231"/>
                        </a:cubicBezTo>
                        <a:cubicBezTo>
                          <a:pt x="1885163" y="2511849"/>
                          <a:pt x="1894636" y="2727352"/>
                          <a:pt x="1899138" y="2883877"/>
                        </a:cubicBezTo>
                        <a:cubicBezTo>
                          <a:pt x="1732162" y="2886979"/>
                          <a:pt x="1626192" y="2868629"/>
                          <a:pt x="1367380" y="2883877"/>
                        </a:cubicBezTo>
                        <a:cubicBezTo>
                          <a:pt x="1108568" y="2899125"/>
                          <a:pt x="961483" y="2910587"/>
                          <a:pt x="791308" y="2883877"/>
                        </a:cubicBezTo>
                        <a:cubicBezTo>
                          <a:pt x="671781" y="2876600"/>
                          <a:pt x="443976" y="2860153"/>
                          <a:pt x="316523" y="2883877"/>
                        </a:cubicBezTo>
                        <a:lnTo>
                          <a:pt x="316523" y="2883877"/>
                        </a:lnTo>
                        <a:cubicBezTo>
                          <a:pt x="175540" y="2896596"/>
                          <a:pt x="102373" y="2876365"/>
                          <a:pt x="0" y="2883877"/>
                        </a:cubicBezTo>
                        <a:cubicBezTo>
                          <a:pt x="-19192" y="2746097"/>
                          <a:pt x="10668" y="2555460"/>
                          <a:pt x="0" y="2403231"/>
                        </a:cubicBezTo>
                        <a:cubicBezTo>
                          <a:pt x="-87078" y="2244497"/>
                          <a:pt x="-128122" y="2138909"/>
                          <a:pt x="-227612" y="1986097"/>
                        </a:cubicBezTo>
                        <a:cubicBezTo>
                          <a:pt x="-161832" y="1884717"/>
                          <a:pt x="-74093" y="1782136"/>
                          <a:pt x="0" y="1682262"/>
                        </a:cubicBezTo>
                        <a:cubicBezTo>
                          <a:pt x="-25335" y="1505272"/>
                          <a:pt x="11244" y="1227265"/>
                          <a:pt x="0" y="1104685"/>
                        </a:cubicBezTo>
                        <a:cubicBezTo>
                          <a:pt x="-11244" y="982105"/>
                          <a:pt x="-22320" y="662072"/>
                          <a:pt x="0" y="527109"/>
                        </a:cubicBezTo>
                        <a:cubicBezTo>
                          <a:pt x="22320" y="392146"/>
                          <a:pt x="25596" y="172773"/>
                          <a:pt x="0" y="0"/>
                        </a:cubicBezTo>
                        <a:close/>
                      </a:path>
                      <a:path w="1899138" h="2883877" stroke="0" extrusionOk="0">
                        <a:moveTo>
                          <a:pt x="0" y="0"/>
                        </a:moveTo>
                        <a:cubicBezTo>
                          <a:pt x="87131" y="13728"/>
                          <a:pt x="170268" y="-12648"/>
                          <a:pt x="316523" y="0"/>
                        </a:cubicBezTo>
                        <a:lnTo>
                          <a:pt x="316523" y="0"/>
                        </a:lnTo>
                        <a:cubicBezTo>
                          <a:pt x="431049" y="12567"/>
                          <a:pt x="659282" y="12073"/>
                          <a:pt x="791308" y="0"/>
                        </a:cubicBezTo>
                        <a:cubicBezTo>
                          <a:pt x="1020906" y="10123"/>
                          <a:pt x="1168250" y="25894"/>
                          <a:pt x="1334145" y="0"/>
                        </a:cubicBezTo>
                        <a:cubicBezTo>
                          <a:pt x="1500040" y="-25894"/>
                          <a:pt x="1682642" y="705"/>
                          <a:pt x="1899138" y="0"/>
                        </a:cubicBezTo>
                        <a:cubicBezTo>
                          <a:pt x="1883929" y="176249"/>
                          <a:pt x="1890979" y="451523"/>
                          <a:pt x="1899138" y="577577"/>
                        </a:cubicBezTo>
                        <a:cubicBezTo>
                          <a:pt x="1907297" y="703631"/>
                          <a:pt x="1898984" y="849333"/>
                          <a:pt x="1899138" y="1087863"/>
                        </a:cubicBezTo>
                        <a:cubicBezTo>
                          <a:pt x="1899292" y="1326393"/>
                          <a:pt x="1888954" y="1431072"/>
                          <a:pt x="1899138" y="1682262"/>
                        </a:cubicBezTo>
                        <a:lnTo>
                          <a:pt x="1899138" y="1682262"/>
                        </a:lnTo>
                        <a:cubicBezTo>
                          <a:pt x="1884207" y="1854545"/>
                          <a:pt x="1895116" y="1910791"/>
                          <a:pt x="1899138" y="2049956"/>
                        </a:cubicBezTo>
                        <a:cubicBezTo>
                          <a:pt x="1903160" y="2189121"/>
                          <a:pt x="1900874" y="2273617"/>
                          <a:pt x="1899138" y="2403231"/>
                        </a:cubicBezTo>
                        <a:cubicBezTo>
                          <a:pt x="1900360" y="2549164"/>
                          <a:pt x="1894454" y="2722008"/>
                          <a:pt x="1899138" y="2883877"/>
                        </a:cubicBezTo>
                        <a:cubicBezTo>
                          <a:pt x="1719462" y="2890232"/>
                          <a:pt x="1486888" y="2864791"/>
                          <a:pt x="1378458" y="2883877"/>
                        </a:cubicBezTo>
                        <a:cubicBezTo>
                          <a:pt x="1270028" y="2902963"/>
                          <a:pt x="1077446" y="2878681"/>
                          <a:pt x="791308" y="2883877"/>
                        </a:cubicBezTo>
                        <a:cubicBezTo>
                          <a:pt x="599518" y="2876664"/>
                          <a:pt x="544277" y="2870301"/>
                          <a:pt x="316523" y="2883877"/>
                        </a:cubicBezTo>
                        <a:lnTo>
                          <a:pt x="316523" y="2883877"/>
                        </a:lnTo>
                        <a:cubicBezTo>
                          <a:pt x="191400" y="2882774"/>
                          <a:pt x="143791" y="2889293"/>
                          <a:pt x="0" y="2883877"/>
                        </a:cubicBezTo>
                        <a:cubicBezTo>
                          <a:pt x="7606" y="2753194"/>
                          <a:pt x="-23788" y="2623923"/>
                          <a:pt x="0" y="2403231"/>
                        </a:cubicBezTo>
                        <a:cubicBezTo>
                          <a:pt x="-84166" y="2205286"/>
                          <a:pt x="-184516" y="2079626"/>
                          <a:pt x="-227612" y="1986097"/>
                        </a:cubicBezTo>
                        <a:cubicBezTo>
                          <a:pt x="-116212" y="1837011"/>
                          <a:pt x="-72065" y="1803996"/>
                          <a:pt x="0" y="1682262"/>
                        </a:cubicBezTo>
                        <a:cubicBezTo>
                          <a:pt x="15426" y="1440588"/>
                          <a:pt x="-4133" y="1332076"/>
                          <a:pt x="0" y="1155153"/>
                        </a:cubicBezTo>
                        <a:cubicBezTo>
                          <a:pt x="4133" y="978230"/>
                          <a:pt x="-7683" y="883466"/>
                          <a:pt x="0" y="628044"/>
                        </a:cubicBezTo>
                        <a:cubicBezTo>
                          <a:pt x="7683" y="372622"/>
                          <a:pt x="10180" y="165994"/>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70A8815-1089-A153-EDE7-08A86888E343}"/>
              </a:ext>
            </a:extLst>
          </p:cNvPr>
          <p:cNvSpPr/>
          <p:nvPr/>
        </p:nvSpPr>
        <p:spPr>
          <a:xfrm>
            <a:off x="7094258" y="2373551"/>
            <a:ext cx="4478846" cy="1937737"/>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AC8608E6-9939-5DCD-7324-2A989B34DBFE}"/>
              </a:ext>
            </a:extLst>
          </p:cNvPr>
          <p:cNvSpPr txBox="1">
            <a:spLocks/>
          </p:cNvSpPr>
          <p:nvPr/>
        </p:nvSpPr>
        <p:spPr>
          <a:xfrm>
            <a:off x="0" y="72655"/>
            <a:ext cx="121920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a:t>Server Architecture</a:t>
            </a:r>
            <a:endParaRPr lang="en-US" sz="5000"/>
          </a:p>
        </p:txBody>
      </p:sp>
      <p:sp>
        <p:nvSpPr>
          <p:cNvPr id="12" name="Rectangle: Rounded Corners 11">
            <a:extLst>
              <a:ext uri="{FF2B5EF4-FFF2-40B4-BE49-F238E27FC236}">
                <a16:creationId xmlns:a16="http://schemas.microsoft.com/office/drawing/2014/main" id="{53A75D1D-D5A2-5763-8F82-59AAF5724B86}"/>
              </a:ext>
            </a:extLst>
          </p:cNvPr>
          <p:cNvSpPr/>
          <p:nvPr/>
        </p:nvSpPr>
        <p:spPr>
          <a:xfrm>
            <a:off x="8817843" y="1595760"/>
            <a:ext cx="1832515" cy="584654"/>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Application</a:t>
            </a:r>
          </a:p>
          <a:p>
            <a:pPr algn="ctr"/>
            <a:endParaRPr lang="en-US" sz="900" b="1">
              <a:solidFill>
                <a:schemeClr val="tx1"/>
              </a:solidFill>
            </a:endParaRPr>
          </a:p>
          <a:p>
            <a:pPr algn="ctr"/>
            <a:endParaRPr lang="en-US" sz="900" b="1">
              <a:solidFill>
                <a:schemeClr val="tx1"/>
              </a:solidFill>
            </a:endParaRPr>
          </a:p>
        </p:txBody>
      </p:sp>
      <p:sp>
        <p:nvSpPr>
          <p:cNvPr id="15" name="Rectangle: Rounded Corners 14">
            <a:extLst>
              <a:ext uri="{FF2B5EF4-FFF2-40B4-BE49-F238E27FC236}">
                <a16:creationId xmlns:a16="http://schemas.microsoft.com/office/drawing/2014/main" id="{B02D6DDE-BA5A-3279-44E9-94F655EC0C38}"/>
              </a:ext>
            </a:extLst>
          </p:cNvPr>
          <p:cNvSpPr/>
          <p:nvPr/>
        </p:nvSpPr>
        <p:spPr>
          <a:xfrm>
            <a:off x="8625429" y="4922074"/>
            <a:ext cx="2217343" cy="363024"/>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NIC</a:t>
            </a:r>
          </a:p>
        </p:txBody>
      </p:sp>
      <p:sp>
        <p:nvSpPr>
          <p:cNvPr id="19" name="TextBox 18">
            <a:extLst>
              <a:ext uri="{FF2B5EF4-FFF2-40B4-BE49-F238E27FC236}">
                <a16:creationId xmlns:a16="http://schemas.microsoft.com/office/drawing/2014/main" id="{F3EBD6B2-F7CA-7BE6-2FA3-F730B84808A4}"/>
              </a:ext>
            </a:extLst>
          </p:cNvPr>
          <p:cNvSpPr txBox="1"/>
          <p:nvPr/>
        </p:nvSpPr>
        <p:spPr>
          <a:xfrm>
            <a:off x="7059720" y="1569520"/>
            <a:ext cx="1966682" cy="646331"/>
          </a:xfrm>
          <a:prstGeom prst="rect">
            <a:avLst/>
          </a:prstGeom>
          <a:noFill/>
        </p:spPr>
        <p:txBody>
          <a:bodyPr wrap="square" rtlCol="0">
            <a:spAutoFit/>
          </a:bodyPr>
          <a:lstStyle/>
          <a:p>
            <a:r>
              <a:rPr lang="en-US" b="1"/>
              <a:t>User</a:t>
            </a:r>
          </a:p>
          <a:p>
            <a:r>
              <a:rPr lang="en-US" b="1"/>
              <a:t>Space</a:t>
            </a:r>
          </a:p>
        </p:txBody>
      </p:sp>
      <p:cxnSp>
        <p:nvCxnSpPr>
          <p:cNvPr id="20" name="Straight Connector 19">
            <a:extLst>
              <a:ext uri="{FF2B5EF4-FFF2-40B4-BE49-F238E27FC236}">
                <a16:creationId xmlns:a16="http://schemas.microsoft.com/office/drawing/2014/main" id="{00026A5A-FF45-D968-0F7E-A7DC504651B4}"/>
              </a:ext>
            </a:extLst>
          </p:cNvPr>
          <p:cNvCxnSpPr>
            <a:cxnSpLocks/>
          </p:cNvCxnSpPr>
          <p:nvPr/>
        </p:nvCxnSpPr>
        <p:spPr>
          <a:xfrm>
            <a:off x="7078824" y="4870799"/>
            <a:ext cx="4478845"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087BAA0-6674-2552-FB49-6CCC06A2BEDB}"/>
              </a:ext>
            </a:extLst>
          </p:cNvPr>
          <p:cNvSpPr txBox="1"/>
          <p:nvPr/>
        </p:nvSpPr>
        <p:spPr>
          <a:xfrm>
            <a:off x="7036640" y="4871211"/>
            <a:ext cx="1966682" cy="369332"/>
          </a:xfrm>
          <a:prstGeom prst="rect">
            <a:avLst/>
          </a:prstGeom>
          <a:noFill/>
        </p:spPr>
        <p:txBody>
          <a:bodyPr wrap="square" rtlCol="0">
            <a:spAutoFit/>
          </a:bodyPr>
          <a:lstStyle/>
          <a:p>
            <a:r>
              <a:rPr lang="en-US" b="1"/>
              <a:t>HW</a:t>
            </a:r>
          </a:p>
        </p:txBody>
      </p:sp>
      <p:sp>
        <p:nvSpPr>
          <p:cNvPr id="36" name="Content Placeholder 10">
            <a:extLst>
              <a:ext uri="{FF2B5EF4-FFF2-40B4-BE49-F238E27FC236}">
                <a16:creationId xmlns:a16="http://schemas.microsoft.com/office/drawing/2014/main" id="{33720893-00DB-DBB7-F748-F119D23E2BD4}"/>
              </a:ext>
            </a:extLst>
          </p:cNvPr>
          <p:cNvSpPr>
            <a:spLocks noGrp="1"/>
          </p:cNvSpPr>
          <p:nvPr>
            <p:ph idx="1"/>
          </p:nvPr>
        </p:nvSpPr>
        <p:spPr>
          <a:xfrm>
            <a:off x="838200" y="1533525"/>
            <a:ext cx="5726201" cy="4351338"/>
          </a:xfrm>
        </p:spPr>
        <p:txBody>
          <a:bodyPr>
            <a:normAutofit fontScale="92500"/>
          </a:bodyPr>
          <a:lstStyle/>
          <a:p>
            <a:pPr marL="0" indent="0">
              <a:buNone/>
            </a:pPr>
            <a:r>
              <a:rPr lang="en-US" dirty="0"/>
              <a:t>Implements TCP migration protocol in </a:t>
            </a:r>
            <a:r>
              <a:rPr lang="en-US" dirty="0" err="1"/>
              <a:t>Demikernel</a:t>
            </a:r>
            <a:r>
              <a:rPr lang="en-US" dirty="0"/>
              <a:t> </a:t>
            </a:r>
            <a:r>
              <a:rPr lang="en-US" dirty="0" err="1"/>
              <a:t>LibOS</a:t>
            </a:r>
            <a:r>
              <a:rPr lang="en-US" dirty="0"/>
              <a:t> [SOSP ‘21]</a:t>
            </a:r>
          </a:p>
          <a:p>
            <a:pPr marL="0" indent="0">
              <a:buNone/>
            </a:pPr>
            <a:endParaRPr lang="en-US" dirty="0"/>
          </a:p>
          <a:p>
            <a:pPr marL="0" indent="0">
              <a:buNone/>
            </a:pPr>
            <a:r>
              <a:rPr lang="en-US" b="1" dirty="0"/>
              <a:t>TCP</a:t>
            </a:r>
          </a:p>
          <a:p>
            <a:r>
              <a:rPr lang="en-US" dirty="0"/>
              <a:t>Tracking TCP receive queue length</a:t>
            </a:r>
          </a:p>
          <a:p>
            <a:r>
              <a:rPr lang="en-US" dirty="0"/>
              <a:t>TCP state serialization/deserialization</a:t>
            </a:r>
          </a:p>
          <a:p>
            <a:pPr marL="0" indent="0">
              <a:buNone/>
            </a:pPr>
            <a:r>
              <a:rPr lang="en-US" b="1" dirty="0" err="1"/>
              <a:t>TCPMig</a:t>
            </a:r>
            <a:endParaRPr lang="en-US" b="1" dirty="0"/>
          </a:p>
          <a:p>
            <a:r>
              <a:rPr lang="en-US" dirty="0"/>
              <a:t>Manage ongoing migration instances</a:t>
            </a:r>
          </a:p>
          <a:p>
            <a:r>
              <a:rPr lang="en-US" dirty="0"/>
              <a:t>Transient packet buffering</a:t>
            </a:r>
          </a:p>
          <a:p>
            <a:pPr marL="514350" indent="-514350">
              <a:buAutoNum type="arabicPeriod"/>
            </a:pPr>
            <a:endParaRPr lang="en-US" dirty="0"/>
          </a:p>
        </p:txBody>
      </p:sp>
      <p:sp>
        <p:nvSpPr>
          <p:cNvPr id="2" name="Rectangle: Rounded Corners 1">
            <a:extLst>
              <a:ext uri="{FF2B5EF4-FFF2-40B4-BE49-F238E27FC236}">
                <a16:creationId xmlns:a16="http://schemas.microsoft.com/office/drawing/2014/main" id="{9F144CE1-9EFD-E4AD-95F4-918D1D9B49E5}"/>
              </a:ext>
            </a:extLst>
          </p:cNvPr>
          <p:cNvSpPr/>
          <p:nvPr/>
        </p:nvSpPr>
        <p:spPr>
          <a:xfrm>
            <a:off x="8118324" y="4446961"/>
            <a:ext cx="3246412" cy="363024"/>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DPDK (</a:t>
            </a:r>
            <a:r>
              <a:rPr lang="en-US" b="1" err="1">
                <a:solidFill>
                  <a:schemeClr val="tx1"/>
                </a:solidFill>
              </a:rPr>
              <a:t>rte_mempool</a:t>
            </a:r>
            <a:r>
              <a:rPr lang="en-US" b="1">
                <a:solidFill>
                  <a:schemeClr val="tx1"/>
                </a:solidFill>
              </a:rPr>
              <a:t> &amp; PMD)</a:t>
            </a:r>
          </a:p>
        </p:txBody>
      </p:sp>
      <p:sp>
        <p:nvSpPr>
          <p:cNvPr id="13" name="TextBox 12">
            <a:extLst>
              <a:ext uri="{FF2B5EF4-FFF2-40B4-BE49-F238E27FC236}">
                <a16:creationId xmlns:a16="http://schemas.microsoft.com/office/drawing/2014/main" id="{89724E08-EC6B-C687-C97D-2F4E760571D3}"/>
              </a:ext>
            </a:extLst>
          </p:cNvPr>
          <p:cNvSpPr txBox="1"/>
          <p:nvPr/>
        </p:nvSpPr>
        <p:spPr>
          <a:xfrm>
            <a:off x="7074097" y="2394214"/>
            <a:ext cx="1966682" cy="369332"/>
          </a:xfrm>
          <a:prstGeom prst="rect">
            <a:avLst/>
          </a:prstGeom>
          <a:noFill/>
        </p:spPr>
        <p:txBody>
          <a:bodyPr wrap="square" rtlCol="0">
            <a:spAutoFit/>
          </a:bodyPr>
          <a:lstStyle/>
          <a:p>
            <a:r>
              <a:rPr lang="en-US" b="1" err="1"/>
              <a:t>LibOS</a:t>
            </a:r>
            <a:endParaRPr lang="en-US" b="1"/>
          </a:p>
        </p:txBody>
      </p:sp>
      <p:sp>
        <p:nvSpPr>
          <p:cNvPr id="14" name="Slide Number Placeholder 13">
            <a:extLst>
              <a:ext uri="{FF2B5EF4-FFF2-40B4-BE49-F238E27FC236}">
                <a16:creationId xmlns:a16="http://schemas.microsoft.com/office/drawing/2014/main" id="{E0442932-7121-AC73-EF0E-4C8511631C84}"/>
              </a:ext>
            </a:extLst>
          </p:cNvPr>
          <p:cNvSpPr>
            <a:spLocks noGrp="1"/>
          </p:cNvSpPr>
          <p:nvPr>
            <p:ph type="sldNum" sz="quarter" idx="12"/>
          </p:nvPr>
        </p:nvSpPr>
        <p:spPr/>
        <p:txBody>
          <a:bodyPr/>
          <a:lstStyle/>
          <a:p>
            <a:fld id="{CE74A110-DBB9-CA44-8C7F-E2E29250936F}" type="slidenum">
              <a:rPr lang="en-US" smtClean="0"/>
              <a:t>19</a:t>
            </a:fld>
            <a:endParaRPr lang="en-US"/>
          </a:p>
        </p:txBody>
      </p:sp>
      <p:grpSp>
        <p:nvGrpSpPr>
          <p:cNvPr id="6" name="Group 5">
            <a:extLst>
              <a:ext uri="{FF2B5EF4-FFF2-40B4-BE49-F238E27FC236}">
                <a16:creationId xmlns:a16="http://schemas.microsoft.com/office/drawing/2014/main" id="{792B3946-4E3A-006E-79F6-89E5B24C4FB3}"/>
              </a:ext>
            </a:extLst>
          </p:cNvPr>
          <p:cNvGrpSpPr/>
          <p:nvPr/>
        </p:nvGrpSpPr>
        <p:grpSpPr>
          <a:xfrm>
            <a:off x="7865871" y="2328416"/>
            <a:ext cx="1966682" cy="1809903"/>
            <a:chOff x="7865871" y="2328416"/>
            <a:chExt cx="1966682" cy="1809903"/>
          </a:xfrm>
        </p:grpSpPr>
        <p:sp>
          <p:nvSpPr>
            <p:cNvPr id="22" name="Rectangle: Rounded Corners 21">
              <a:extLst>
                <a:ext uri="{FF2B5EF4-FFF2-40B4-BE49-F238E27FC236}">
                  <a16:creationId xmlns:a16="http://schemas.microsoft.com/office/drawing/2014/main" id="{E6FA8F0F-6F19-7F2B-20A2-BD9FB36413DD}"/>
                </a:ext>
              </a:extLst>
            </p:cNvPr>
            <p:cNvSpPr/>
            <p:nvPr/>
          </p:nvSpPr>
          <p:spPr>
            <a:xfrm>
              <a:off x="8002289" y="2614794"/>
              <a:ext cx="1690885" cy="1523525"/>
            </a:xfrm>
            <a:prstGeom prst="roundRect">
              <a:avLst/>
            </a:prstGeom>
            <a:solidFill>
              <a:schemeClr val="accent1">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5" name="TextBox 24">
              <a:extLst>
                <a:ext uri="{FF2B5EF4-FFF2-40B4-BE49-F238E27FC236}">
                  <a16:creationId xmlns:a16="http://schemas.microsoft.com/office/drawing/2014/main" id="{E392EF09-7362-2BA5-A7D2-7DAD081DF4FF}"/>
                </a:ext>
              </a:extLst>
            </p:cNvPr>
            <p:cNvSpPr txBox="1"/>
            <p:nvPr/>
          </p:nvSpPr>
          <p:spPr>
            <a:xfrm>
              <a:off x="7865871" y="2328416"/>
              <a:ext cx="1966682" cy="461665"/>
            </a:xfrm>
            <a:prstGeom prst="rect">
              <a:avLst/>
            </a:prstGeom>
            <a:noFill/>
          </p:spPr>
          <p:txBody>
            <a:bodyPr wrap="square" rtlCol="0">
              <a:spAutoFit/>
            </a:bodyPr>
            <a:lstStyle/>
            <a:p>
              <a:pPr algn="ctr"/>
              <a:r>
                <a:rPr lang="en-US" sz="2400" b="1"/>
                <a:t>TCP</a:t>
              </a:r>
            </a:p>
          </p:txBody>
        </p:sp>
      </p:grpSp>
      <p:grpSp>
        <p:nvGrpSpPr>
          <p:cNvPr id="8" name="Group 7">
            <a:extLst>
              <a:ext uri="{FF2B5EF4-FFF2-40B4-BE49-F238E27FC236}">
                <a16:creationId xmlns:a16="http://schemas.microsoft.com/office/drawing/2014/main" id="{81FFB7B6-CDF6-795B-74C3-FD0F8481A95D}"/>
              </a:ext>
            </a:extLst>
          </p:cNvPr>
          <p:cNvGrpSpPr/>
          <p:nvPr/>
        </p:nvGrpSpPr>
        <p:grpSpPr>
          <a:xfrm>
            <a:off x="9640960" y="2328416"/>
            <a:ext cx="1966682" cy="1809903"/>
            <a:chOff x="9640960" y="2328416"/>
            <a:chExt cx="1966682" cy="1809903"/>
          </a:xfrm>
        </p:grpSpPr>
        <p:sp>
          <p:nvSpPr>
            <p:cNvPr id="24" name="Rectangle: Rounded Corners 23">
              <a:extLst>
                <a:ext uri="{FF2B5EF4-FFF2-40B4-BE49-F238E27FC236}">
                  <a16:creationId xmlns:a16="http://schemas.microsoft.com/office/drawing/2014/main" id="{E4508352-38DB-A30C-8996-FD4C599CFB20}"/>
                </a:ext>
              </a:extLst>
            </p:cNvPr>
            <p:cNvSpPr/>
            <p:nvPr/>
          </p:nvSpPr>
          <p:spPr>
            <a:xfrm>
              <a:off x="9761693" y="2614794"/>
              <a:ext cx="1690885" cy="1523525"/>
            </a:xfrm>
            <a:prstGeom prst="round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6" name="TextBox 25">
              <a:extLst>
                <a:ext uri="{FF2B5EF4-FFF2-40B4-BE49-F238E27FC236}">
                  <a16:creationId xmlns:a16="http://schemas.microsoft.com/office/drawing/2014/main" id="{7149EA73-50F4-9FAA-16A8-71194630B842}"/>
                </a:ext>
              </a:extLst>
            </p:cNvPr>
            <p:cNvSpPr txBox="1"/>
            <p:nvPr/>
          </p:nvSpPr>
          <p:spPr>
            <a:xfrm>
              <a:off x="9640960" y="2328416"/>
              <a:ext cx="1966682" cy="461665"/>
            </a:xfrm>
            <a:prstGeom prst="rect">
              <a:avLst/>
            </a:prstGeom>
            <a:noFill/>
          </p:spPr>
          <p:txBody>
            <a:bodyPr wrap="square" rtlCol="0">
              <a:spAutoFit/>
            </a:bodyPr>
            <a:lstStyle/>
            <a:p>
              <a:pPr algn="ctr"/>
              <a:r>
                <a:rPr lang="en-US" sz="2400" b="1" err="1"/>
                <a:t>TCPMig</a:t>
              </a:r>
              <a:endParaRPr lang="en-US" sz="2400" b="1"/>
            </a:p>
          </p:txBody>
        </p:sp>
      </p:grpSp>
    </p:spTree>
    <p:extLst>
      <p:ext uri="{BB962C8B-B14F-4D97-AF65-F5344CB8AC3E}">
        <p14:creationId xmlns:p14="http://schemas.microsoft.com/office/powerpoint/2010/main" val="3967860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6">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6">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6">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6">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3E4F3FC6-7847-DAD2-B28D-26A628DF457B}"/>
              </a:ext>
            </a:extLst>
          </p:cNvPr>
          <p:cNvPicPr>
            <a:picLocks noGrp="1" noChangeAspect="1"/>
          </p:cNvPicPr>
          <p:nvPr>
            <p:ph idx="1"/>
          </p:nvPr>
        </p:nvPicPr>
        <p:blipFill>
          <a:blip r:embed="rId3"/>
          <a:stretch>
            <a:fillRect/>
          </a:stretch>
        </p:blipFill>
        <p:spPr>
          <a:xfrm>
            <a:off x="392419" y="1661848"/>
            <a:ext cx="5972175" cy="3321368"/>
          </a:xfrm>
        </p:spPr>
      </p:pic>
      <p:sp>
        <p:nvSpPr>
          <p:cNvPr id="4" name="Title 1">
            <a:extLst>
              <a:ext uri="{FF2B5EF4-FFF2-40B4-BE49-F238E27FC236}">
                <a16:creationId xmlns:a16="http://schemas.microsoft.com/office/drawing/2014/main" id="{F7321EB3-63F2-9BA8-44D8-AAAE8BE626BF}"/>
              </a:ext>
            </a:extLst>
          </p:cNvPr>
          <p:cNvSpPr txBox="1">
            <a:spLocks/>
          </p:cNvSpPr>
          <p:nvPr/>
        </p:nvSpPr>
        <p:spPr>
          <a:xfrm>
            <a:off x="0" y="72655"/>
            <a:ext cx="121920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a:t>Data centers operate in 𝜇s-scale </a:t>
            </a:r>
            <a:endParaRPr lang="en-US" sz="5000"/>
          </a:p>
        </p:txBody>
      </p:sp>
      <p:sp>
        <p:nvSpPr>
          <p:cNvPr id="22" name="Slide Number Placeholder 21">
            <a:extLst>
              <a:ext uri="{FF2B5EF4-FFF2-40B4-BE49-F238E27FC236}">
                <a16:creationId xmlns:a16="http://schemas.microsoft.com/office/drawing/2014/main" id="{848B465E-F19E-83A1-6FC8-6F2AA99420A9}"/>
              </a:ext>
            </a:extLst>
          </p:cNvPr>
          <p:cNvSpPr>
            <a:spLocks noGrp="1"/>
          </p:cNvSpPr>
          <p:nvPr>
            <p:ph type="sldNum" sz="quarter" idx="12"/>
          </p:nvPr>
        </p:nvSpPr>
        <p:spPr/>
        <p:txBody>
          <a:bodyPr/>
          <a:lstStyle/>
          <a:p>
            <a:fld id="{CE74A110-DBB9-CA44-8C7F-E2E29250936F}" type="slidenum">
              <a:rPr lang="en-US" smtClean="0"/>
              <a:t>2</a:t>
            </a:fld>
            <a:endParaRPr lang="en-US"/>
          </a:p>
        </p:txBody>
      </p:sp>
      <p:sp>
        <p:nvSpPr>
          <p:cNvPr id="26" name="TextBox 25">
            <a:extLst>
              <a:ext uri="{FF2B5EF4-FFF2-40B4-BE49-F238E27FC236}">
                <a16:creationId xmlns:a16="http://schemas.microsoft.com/office/drawing/2014/main" id="{9A6763E1-2911-EF5E-82EA-CC4427C3B203}"/>
              </a:ext>
            </a:extLst>
          </p:cNvPr>
          <p:cNvSpPr txBox="1"/>
          <p:nvPr/>
        </p:nvSpPr>
        <p:spPr>
          <a:xfrm>
            <a:off x="751424" y="5044468"/>
            <a:ext cx="520243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dirty="0">
                <a:ea typeface="+mn-lt"/>
                <a:cs typeface="+mn-lt"/>
              </a:rPr>
              <a:t>https://www.networkcomputing.com/data-centers/pursuit-16t-data-center-network-speeds#</a:t>
            </a:r>
            <a:endParaRPr lang="en-US" sz="1600" dirty="0"/>
          </a:p>
        </p:txBody>
      </p:sp>
      <p:grpSp>
        <p:nvGrpSpPr>
          <p:cNvPr id="3" name="Group 2">
            <a:extLst>
              <a:ext uri="{FF2B5EF4-FFF2-40B4-BE49-F238E27FC236}">
                <a16:creationId xmlns:a16="http://schemas.microsoft.com/office/drawing/2014/main" id="{5BB89B76-3929-E9E3-22AC-C36609C321FE}"/>
              </a:ext>
            </a:extLst>
          </p:cNvPr>
          <p:cNvGrpSpPr/>
          <p:nvPr/>
        </p:nvGrpSpPr>
        <p:grpSpPr>
          <a:xfrm>
            <a:off x="6659284" y="1680511"/>
            <a:ext cx="4758245" cy="3567572"/>
            <a:chOff x="6659284" y="1680511"/>
            <a:chExt cx="4758245" cy="3567572"/>
          </a:xfrm>
        </p:grpSpPr>
        <p:cxnSp>
          <p:nvCxnSpPr>
            <p:cNvPr id="10" name="Straight Arrow Connector 9">
              <a:extLst>
                <a:ext uri="{FF2B5EF4-FFF2-40B4-BE49-F238E27FC236}">
                  <a16:creationId xmlns:a16="http://schemas.microsoft.com/office/drawing/2014/main" id="{2F6F35DE-2691-1A4B-4CF2-2A2FBC5264BA}"/>
                </a:ext>
              </a:extLst>
            </p:cNvPr>
            <p:cNvCxnSpPr/>
            <p:nvPr/>
          </p:nvCxnSpPr>
          <p:spPr>
            <a:xfrm>
              <a:off x="6688739" y="4535469"/>
              <a:ext cx="4623686" cy="0"/>
            </a:xfrm>
            <a:prstGeom prst="straightConnector1">
              <a:avLst/>
            </a:prstGeom>
            <a:ln w="571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7F1BC7F-89E3-B9CA-A677-ADDE363EF2FF}"/>
                </a:ext>
              </a:extLst>
            </p:cNvPr>
            <p:cNvSpPr/>
            <p:nvPr/>
          </p:nvSpPr>
          <p:spPr>
            <a:xfrm rot="16200000">
              <a:off x="6507173" y="3303160"/>
              <a:ext cx="1989818" cy="432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864B98A-44F6-DB48-3950-1811ADD7BE7B}"/>
                </a:ext>
              </a:extLst>
            </p:cNvPr>
            <p:cNvSpPr/>
            <p:nvPr/>
          </p:nvSpPr>
          <p:spPr>
            <a:xfrm rot="16200000">
              <a:off x="8806532" y="4082069"/>
              <a:ext cx="432000" cy="432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CA0C7A9-0B67-AB0D-E5EB-516E76074E05}"/>
                </a:ext>
              </a:extLst>
            </p:cNvPr>
            <p:cNvSpPr/>
            <p:nvPr/>
          </p:nvSpPr>
          <p:spPr>
            <a:xfrm rot="16200000">
              <a:off x="10328032" y="4064069"/>
              <a:ext cx="468000" cy="432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958D36AD-65F1-3C66-C942-8B33A06F0392}"/>
                </a:ext>
              </a:extLst>
            </p:cNvPr>
            <p:cNvSpPr txBox="1"/>
            <p:nvPr/>
          </p:nvSpPr>
          <p:spPr>
            <a:xfrm>
              <a:off x="6672085" y="4540197"/>
              <a:ext cx="168559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t>Linux </a:t>
              </a:r>
            </a:p>
            <a:p>
              <a:pPr algn="ctr"/>
              <a:endParaRPr lang="en-US" sz="2000" b="1" dirty="0"/>
            </a:p>
          </p:txBody>
        </p:sp>
        <p:sp>
          <p:nvSpPr>
            <p:cNvPr id="17" name="TextBox 16">
              <a:extLst>
                <a:ext uri="{FF2B5EF4-FFF2-40B4-BE49-F238E27FC236}">
                  <a16:creationId xmlns:a16="http://schemas.microsoft.com/office/drawing/2014/main" id="{00A3EE98-DBE6-D783-C8F1-FB501FF075D2}"/>
                </a:ext>
              </a:extLst>
            </p:cNvPr>
            <p:cNvSpPr txBox="1"/>
            <p:nvPr/>
          </p:nvSpPr>
          <p:spPr>
            <a:xfrm>
              <a:off x="8183184" y="4540197"/>
              <a:ext cx="168559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err="1"/>
                <a:t>Caladan</a:t>
              </a:r>
              <a:endParaRPr lang="en-US" sz="2000" b="1" dirty="0"/>
            </a:p>
            <a:p>
              <a:pPr algn="ctr"/>
              <a:r>
                <a:rPr lang="en-US" sz="2000" b="1" dirty="0"/>
                <a:t>[OSDI ‘20]</a:t>
              </a:r>
            </a:p>
          </p:txBody>
        </p:sp>
        <p:sp>
          <p:nvSpPr>
            <p:cNvPr id="18" name="TextBox 17">
              <a:extLst>
                <a:ext uri="{FF2B5EF4-FFF2-40B4-BE49-F238E27FC236}">
                  <a16:creationId xmlns:a16="http://schemas.microsoft.com/office/drawing/2014/main" id="{0CD0E0A4-454A-8793-1E52-43352BE23AD8}"/>
                </a:ext>
              </a:extLst>
            </p:cNvPr>
            <p:cNvSpPr txBox="1"/>
            <p:nvPr/>
          </p:nvSpPr>
          <p:spPr>
            <a:xfrm>
              <a:off x="9731935" y="4540197"/>
              <a:ext cx="168559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err="1"/>
                <a:t>Demikernel</a:t>
              </a:r>
              <a:endParaRPr lang="en-US" sz="2000" b="1" dirty="0"/>
            </a:p>
            <a:p>
              <a:pPr algn="ctr"/>
              <a:r>
                <a:rPr lang="en-US" sz="2000" b="1" dirty="0"/>
                <a:t>[SOSP ‘21]</a:t>
              </a:r>
            </a:p>
          </p:txBody>
        </p:sp>
        <p:sp>
          <p:nvSpPr>
            <p:cNvPr id="19" name="TextBox 18">
              <a:extLst>
                <a:ext uri="{FF2B5EF4-FFF2-40B4-BE49-F238E27FC236}">
                  <a16:creationId xmlns:a16="http://schemas.microsoft.com/office/drawing/2014/main" id="{2376C7F7-DC53-E1BB-68FB-90EFEEDAA308}"/>
                </a:ext>
              </a:extLst>
            </p:cNvPr>
            <p:cNvSpPr txBox="1"/>
            <p:nvPr/>
          </p:nvSpPr>
          <p:spPr>
            <a:xfrm>
              <a:off x="6659284" y="2143847"/>
              <a:ext cx="168559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30.4</a:t>
              </a:r>
            </a:p>
          </p:txBody>
        </p:sp>
        <p:sp>
          <p:nvSpPr>
            <p:cNvPr id="20" name="TextBox 19">
              <a:extLst>
                <a:ext uri="{FF2B5EF4-FFF2-40B4-BE49-F238E27FC236}">
                  <a16:creationId xmlns:a16="http://schemas.microsoft.com/office/drawing/2014/main" id="{34BB9664-325E-B623-5B82-37FE7214F271}"/>
                </a:ext>
              </a:extLst>
            </p:cNvPr>
            <p:cNvSpPr txBox="1"/>
            <p:nvPr/>
          </p:nvSpPr>
          <p:spPr>
            <a:xfrm>
              <a:off x="8178104" y="3739783"/>
              <a:ext cx="168559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t>6.6</a:t>
              </a:r>
            </a:p>
          </p:txBody>
        </p:sp>
        <p:sp>
          <p:nvSpPr>
            <p:cNvPr id="21" name="TextBox 20">
              <a:extLst>
                <a:ext uri="{FF2B5EF4-FFF2-40B4-BE49-F238E27FC236}">
                  <a16:creationId xmlns:a16="http://schemas.microsoft.com/office/drawing/2014/main" id="{2E92EEF8-F870-FF36-5F99-94D0DA3E6393}"/>
                </a:ext>
              </a:extLst>
            </p:cNvPr>
            <p:cNvSpPr txBox="1"/>
            <p:nvPr/>
          </p:nvSpPr>
          <p:spPr>
            <a:xfrm>
              <a:off x="9721775" y="3706302"/>
              <a:ext cx="168559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t>7.1</a:t>
              </a:r>
            </a:p>
          </p:txBody>
        </p:sp>
        <p:sp>
          <p:nvSpPr>
            <p:cNvPr id="24" name="TextBox 23">
              <a:extLst>
                <a:ext uri="{FF2B5EF4-FFF2-40B4-BE49-F238E27FC236}">
                  <a16:creationId xmlns:a16="http://schemas.microsoft.com/office/drawing/2014/main" id="{A4F64945-BD7E-98AB-1775-878ED1DDE2BD}"/>
                </a:ext>
              </a:extLst>
            </p:cNvPr>
            <p:cNvSpPr txBox="1"/>
            <p:nvPr/>
          </p:nvSpPr>
          <p:spPr>
            <a:xfrm>
              <a:off x="7438128" y="1680511"/>
              <a:ext cx="361322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latin typeface="Arial Black" panose="020B0A04020102020204" pitchFamily="34" charset="0"/>
                </a:rPr>
                <a:t>TCP Echo Latencies (𝜇s)</a:t>
              </a:r>
            </a:p>
          </p:txBody>
        </p:sp>
        <p:sp>
          <p:nvSpPr>
            <p:cNvPr id="6" name="TextBox 5">
              <a:extLst>
                <a:ext uri="{FF2B5EF4-FFF2-40B4-BE49-F238E27FC236}">
                  <a16:creationId xmlns:a16="http://schemas.microsoft.com/office/drawing/2014/main" id="{E5A7E3BD-1101-387A-DA1C-FE9A2455BD69}"/>
                </a:ext>
              </a:extLst>
            </p:cNvPr>
            <p:cNvSpPr txBox="1"/>
            <p:nvPr/>
          </p:nvSpPr>
          <p:spPr>
            <a:xfrm>
              <a:off x="8874393" y="3101544"/>
              <a:ext cx="203956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i="1" dirty="0">
                  <a:solidFill>
                    <a:srgbClr val="FF0000"/>
                  </a:solidFill>
                </a:rPr>
                <a:t>Kernel-bypassing</a:t>
              </a:r>
              <a:endParaRPr lang="en-US" sz="2000" b="1" i="1" dirty="0">
                <a:solidFill>
                  <a:srgbClr val="FF0000"/>
                </a:solidFill>
              </a:endParaRPr>
            </a:p>
          </p:txBody>
        </p:sp>
        <p:sp>
          <p:nvSpPr>
            <p:cNvPr id="7" name="Left Brace 6">
              <a:extLst>
                <a:ext uri="{FF2B5EF4-FFF2-40B4-BE49-F238E27FC236}">
                  <a16:creationId xmlns:a16="http://schemas.microsoft.com/office/drawing/2014/main" id="{EE9F6D1B-39B3-4C2E-DD17-E8DC5B9FBC60}"/>
                </a:ext>
              </a:extLst>
            </p:cNvPr>
            <p:cNvSpPr/>
            <p:nvPr/>
          </p:nvSpPr>
          <p:spPr>
            <a:xfrm rot="5400000">
              <a:off x="9700459" y="2429334"/>
              <a:ext cx="336637" cy="2443819"/>
            </a:xfrm>
            <a:prstGeom prst="leftBrace">
              <a:avLst/>
            </a:prstGeom>
            <a:ln w="349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9" name="TextBox 8">
            <a:extLst>
              <a:ext uri="{FF2B5EF4-FFF2-40B4-BE49-F238E27FC236}">
                <a16:creationId xmlns:a16="http://schemas.microsoft.com/office/drawing/2014/main" id="{0476AE46-75EA-4342-805D-F9258DA39383}"/>
              </a:ext>
            </a:extLst>
          </p:cNvPr>
          <p:cNvSpPr txBox="1"/>
          <p:nvPr/>
        </p:nvSpPr>
        <p:spPr>
          <a:xfrm>
            <a:off x="4378593" y="2568144"/>
            <a:ext cx="203956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i="1" dirty="0">
                <a:solidFill>
                  <a:srgbClr val="FF0000"/>
                </a:solidFill>
              </a:rPr>
              <a:t>Single-digit </a:t>
            </a:r>
            <a:r>
              <a:rPr lang="en-US" sz="1600" b="1" dirty="0">
                <a:solidFill>
                  <a:srgbClr val="FF0000"/>
                </a:solidFill>
              </a:rPr>
              <a:t>𝜇</a:t>
            </a:r>
            <a:r>
              <a:rPr lang="en-US" sz="1600" b="1" i="1" dirty="0">
                <a:solidFill>
                  <a:srgbClr val="FF0000"/>
                </a:solidFill>
              </a:rPr>
              <a:t>s</a:t>
            </a:r>
          </a:p>
          <a:p>
            <a:pPr algn="ctr"/>
            <a:r>
              <a:rPr lang="en-US" sz="1600" b="1" i="1" dirty="0">
                <a:solidFill>
                  <a:srgbClr val="FF0000"/>
                </a:solidFill>
              </a:rPr>
              <a:t>packet delivery</a:t>
            </a:r>
          </a:p>
        </p:txBody>
      </p:sp>
      <p:sp>
        <p:nvSpPr>
          <p:cNvPr id="11" name="Rectangle: Rounded Corners 7">
            <a:extLst>
              <a:ext uri="{FF2B5EF4-FFF2-40B4-BE49-F238E27FC236}">
                <a16:creationId xmlns:a16="http://schemas.microsoft.com/office/drawing/2014/main" id="{1A2B42D7-0337-E454-3F5A-9068BD9F805C}"/>
              </a:ext>
            </a:extLst>
          </p:cNvPr>
          <p:cNvSpPr/>
          <p:nvPr/>
        </p:nvSpPr>
        <p:spPr>
          <a:xfrm>
            <a:off x="2137022" y="2623333"/>
            <a:ext cx="8190277" cy="1708329"/>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dirty="0">
                <a:solidFill>
                  <a:schemeClr val="tx1"/>
                </a:solidFill>
                <a:cs typeface="Calibri"/>
              </a:rPr>
              <a:t>𝜇s-scale predictable tail latency </a:t>
            </a:r>
          </a:p>
          <a:p>
            <a:pPr algn="ctr"/>
            <a:r>
              <a:rPr lang="en-US" sz="3200" dirty="0">
                <a:solidFill>
                  <a:schemeClr val="tx1"/>
                </a:solidFill>
                <a:cs typeface="Calibri"/>
              </a:rPr>
              <a:t>is feasible in data center applications</a:t>
            </a:r>
          </a:p>
        </p:txBody>
      </p:sp>
    </p:spTree>
    <p:extLst>
      <p:ext uri="{BB962C8B-B14F-4D97-AF65-F5344CB8AC3E}">
        <p14:creationId xmlns:p14="http://schemas.microsoft.com/office/powerpoint/2010/main" val="311544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9" grpId="0"/>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51" descr="A picture containing electronics, projector&#10;&#10;Description automatically generated">
            <a:extLst>
              <a:ext uri="{FF2B5EF4-FFF2-40B4-BE49-F238E27FC236}">
                <a16:creationId xmlns:a16="http://schemas.microsoft.com/office/drawing/2014/main" id="{8FCA8EC6-A5DC-9856-3164-3EF4B1D256FE}"/>
              </a:ext>
            </a:extLst>
          </p:cNvPr>
          <p:cNvPicPr>
            <a:picLocks noChangeAspect="1"/>
          </p:cNvPicPr>
          <p:nvPr/>
        </p:nvPicPr>
        <p:blipFill>
          <a:blip r:embed="rId3"/>
          <a:stretch>
            <a:fillRect/>
          </a:stretch>
        </p:blipFill>
        <p:spPr>
          <a:xfrm>
            <a:off x="6748658" y="5442770"/>
            <a:ext cx="1254465" cy="1234138"/>
          </a:xfrm>
          <a:prstGeom prst="rect">
            <a:avLst/>
          </a:prstGeom>
        </p:spPr>
      </p:pic>
      <p:sp>
        <p:nvSpPr>
          <p:cNvPr id="14" name="Slide Number Placeholder 13">
            <a:extLst>
              <a:ext uri="{FF2B5EF4-FFF2-40B4-BE49-F238E27FC236}">
                <a16:creationId xmlns:a16="http://schemas.microsoft.com/office/drawing/2014/main" id="{E0442932-7121-AC73-EF0E-4C8511631C84}"/>
              </a:ext>
            </a:extLst>
          </p:cNvPr>
          <p:cNvSpPr>
            <a:spLocks noGrp="1"/>
          </p:cNvSpPr>
          <p:nvPr>
            <p:ph type="sldNum" sz="quarter" idx="12"/>
          </p:nvPr>
        </p:nvSpPr>
        <p:spPr/>
        <p:txBody>
          <a:bodyPr/>
          <a:lstStyle/>
          <a:p>
            <a:fld id="{CE74A110-DBB9-CA44-8C7F-E2E29250936F}" type="slidenum">
              <a:rPr lang="en-US" smtClean="0"/>
              <a:t>20</a:t>
            </a:fld>
            <a:endParaRPr lang="en-US"/>
          </a:p>
        </p:txBody>
      </p:sp>
      <p:grpSp>
        <p:nvGrpSpPr>
          <p:cNvPr id="7" name="Group 6">
            <a:extLst>
              <a:ext uri="{FF2B5EF4-FFF2-40B4-BE49-F238E27FC236}">
                <a16:creationId xmlns:a16="http://schemas.microsoft.com/office/drawing/2014/main" id="{6459F9BD-7EE8-3B9A-9B41-4E945CB53AF8}"/>
              </a:ext>
            </a:extLst>
          </p:cNvPr>
          <p:cNvGrpSpPr/>
          <p:nvPr/>
        </p:nvGrpSpPr>
        <p:grpSpPr>
          <a:xfrm>
            <a:off x="7865871" y="2328416"/>
            <a:ext cx="3741771" cy="1809903"/>
            <a:chOff x="7865871" y="2328416"/>
            <a:chExt cx="3741771" cy="1809903"/>
          </a:xfrm>
        </p:grpSpPr>
        <p:grpSp>
          <p:nvGrpSpPr>
            <p:cNvPr id="6" name="Group 5">
              <a:extLst>
                <a:ext uri="{FF2B5EF4-FFF2-40B4-BE49-F238E27FC236}">
                  <a16:creationId xmlns:a16="http://schemas.microsoft.com/office/drawing/2014/main" id="{792B3946-4E3A-006E-79F6-89E5B24C4FB3}"/>
                </a:ext>
              </a:extLst>
            </p:cNvPr>
            <p:cNvGrpSpPr/>
            <p:nvPr/>
          </p:nvGrpSpPr>
          <p:grpSpPr>
            <a:xfrm>
              <a:off x="7865871" y="2328416"/>
              <a:ext cx="1966682" cy="1809903"/>
              <a:chOff x="7865871" y="2328416"/>
              <a:chExt cx="1966682" cy="1809903"/>
            </a:xfrm>
          </p:grpSpPr>
          <p:sp>
            <p:nvSpPr>
              <p:cNvPr id="22" name="Rectangle: Rounded Corners 21">
                <a:extLst>
                  <a:ext uri="{FF2B5EF4-FFF2-40B4-BE49-F238E27FC236}">
                    <a16:creationId xmlns:a16="http://schemas.microsoft.com/office/drawing/2014/main" id="{E6FA8F0F-6F19-7F2B-20A2-BD9FB36413DD}"/>
                  </a:ext>
                </a:extLst>
              </p:cNvPr>
              <p:cNvSpPr/>
              <p:nvPr/>
            </p:nvSpPr>
            <p:spPr>
              <a:xfrm>
                <a:off x="8002289" y="2614794"/>
                <a:ext cx="1690885" cy="1523525"/>
              </a:xfrm>
              <a:prstGeom prst="roundRect">
                <a:avLst/>
              </a:prstGeom>
              <a:solidFill>
                <a:schemeClr val="accent1">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5" name="TextBox 24">
                <a:extLst>
                  <a:ext uri="{FF2B5EF4-FFF2-40B4-BE49-F238E27FC236}">
                    <a16:creationId xmlns:a16="http://schemas.microsoft.com/office/drawing/2014/main" id="{E392EF09-7362-2BA5-A7D2-7DAD081DF4FF}"/>
                  </a:ext>
                </a:extLst>
              </p:cNvPr>
              <p:cNvSpPr txBox="1"/>
              <p:nvPr/>
            </p:nvSpPr>
            <p:spPr>
              <a:xfrm>
                <a:off x="7865871" y="2328416"/>
                <a:ext cx="1966682" cy="461665"/>
              </a:xfrm>
              <a:prstGeom prst="rect">
                <a:avLst/>
              </a:prstGeom>
              <a:noFill/>
            </p:spPr>
            <p:txBody>
              <a:bodyPr wrap="square" rtlCol="0">
                <a:spAutoFit/>
              </a:bodyPr>
              <a:lstStyle/>
              <a:p>
                <a:pPr algn="ctr"/>
                <a:r>
                  <a:rPr lang="en-US" sz="2400" b="1"/>
                  <a:t>TCP</a:t>
                </a:r>
              </a:p>
            </p:txBody>
          </p:sp>
        </p:grpSp>
        <p:grpSp>
          <p:nvGrpSpPr>
            <p:cNvPr id="8" name="Group 7">
              <a:extLst>
                <a:ext uri="{FF2B5EF4-FFF2-40B4-BE49-F238E27FC236}">
                  <a16:creationId xmlns:a16="http://schemas.microsoft.com/office/drawing/2014/main" id="{81FFB7B6-CDF6-795B-74C3-FD0F8481A95D}"/>
                </a:ext>
              </a:extLst>
            </p:cNvPr>
            <p:cNvGrpSpPr/>
            <p:nvPr/>
          </p:nvGrpSpPr>
          <p:grpSpPr>
            <a:xfrm>
              <a:off x="9640960" y="2328416"/>
              <a:ext cx="1966682" cy="1809903"/>
              <a:chOff x="9640960" y="2328416"/>
              <a:chExt cx="1966682" cy="1809903"/>
            </a:xfrm>
          </p:grpSpPr>
          <p:sp>
            <p:nvSpPr>
              <p:cNvPr id="24" name="Rectangle: Rounded Corners 23">
                <a:extLst>
                  <a:ext uri="{FF2B5EF4-FFF2-40B4-BE49-F238E27FC236}">
                    <a16:creationId xmlns:a16="http://schemas.microsoft.com/office/drawing/2014/main" id="{E4508352-38DB-A30C-8996-FD4C599CFB20}"/>
                  </a:ext>
                </a:extLst>
              </p:cNvPr>
              <p:cNvSpPr/>
              <p:nvPr/>
            </p:nvSpPr>
            <p:spPr>
              <a:xfrm>
                <a:off x="9761693" y="2614794"/>
                <a:ext cx="1690885" cy="1523525"/>
              </a:xfrm>
              <a:prstGeom prst="round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6" name="TextBox 25">
                <a:extLst>
                  <a:ext uri="{FF2B5EF4-FFF2-40B4-BE49-F238E27FC236}">
                    <a16:creationId xmlns:a16="http://schemas.microsoft.com/office/drawing/2014/main" id="{7149EA73-50F4-9FAA-16A8-71194630B842}"/>
                  </a:ext>
                </a:extLst>
              </p:cNvPr>
              <p:cNvSpPr txBox="1"/>
              <p:nvPr/>
            </p:nvSpPr>
            <p:spPr>
              <a:xfrm>
                <a:off x="9640960" y="2328416"/>
                <a:ext cx="1966682" cy="461665"/>
              </a:xfrm>
              <a:prstGeom prst="rect">
                <a:avLst/>
              </a:prstGeom>
              <a:noFill/>
            </p:spPr>
            <p:txBody>
              <a:bodyPr wrap="square" rtlCol="0">
                <a:spAutoFit/>
              </a:bodyPr>
              <a:lstStyle/>
              <a:p>
                <a:pPr algn="ctr"/>
                <a:r>
                  <a:rPr lang="en-US" sz="2400" b="1" err="1"/>
                  <a:t>TCPMig</a:t>
                </a:r>
                <a:endParaRPr lang="en-US" sz="2400" b="1"/>
              </a:p>
            </p:txBody>
          </p:sp>
        </p:grpSp>
      </p:grpSp>
    </p:spTree>
    <p:extLst>
      <p:ext uri="{BB962C8B-B14F-4D97-AF65-F5344CB8AC3E}">
        <p14:creationId xmlns:p14="http://schemas.microsoft.com/office/powerpoint/2010/main" val="133048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29167E-6 2.22222E-6 L 0.0069 0.33495 " pathEditMode="relative" rAng="0" ptsTypes="AA">
                                      <p:cBhvr>
                                        <p:cTn id="6" dur="1000" fill="hold"/>
                                        <p:tgtEl>
                                          <p:spTgt spid="7"/>
                                        </p:tgtEl>
                                        <p:attrNameLst>
                                          <p:attrName>ppt_x</p:attrName>
                                          <p:attrName>ppt_y</p:attrName>
                                        </p:attrNameLst>
                                      </p:cBhvr>
                                      <p:rCtr x="339" y="16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3B60CAE-4C37-C7E1-49F5-61CD3F3148D4}"/>
              </a:ext>
            </a:extLst>
          </p:cNvPr>
          <p:cNvSpPr txBox="1">
            <a:spLocks/>
          </p:cNvSpPr>
          <p:nvPr/>
        </p:nvSpPr>
        <p:spPr>
          <a:xfrm>
            <a:off x="-38100" y="72655"/>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dirty="0"/>
              <a:t>Switch Architecture</a:t>
            </a:r>
            <a:endParaRPr lang="en-US" sz="5000" dirty="0"/>
          </a:p>
        </p:txBody>
      </p:sp>
      <p:sp>
        <p:nvSpPr>
          <p:cNvPr id="36" name="Slide Number Placeholder 35">
            <a:extLst>
              <a:ext uri="{FF2B5EF4-FFF2-40B4-BE49-F238E27FC236}">
                <a16:creationId xmlns:a16="http://schemas.microsoft.com/office/drawing/2014/main" id="{53686919-919B-248C-0E3D-1270B6AAF831}"/>
              </a:ext>
            </a:extLst>
          </p:cNvPr>
          <p:cNvSpPr>
            <a:spLocks noGrp="1"/>
          </p:cNvSpPr>
          <p:nvPr>
            <p:ph type="sldNum" sz="quarter" idx="12"/>
          </p:nvPr>
        </p:nvSpPr>
        <p:spPr/>
        <p:txBody>
          <a:bodyPr/>
          <a:lstStyle/>
          <a:p>
            <a:fld id="{CE74A110-DBB9-CA44-8C7F-E2E29250936F}" type="slidenum">
              <a:rPr lang="en-US" smtClean="0"/>
              <a:t>21</a:t>
            </a:fld>
            <a:endParaRPr lang="en-US"/>
          </a:p>
        </p:txBody>
      </p:sp>
      <p:grpSp>
        <p:nvGrpSpPr>
          <p:cNvPr id="1040" name="Group 1039">
            <a:extLst>
              <a:ext uri="{FF2B5EF4-FFF2-40B4-BE49-F238E27FC236}">
                <a16:creationId xmlns:a16="http://schemas.microsoft.com/office/drawing/2014/main" id="{4FADB93C-BB7C-7F64-ACDE-656E17148C2B}"/>
              </a:ext>
            </a:extLst>
          </p:cNvPr>
          <p:cNvGrpSpPr/>
          <p:nvPr/>
        </p:nvGrpSpPr>
        <p:grpSpPr>
          <a:xfrm>
            <a:off x="2254513" y="2965832"/>
            <a:ext cx="7682975" cy="1622754"/>
            <a:chOff x="2084794" y="3301165"/>
            <a:chExt cx="7682975" cy="1475232"/>
          </a:xfrm>
        </p:grpSpPr>
        <p:sp>
          <p:nvSpPr>
            <p:cNvPr id="1041" name="Rectangle: Rounded Corners 1040">
              <a:extLst>
                <a:ext uri="{FF2B5EF4-FFF2-40B4-BE49-F238E27FC236}">
                  <a16:creationId xmlns:a16="http://schemas.microsoft.com/office/drawing/2014/main" id="{0FD8570E-4CB7-5072-1E29-030F6C8C6383}"/>
                </a:ext>
              </a:extLst>
            </p:cNvPr>
            <p:cNvSpPr/>
            <p:nvPr/>
          </p:nvSpPr>
          <p:spPr>
            <a:xfrm>
              <a:off x="2084794" y="3305344"/>
              <a:ext cx="7682975" cy="1457277"/>
            </a:xfrm>
            <a:prstGeom prst="round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042" name="Picture 4" descr="Network hub ">
              <a:extLst>
                <a:ext uri="{FF2B5EF4-FFF2-40B4-BE49-F238E27FC236}">
                  <a16:creationId xmlns:a16="http://schemas.microsoft.com/office/drawing/2014/main" id="{6C7E768D-020E-149F-801E-97416309B5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3198" y="3301165"/>
              <a:ext cx="1475232" cy="14752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44" name="Group 1043">
            <a:extLst>
              <a:ext uri="{FF2B5EF4-FFF2-40B4-BE49-F238E27FC236}">
                <a16:creationId xmlns:a16="http://schemas.microsoft.com/office/drawing/2014/main" id="{9BA6E924-D17C-D5C0-D8B9-197AA8DB967B}"/>
              </a:ext>
            </a:extLst>
          </p:cNvPr>
          <p:cNvGrpSpPr/>
          <p:nvPr/>
        </p:nvGrpSpPr>
        <p:grpSpPr>
          <a:xfrm>
            <a:off x="4188883" y="5442769"/>
            <a:ext cx="1254464" cy="1234138"/>
            <a:chOff x="4746504" y="1547938"/>
            <a:chExt cx="1140422" cy="1121944"/>
          </a:xfrm>
        </p:grpSpPr>
        <p:pic>
          <p:nvPicPr>
            <p:cNvPr id="1048" name="Picture 51" descr="A picture containing electronics, projector&#10;&#10;Description automatically generated">
              <a:extLst>
                <a:ext uri="{FF2B5EF4-FFF2-40B4-BE49-F238E27FC236}">
                  <a16:creationId xmlns:a16="http://schemas.microsoft.com/office/drawing/2014/main" id="{C141A1C2-D08D-EF10-0638-8FF7527036ED}"/>
                </a:ext>
              </a:extLst>
            </p:cNvPr>
            <p:cNvPicPr>
              <a:picLocks noChangeAspect="1"/>
            </p:cNvPicPr>
            <p:nvPr/>
          </p:nvPicPr>
          <p:blipFill>
            <a:blip r:embed="rId4"/>
            <a:stretch>
              <a:fillRect/>
            </a:stretch>
          </p:blipFill>
          <p:spPr>
            <a:xfrm>
              <a:off x="4746504" y="1547938"/>
              <a:ext cx="1140422" cy="1121944"/>
            </a:xfrm>
            <a:prstGeom prst="rect">
              <a:avLst/>
            </a:prstGeom>
          </p:spPr>
        </p:pic>
        <p:sp>
          <p:nvSpPr>
            <p:cNvPr id="1049" name="TextBox 1048">
              <a:extLst>
                <a:ext uri="{FF2B5EF4-FFF2-40B4-BE49-F238E27FC236}">
                  <a16:creationId xmlns:a16="http://schemas.microsoft.com/office/drawing/2014/main" id="{EE1A88E5-5BB0-AFAC-F682-C0E392C9E122}"/>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grpSp>
        <p:nvGrpSpPr>
          <p:cNvPr id="1045" name="Group 1044">
            <a:extLst>
              <a:ext uri="{FF2B5EF4-FFF2-40B4-BE49-F238E27FC236}">
                <a16:creationId xmlns:a16="http://schemas.microsoft.com/office/drawing/2014/main" id="{6E977346-4750-9ED9-D818-597F6DA84E84}"/>
              </a:ext>
            </a:extLst>
          </p:cNvPr>
          <p:cNvGrpSpPr/>
          <p:nvPr/>
        </p:nvGrpSpPr>
        <p:grpSpPr>
          <a:xfrm>
            <a:off x="6748653" y="5442769"/>
            <a:ext cx="1254464" cy="1234138"/>
            <a:chOff x="4746504" y="1547938"/>
            <a:chExt cx="1140422" cy="1121944"/>
          </a:xfrm>
        </p:grpSpPr>
        <p:pic>
          <p:nvPicPr>
            <p:cNvPr id="1046" name="Picture 51" descr="A picture containing electronics, projector&#10;&#10;Description automatically generated">
              <a:extLst>
                <a:ext uri="{FF2B5EF4-FFF2-40B4-BE49-F238E27FC236}">
                  <a16:creationId xmlns:a16="http://schemas.microsoft.com/office/drawing/2014/main" id="{CE63BCD9-2423-BA0F-5435-0EFF7550C11D}"/>
                </a:ext>
              </a:extLst>
            </p:cNvPr>
            <p:cNvPicPr>
              <a:picLocks noChangeAspect="1"/>
            </p:cNvPicPr>
            <p:nvPr/>
          </p:nvPicPr>
          <p:blipFill>
            <a:blip r:embed="rId4"/>
            <a:stretch>
              <a:fillRect/>
            </a:stretch>
          </p:blipFill>
          <p:spPr>
            <a:xfrm>
              <a:off x="4746504" y="1547938"/>
              <a:ext cx="1140422" cy="1121944"/>
            </a:xfrm>
            <a:prstGeom prst="rect">
              <a:avLst/>
            </a:prstGeom>
          </p:spPr>
        </p:pic>
        <p:sp>
          <p:nvSpPr>
            <p:cNvPr id="1047" name="TextBox 1046">
              <a:extLst>
                <a:ext uri="{FF2B5EF4-FFF2-40B4-BE49-F238E27FC236}">
                  <a16:creationId xmlns:a16="http://schemas.microsoft.com/office/drawing/2014/main" id="{966121A5-1FC6-A0CA-B0B5-D684042043FE}"/>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grpSp>
        <p:nvGrpSpPr>
          <p:cNvPr id="1051" name="Group 1050">
            <a:extLst>
              <a:ext uri="{FF2B5EF4-FFF2-40B4-BE49-F238E27FC236}">
                <a16:creationId xmlns:a16="http://schemas.microsoft.com/office/drawing/2014/main" id="{C10AA9BD-DE63-5E84-733B-7A6528870D9F}"/>
              </a:ext>
            </a:extLst>
          </p:cNvPr>
          <p:cNvGrpSpPr/>
          <p:nvPr/>
        </p:nvGrpSpPr>
        <p:grpSpPr>
          <a:xfrm>
            <a:off x="8083314" y="4916341"/>
            <a:ext cx="3450289" cy="1523525"/>
            <a:chOff x="8064585" y="4954441"/>
            <a:chExt cx="3450289" cy="1523525"/>
          </a:xfrm>
        </p:grpSpPr>
        <p:sp>
          <p:nvSpPr>
            <p:cNvPr id="1055" name="Rectangle: Rounded Corners 1054">
              <a:extLst>
                <a:ext uri="{FF2B5EF4-FFF2-40B4-BE49-F238E27FC236}">
                  <a16:creationId xmlns:a16="http://schemas.microsoft.com/office/drawing/2014/main" id="{702D5099-E244-EAF7-EE9D-2F3E9CB1B3A3}"/>
                </a:ext>
              </a:extLst>
            </p:cNvPr>
            <p:cNvSpPr/>
            <p:nvPr/>
          </p:nvSpPr>
          <p:spPr>
            <a:xfrm>
              <a:off x="8064585" y="4954441"/>
              <a:ext cx="1690885" cy="1523525"/>
            </a:xfrm>
            <a:prstGeom prst="roundRect">
              <a:avLst/>
            </a:prstGeom>
            <a:solidFill>
              <a:schemeClr val="accent1">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1056" name="Rectangle: Rounded Corners 1055">
              <a:extLst>
                <a:ext uri="{FF2B5EF4-FFF2-40B4-BE49-F238E27FC236}">
                  <a16:creationId xmlns:a16="http://schemas.microsoft.com/office/drawing/2014/main" id="{166214DE-384F-0E1E-3554-6C92382C9E15}"/>
                </a:ext>
              </a:extLst>
            </p:cNvPr>
            <p:cNvSpPr/>
            <p:nvPr/>
          </p:nvSpPr>
          <p:spPr>
            <a:xfrm>
              <a:off x="9823989" y="4954441"/>
              <a:ext cx="1690885" cy="1523525"/>
            </a:xfrm>
            <a:prstGeom prst="round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grpSp>
        <p:nvGrpSpPr>
          <p:cNvPr id="1052" name="Group 1051">
            <a:extLst>
              <a:ext uri="{FF2B5EF4-FFF2-40B4-BE49-F238E27FC236}">
                <a16:creationId xmlns:a16="http://schemas.microsoft.com/office/drawing/2014/main" id="{1AFCFEC4-1B3A-F468-E5BB-028F71327312}"/>
              </a:ext>
            </a:extLst>
          </p:cNvPr>
          <p:cNvGrpSpPr/>
          <p:nvPr/>
        </p:nvGrpSpPr>
        <p:grpSpPr>
          <a:xfrm>
            <a:off x="658397" y="4916341"/>
            <a:ext cx="3450289" cy="1523525"/>
            <a:chOff x="639668" y="4954441"/>
            <a:chExt cx="3450289" cy="1523525"/>
          </a:xfrm>
        </p:grpSpPr>
        <p:sp>
          <p:nvSpPr>
            <p:cNvPr id="1053" name="Rectangle: Rounded Corners 1052">
              <a:extLst>
                <a:ext uri="{FF2B5EF4-FFF2-40B4-BE49-F238E27FC236}">
                  <a16:creationId xmlns:a16="http://schemas.microsoft.com/office/drawing/2014/main" id="{D5661605-F521-A31E-6936-058058735C0F}"/>
                </a:ext>
              </a:extLst>
            </p:cNvPr>
            <p:cNvSpPr/>
            <p:nvPr/>
          </p:nvSpPr>
          <p:spPr>
            <a:xfrm>
              <a:off x="639668" y="4954441"/>
              <a:ext cx="1690885" cy="1523525"/>
            </a:xfrm>
            <a:prstGeom prst="roundRect">
              <a:avLst/>
            </a:prstGeom>
            <a:solidFill>
              <a:schemeClr val="accent1">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1054" name="Rectangle: Rounded Corners 1053">
              <a:extLst>
                <a:ext uri="{FF2B5EF4-FFF2-40B4-BE49-F238E27FC236}">
                  <a16:creationId xmlns:a16="http://schemas.microsoft.com/office/drawing/2014/main" id="{8A7AA743-063A-C32A-E774-29791F0F815B}"/>
                </a:ext>
              </a:extLst>
            </p:cNvPr>
            <p:cNvSpPr/>
            <p:nvPr/>
          </p:nvSpPr>
          <p:spPr>
            <a:xfrm>
              <a:off x="2399072" y="4954441"/>
              <a:ext cx="1690885" cy="1523525"/>
            </a:xfrm>
            <a:prstGeom prst="round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graphicFrame>
        <p:nvGraphicFramePr>
          <p:cNvPr id="1057" name="Table 1030">
            <a:extLst>
              <a:ext uri="{FF2B5EF4-FFF2-40B4-BE49-F238E27FC236}">
                <a16:creationId xmlns:a16="http://schemas.microsoft.com/office/drawing/2014/main" id="{76F3B554-44E5-B1A8-3660-45AFF2DC972C}"/>
              </a:ext>
            </a:extLst>
          </p:cNvPr>
          <p:cNvGraphicFramePr>
            <a:graphicFrameLocks noGrp="1"/>
          </p:cNvGraphicFramePr>
          <p:nvPr>
            <p:extLst>
              <p:ext uri="{D42A27DB-BD31-4B8C-83A1-F6EECF244321}">
                <p14:modId xmlns:p14="http://schemas.microsoft.com/office/powerpoint/2010/main" val="2393990664"/>
              </p:ext>
            </p:extLst>
          </p:nvPr>
        </p:nvGraphicFramePr>
        <p:xfrm>
          <a:off x="4030448" y="3108371"/>
          <a:ext cx="3059118" cy="1281684"/>
        </p:xfrm>
        <a:graphic>
          <a:graphicData uri="http://schemas.openxmlformats.org/drawingml/2006/table">
            <a:tbl>
              <a:tblPr firstRow="1" bandRow="1">
                <a:tableStyleId>{5C22544A-7EE6-4342-B048-85BDC9FD1C3A}</a:tableStyleId>
              </a:tblPr>
              <a:tblGrid>
                <a:gridCol w="1019706">
                  <a:extLst>
                    <a:ext uri="{9D8B030D-6E8A-4147-A177-3AD203B41FA5}">
                      <a16:colId xmlns:a16="http://schemas.microsoft.com/office/drawing/2014/main" val="2836605297"/>
                    </a:ext>
                  </a:extLst>
                </a:gridCol>
                <a:gridCol w="1019706">
                  <a:extLst>
                    <a:ext uri="{9D8B030D-6E8A-4147-A177-3AD203B41FA5}">
                      <a16:colId xmlns:a16="http://schemas.microsoft.com/office/drawing/2014/main" val="3210602456"/>
                    </a:ext>
                  </a:extLst>
                </a:gridCol>
                <a:gridCol w="1019706">
                  <a:extLst>
                    <a:ext uri="{9D8B030D-6E8A-4147-A177-3AD203B41FA5}">
                      <a16:colId xmlns:a16="http://schemas.microsoft.com/office/drawing/2014/main" val="2808706719"/>
                    </a:ext>
                  </a:extLst>
                </a:gridCol>
              </a:tblGrid>
              <a:tr h="232876">
                <a:tc gridSpan="3">
                  <a:txBody>
                    <a:bodyPr/>
                    <a:lstStyle/>
                    <a:p>
                      <a:pPr algn="ctr">
                        <a:lnSpc>
                          <a:spcPts val="1660"/>
                        </a:lnSpc>
                      </a:pPr>
                      <a:r>
                        <a:rPr lang="en-US" sz="2000"/>
                        <a:t>Migration Directory</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solidFill>
                  </a:tcPr>
                </a:tc>
                <a:tc hMerge="1">
                  <a:txBody>
                    <a:bodyPr/>
                    <a:lstStyle/>
                    <a:p>
                      <a:pPr algn="ctr">
                        <a:lnSpc>
                          <a:spcPts val="1660"/>
                        </a:lnSpc>
                      </a:pPr>
                      <a:r>
                        <a:rPr lang="en-US" sz="2000"/>
                        <a:t>Origin</a:t>
                      </a:r>
                    </a:p>
                  </a:txBody>
                  <a:tcPr marL="62455" marR="6245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pPr algn="ctr">
                        <a:lnSpc>
                          <a:spcPts val="1660"/>
                        </a:lnSpc>
                      </a:pPr>
                      <a:r>
                        <a:rPr lang="en-US" sz="2000"/>
                        <a:t>Target</a:t>
                      </a:r>
                    </a:p>
                  </a:txBody>
                  <a:tcPr marL="62455" marR="6245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3761062"/>
                  </a:ext>
                </a:extLst>
              </a:tr>
              <a:tr h="0">
                <a:tc>
                  <a:txBody>
                    <a:bodyPr/>
                    <a:lstStyle/>
                    <a:p>
                      <a:pPr algn="ctr">
                        <a:lnSpc>
                          <a:spcPts val="1660"/>
                        </a:lnSpc>
                      </a:pPr>
                      <a:r>
                        <a:rPr lang="en-US" sz="2000"/>
                        <a:t>Client</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ts val="1660"/>
                        </a:lnSpc>
                      </a:pPr>
                      <a:r>
                        <a:rPr lang="en-US" sz="2000"/>
                        <a:t>Origin</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ts val="1660"/>
                        </a:lnSpc>
                      </a:pPr>
                      <a:r>
                        <a:rPr lang="en-US" sz="2000"/>
                        <a:t>Target</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7895508"/>
                  </a:ext>
                </a:extLst>
              </a:tr>
              <a:tr h="232876">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8108992"/>
                  </a:ext>
                </a:extLst>
              </a:tr>
              <a:tr h="232876">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8355959"/>
                  </a:ext>
                </a:extLst>
              </a:tr>
            </a:tbl>
          </a:graphicData>
        </a:graphic>
      </p:graphicFrame>
      <p:graphicFrame>
        <p:nvGraphicFramePr>
          <p:cNvPr id="1069" name="Table 16">
            <a:extLst>
              <a:ext uri="{FF2B5EF4-FFF2-40B4-BE49-F238E27FC236}">
                <a16:creationId xmlns:a16="http://schemas.microsoft.com/office/drawing/2014/main" id="{02B2F462-FC35-84DD-784D-1DF3BB016B67}"/>
              </a:ext>
            </a:extLst>
          </p:cNvPr>
          <p:cNvGraphicFramePr>
            <a:graphicFrameLocks noGrp="1"/>
          </p:cNvGraphicFramePr>
          <p:nvPr>
            <p:extLst>
              <p:ext uri="{D42A27DB-BD31-4B8C-83A1-F6EECF244321}">
                <p14:modId xmlns:p14="http://schemas.microsoft.com/office/powerpoint/2010/main" val="3945765207"/>
              </p:ext>
            </p:extLst>
          </p:nvPr>
        </p:nvGraphicFramePr>
        <p:xfrm>
          <a:off x="7285175" y="3288052"/>
          <a:ext cx="2435428" cy="989331"/>
        </p:xfrm>
        <a:graphic>
          <a:graphicData uri="http://schemas.openxmlformats.org/drawingml/2006/table">
            <a:tbl>
              <a:tblPr firstRow="1" bandRow="1">
                <a:tableStyleId>{5C22544A-7EE6-4342-B048-85BDC9FD1C3A}</a:tableStyleId>
              </a:tblPr>
              <a:tblGrid>
                <a:gridCol w="1217714">
                  <a:extLst>
                    <a:ext uri="{9D8B030D-6E8A-4147-A177-3AD203B41FA5}">
                      <a16:colId xmlns:a16="http://schemas.microsoft.com/office/drawing/2014/main" val="1594626085"/>
                    </a:ext>
                  </a:extLst>
                </a:gridCol>
                <a:gridCol w="1217714">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Minimum Workload</a:t>
                      </a:r>
                    </a:p>
                  </a:txBody>
                  <a:tcPr marL="100584" marR="10058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Server</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Workload</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S0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bl>
          </a:graphicData>
        </a:graphic>
      </p:graphicFrame>
      <p:sp>
        <p:nvSpPr>
          <p:cNvPr id="1070" name="TextBox 1069">
            <a:extLst>
              <a:ext uri="{FF2B5EF4-FFF2-40B4-BE49-F238E27FC236}">
                <a16:creationId xmlns:a16="http://schemas.microsoft.com/office/drawing/2014/main" id="{4A895E8D-615C-813F-AB21-E7A75629E36E}"/>
              </a:ext>
            </a:extLst>
          </p:cNvPr>
          <p:cNvSpPr txBox="1"/>
          <p:nvPr/>
        </p:nvSpPr>
        <p:spPr>
          <a:xfrm>
            <a:off x="7944794" y="4629963"/>
            <a:ext cx="1966682" cy="461665"/>
          </a:xfrm>
          <a:prstGeom prst="rect">
            <a:avLst/>
          </a:prstGeom>
          <a:noFill/>
        </p:spPr>
        <p:txBody>
          <a:bodyPr wrap="square" rtlCol="0">
            <a:spAutoFit/>
          </a:bodyPr>
          <a:lstStyle/>
          <a:p>
            <a:pPr algn="ctr"/>
            <a:r>
              <a:rPr lang="en-US" sz="2400" b="1"/>
              <a:t>TCP</a:t>
            </a:r>
          </a:p>
        </p:txBody>
      </p:sp>
      <p:sp>
        <p:nvSpPr>
          <p:cNvPr id="1071" name="TextBox 1070">
            <a:extLst>
              <a:ext uri="{FF2B5EF4-FFF2-40B4-BE49-F238E27FC236}">
                <a16:creationId xmlns:a16="http://schemas.microsoft.com/office/drawing/2014/main" id="{759F8F83-EB72-A524-1104-649485100CB1}"/>
              </a:ext>
            </a:extLst>
          </p:cNvPr>
          <p:cNvSpPr txBox="1"/>
          <p:nvPr/>
        </p:nvSpPr>
        <p:spPr>
          <a:xfrm>
            <a:off x="9719883" y="4629963"/>
            <a:ext cx="1966682" cy="461665"/>
          </a:xfrm>
          <a:prstGeom prst="rect">
            <a:avLst/>
          </a:prstGeom>
          <a:noFill/>
        </p:spPr>
        <p:txBody>
          <a:bodyPr wrap="square" rtlCol="0">
            <a:spAutoFit/>
          </a:bodyPr>
          <a:lstStyle/>
          <a:p>
            <a:pPr algn="ctr"/>
            <a:r>
              <a:rPr lang="en-US" sz="2400" b="1" err="1"/>
              <a:t>TCPMig</a:t>
            </a:r>
            <a:endParaRPr lang="en-US" sz="2400" b="1"/>
          </a:p>
        </p:txBody>
      </p:sp>
      <p:sp>
        <p:nvSpPr>
          <p:cNvPr id="1072" name="TextBox 1071">
            <a:extLst>
              <a:ext uri="{FF2B5EF4-FFF2-40B4-BE49-F238E27FC236}">
                <a16:creationId xmlns:a16="http://schemas.microsoft.com/office/drawing/2014/main" id="{9C0E2936-6ADF-95E4-E4E3-4F509AAD38CD}"/>
              </a:ext>
            </a:extLst>
          </p:cNvPr>
          <p:cNvSpPr txBox="1"/>
          <p:nvPr/>
        </p:nvSpPr>
        <p:spPr>
          <a:xfrm>
            <a:off x="521979" y="4629963"/>
            <a:ext cx="1966682" cy="461665"/>
          </a:xfrm>
          <a:prstGeom prst="rect">
            <a:avLst/>
          </a:prstGeom>
          <a:noFill/>
        </p:spPr>
        <p:txBody>
          <a:bodyPr wrap="square" rtlCol="0">
            <a:spAutoFit/>
          </a:bodyPr>
          <a:lstStyle/>
          <a:p>
            <a:pPr algn="ctr"/>
            <a:r>
              <a:rPr lang="en-US" sz="2400" b="1"/>
              <a:t>TCP</a:t>
            </a:r>
          </a:p>
        </p:txBody>
      </p:sp>
      <p:sp>
        <p:nvSpPr>
          <p:cNvPr id="1073" name="TextBox 1072">
            <a:extLst>
              <a:ext uri="{FF2B5EF4-FFF2-40B4-BE49-F238E27FC236}">
                <a16:creationId xmlns:a16="http://schemas.microsoft.com/office/drawing/2014/main" id="{57539ACE-BFD8-DDBC-0D97-CC69149B5586}"/>
              </a:ext>
            </a:extLst>
          </p:cNvPr>
          <p:cNvSpPr txBox="1"/>
          <p:nvPr/>
        </p:nvSpPr>
        <p:spPr>
          <a:xfrm>
            <a:off x="2297068" y="4629963"/>
            <a:ext cx="1966682" cy="461665"/>
          </a:xfrm>
          <a:prstGeom prst="rect">
            <a:avLst/>
          </a:prstGeom>
          <a:noFill/>
        </p:spPr>
        <p:txBody>
          <a:bodyPr wrap="square" rtlCol="0">
            <a:spAutoFit/>
          </a:bodyPr>
          <a:lstStyle/>
          <a:p>
            <a:pPr algn="ctr"/>
            <a:r>
              <a:rPr lang="en-US" sz="2400" b="1" err="1"/>
              <a:t>TCPMig</a:t>
            </a:r>
            <a:endParaRPr lang="en-US" sz="2400" b="1"/>
          </a:p>
        </p:txBody>
      </p:sp>
      <p:grpSp>
        <p:nvGrpSpPr>
          <p:cNvPr id="1082" name="Group 1081">
            <a:extLst>
              <a:ext uri="{FF2B5EF4-FFF2-40B4-BE49-F238E27FC236}">
                <a16:creationId xmlns:a16="http://schemas.microsoft.com/office/drawing/2014/main" id="{4308A802-972C-5D1A-A013-6236A94965D3}"/>
              </a:ext>
            </a:extLst>
          </p:cNvPr>
          <p:cNvGrpSpPr/>
          <p:nvPr/>
        </p:nvGrpSpPr>
        <p:grpSpPr>
          <a:xfrm>
            <a:off x="1765300" y="1606781"/>
            <a:ext cx="4635500" cy="1603003"/>
            <a:chOff x="1765300" y="1398218"/>
            <a:chExt cx="4635500" cy="1811568"/>
          </a:xfrm>
        </p:grpSpPr>
        <p:sp>
          <p:nvSpPr>
            <p:cNvPr id="1080" name="Isosceles Triangle 1079">
              <a:extLst>
                <a:ext uri="{FF2B5EF4-FFF2-40B4-BE49-F238E27FC236}">
                  <a16:creationId xmlns:a16="http://schemas.microsoft.com/office/drawing/2014/main" id="{8ED0C4E4-8351-A9C7-C871-2E112F87AC2E}"/>
                </a:ext>
              </a:extLst>
            </p:cNvPr>
            <p:cNvSpPr/>
            <p:nvPr/>
          </p:nvSpPr>
          <p:spPr>
            <a:xfrm rot="10800000">
              <a:off x="2683814" y="2594002"/>
              <a:ext cx="626438" cy="615784"/>
            </a:xfrm>
            <a:prstGeom prst="triangle">
              <a:avLst/>
            </a:prstGeom>
            <a:solidFill>
              <a:schemeClr val="bg1"/>
            </a:solidFill>
            <a:ln w="349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8" name="Rectangle 1077">
              <a:extLst>
                <a:ext uri="{FF2B5EF4-FFF2-40B4-BE49-F238E27FC236}">
                  <a16:creationId xmlns:a16="http://schemas.microsoft.com/office/drawing/2014/main" id="{0EA25190-DC2A-5D60-5E99-6CFBF3695116}"/>
                </a:ext>
              </a:extLst>
            </p:cNvPr>
            <p:cNvSpPr/>
            <p:nvPr/>
          </p:nvSpPr>
          <p:spPr>
            <a:xfrm>
              <a:off x="1765300" y="1398218"/>
              <a:ext cx="4635500" cy="1216473"/>
            </a:xfrm>
            <a:prstGeom prst="rect">
              <a:avLst/>
            </a:prstGeom>
            <a:solidFill>
              <a:schemeClr val="bg1"/>
            </a:solidFill>
            <a:ln w="349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sz="2000" b="1">
                  <a:solidFill>
                    <a:schemeClr val="tx1"/>
                  </a:solidFill>
                </a:rPr>
                <a:t>Migration-aware packet forwarding</a:t>
              </a:r>
            </a:p>
            <a:p>
              <a:pPr marL="342900" indent="-342900">
                <a:buAutoNum type="arabicPeriod"/>
              </a:pPr>
              <a:endParaRPr lang="en-US" sz="1100" b="1">
                <a:solidFill>
                  <a:schemeClr val="tx1"/>
                </a:solidFill>
              </a:endParaRPr>
            </a:p>
            <a:p>
              <a:pPr marL="342900" indent="-342900">
                <a:buAutoNum type="arabicPeriod"/>
              </a:pPr>
              <a:r>
                <a:rPr lang="en-US" sz="2000" b="1">
                  <a:solidFill>
                    <a:schemeClr val="tx1"/>
                  </a:solidFill>
                </a:rPr>
                <a:t>Server-load-aware migration</a:t>
              </a:r>
            </a:p>
          </p:txBody>
        </p:sp>
        <p:sp>
          <p:nvSpPr>
            <p:cNvPr id="1081" name="Rectangle 1080">
              <a:extLst>
                <a:ext uri="{FF2B5EF4-FFF2-40B4-BE49-F238E27FC236}">
                  <a16:creationId xmlns:a16="http://schemas.microsoft.com/office/drawing/2014/main" id="{AB973B42-77FC-436B-0043-8BC0C1F2D654}"/>
                </a:ext>
              </a:extLst>
            </p:cNvPr>
            <p:cNvSpPr/>
            <p:nvPr/>
          </p:nvSpPr>
          <p:spPr>
            <a:xfrm>
              <a:off x="2735792" y="2573762"/>
              <a:ext cx="517718" cy="7347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D48DDBE-C16E-0344-170C-5E2FBC11E0D5}"/>
              </a:ext>
            </a:extLst>
          </p:cNvPr>
          <p:cNvSpPr/>
          <p:nvPr/>
        </p:nvSpPr>
        <p:spPr>
          <a:xfrm>
            <a:off x="1807535" y="2147777"/>
            <a:ext cx="3615070" cy="404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D3E909A7-7709-7CAA-8D76-2B2D026D71CE}"/>
              </a:ext>
            </a:extLst>
          </p:cNvPr>
          <p:cNvGrpSpPr/>
          <p:nvPr/>
        </p:nvGrpSpPr>
        <p:grpSpPr>
          <a:xfrm>
            <a:off x="3600637" y="4507393"/>
            <a:ext cx="4976655" cy="1266614"/>
            <a:chOff x="3600637" y="4649893"/>
            <a:chExt cx="4976655" cy="1266614"/>
          </a:xfrm>
        </p:grpSpPr>
        <p:grpSp>
          <p:nvGrpSpPr>
            <p:cNvPr id="11" name="Group 10">
              <a:extLst>
                <a:ext uri="{FF2B5EF4-FFF2-40B4-BE49-F238E27FC236}">
                  <a16:creationId xmlns:a16="http://schemas.microsoft.com/office/drawing/2014/main" id="{AED2F9DB-16D7-EC56-1968-CE5FD1D3AD51}"/>
                </a:ext>
              </a:extLst>
            </p:cNvPr>
            <p:cNvGrpSpPr/>
            <p:nvPr/>
          </p:nvGrpSpPr>
          <p:grpSpPr>
            <a:xfrm>
              <a:off x="6159551" y="4649893"/>
              <a:ext cx="2417741" cy="1266614"/>
              <a:chOff x="1011818" y="4599093"/>
              <a:chExt cx="2417741" cy="1266614"/>
            </a:xfrm>
          </p:grpSpPr>
          <p:sp>
            <p:nvSpPr>
              <p:cNvPr id="16" name="Down Arrow 17">
                <a:extLst>
                  <a:ext uri="{FF2B5EF4-FFF2-40B4-BE49-F238E27FC236}">
                    <a16:creationId xmlns:a16="http://schemas.microsoft.com/office/drawing/2014/main" id="{8F926536-0076-5DBD-143C-C21A28BD5945}"/>
                  </a:ext>
                </a:extLst>
              </p:cNvPr>
              <p:cNvSpPr/>
              <p:nvPr/>
            </p:nvSpPr>
            <p:spPr>
              <a:xfrm rot="10800000">
                <a:off x="1475621" y="4599093"/>
                <a:ext cx="1490133" cy="1266614"/>
              </a:xfrm>
              <a:prstGeom prst="downArrow">
                <a:avLst>
                  <a:gd name="adj1" fmla="val 56136"/>
                  <a:gd name="adj2" fmla="val 25936"/>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405F557-27CE-F3A9-A0C2-2F9E343428F8}"/>
                  </a:ext>
                </a:extLst>
              </p:cNvPr>
              <p:cNvSpPr txBox="1"/>
              <p:nvPr/>
            </p:nvSpPr>
            <p:spPr>
              <a:xfrm>
                <a:off x="1011818" y="4876803"/>
                <a:ext cx="2417741" cy="646331"/>
              </a:xfrm>
              <a:prstGeom prst="rect">
                <a:avLst/>
              </a:prstGeom>
              <a:noFill/>
            </p:spPr>
            <p:txBody>
              <a:bodyPr wrap="square" rtlCol="0">
                <a:spAutoFit/>
              </a:bodyPr>
              <a:lstStyle/>
              <a:p>
                <a:pPr algn="ctr"/>
                <a:r>
                  <a:rPr lang="en-US" b="1"/>
                  <a:t>HEARTBEAT</a:t>
                </a:r>
              </a:p>
              <a:p>
                <a:pPr algn="ctr"/>
                <a:r>
                  <a:rPr lang="en-US" b="1"/>
                  <a:t>Workload: 0</a:t>
                </a:r>
              </a:p>
            </p:txBody>
          </p:sp>
        </p:grpSp>
        <p:grpSp>
          <p:nvGrpSpPr>
            <p:cNvPr id="12" name="Group 11">
              <a:extLst>
                <a:ext uri="{FF2B5EF4-FFF2-40B4-BE49-F238E27FC236}">
                  <a16:creationId xmlns:a16="http://schemas.microsoft.com/office/drawing/2014/main" id="{EE41ECA7-3A29-59A4-1197-A3300D31535E}"/>
                </a:ext>
              </a:extLst>
            </p:cNvPr>
            <p:cNvGrpSpPr/>
            <p:nvPr/>
          </p:nvGrpSpPr>
          <p:grpSpPr>
            <a:xfrm>
              <a:off x="3600637" y="4649893"/>
              <a:ext cx="2417741" cy="1266614"/>
              <a:chOff x="3600637" y="4649893"/>
              <a:chExt cx="2417741" cy="1266614"/>
            </a:xfrm>
          </p:grpSpPr>
          <p:sp>
            <p:nvSpPr>
              <p:cNvPr id="13" name="Down Arrow 21">
                <a:extLst>
                  <a:ext uri="{FF2B5EF4-FFF2-40B4-BE49-F238E27FC236}">
                    <a16:creationId xmlns:a16="http://schemas.microsoft.com/office/drawing/2014/main" id="{0B7E3985-6368-2A13-EC31-489E0C70449D}"/>
                  </a:ext>
                </a:extLst>
              </p:cNvPr>
              <p:cNvSpPr/>
              <p:nvPr/>
            </p:nvSpPr>
            <p:spPr>
              <a:xfrm rot="10800000">
                <a:off x="4064440" y="4649893"/>
                <a:ext cx="1490133" cy="1266614"/>
              </a:xfrm>
              <a:prstGeom prst="downArrow">
                <a:avLst>
                  <a:gd name="adj1" fmla="val 56136"/>
                  <a:gd name="adj2" fmla="val 25936"/>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3A6906C-ED17-DCF8-9B68-D29A62E3D05E}"/>
                  </a:ext>
                </a:extLst>
              </p:cNvPr>
              <p:cNvSpPr txBox="1"/>
              <p:nvPr/>
            </p:nvSpPr>
            <p:spPr>
              <a:xfrm>
                <a:off x="3600637" y="4927603"/>
                <a:ext cx="2417741" cy="646331"/>
              </a:xfrm>
              <a:prstGeom prst="rect">
                <a:avLst/>
              </a:prstGeom>
              <a:noFill/>
            </p:spPr>
            <p:txBody>
              <a:bodyPr wrap="square" rtlCol="0">
                <a:spAutoFit/>
              </a:bodyPr>
              <a:lstStyle/>
              <a:p>
                <a:pPr algn="ctr"/>
                <a:r>
                  <a:rPr lang="en-US" b="1"/>
                  <a:t>HEARTBEAT</a:t>
                </a:r>
              </a:p>
              <a:p>
                <a:pPr algn="ctr"/>
                <a:r>
                  <a:rPr lang="en-US" b="1"/>
                  <a:t>Workload: 0</a:t>
                </a:r>
              </a:p>
            </p:txBody>
          </p:sp>
        </p:grpSp>
      </p:grpSp>
    </p:spTree>
    <p:extLst>
      <p:ext uri="{BB962C8B-B14F-4D97-AF65-F5344CB8AC3E}">
        <p14:creationId xmlns:p14="http://schemas.microsoft.com/office/powerpoint/2010/main" val="311927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8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5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16446320-2DD5-0A23-31BD-1BD9B309887A}"/>
              </a:ext>
            </a:extLst>
          </p:cNvPr>
          <p:cNvGrpSpPr/>
          <p:nvPr/>
        </p:nvGrpSpPr>
        <p:grpSpPr>
          <a:xfrm>
            <a:off x="2254513" y="2965832"/>
            <a:ext cx="7682975" cy="1622754"/>
            <a:chOff x="2084794" y="3301165"/>
            <a:chExt cx="7682975" cy="1475232"/>
          </a:xfrm>
        </p:grpSpPr>
        <p:sp>
          <p:nvSpPr>
            <p:cNvPr id="9" name="Rectangle: Rounded Corners 8">
              <a:extLst>
                <a:ext uri="{FF2B5EF4-FFF2-40B4-BE49-F238E27FC236}">
                  <a16:creationId xmlns:a16="http://schemas.microsoft.com/office/drawing/2014/main" id="{2EA9F2FF-B79A-AF51-B55B-574697A10F9D}"/>
                </a:ext>
              </a:extLst>
            </p:cNvPr>
            <p:cNvSpPr/>
            <p:nvPr/>
          </p:nvSpPr>
          <p:spPr>
            <a:xfrm>
              <a:off x="2084794" y="3305344"/>
              <a:ext cx="7682975" cy="1457277"/>
            </a:xfrm>
            <a:prstGeom prst="round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028" name="Picture 4" descr="Network hub ">
              <a:extLst>
                <a:ext uri="{FF2B5EF4-FFF2-40B4-BE49-F238E27FC236}">
                  <a16:creationId xmlns:a16="http://schemas.microsoft.com/office/drawing/2014/main" id="{CFA0D23E-E081-18DB-DD27-65E55934FF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3198" y="3301165"/>
              <a:ext cx="1475232" cy="1475232"/>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itle 1">
            <a:extLst>
              <a:ext uri="{FF2B5EF4-FFF2-40B4-BE49-F238E27FC236}">
                <a16:creationId xmlns:a16="http://schemas.microsoft.com/office/drawing/2014/main" id="{C3B60CAE-4C37-C7E1-49F5-61CD3F3148D4}"/>
              </a:ext>
            </a:extLst>
          </p:cNvPr>
          <p:cNvSpPr txBox="1">
            <a:spLocks/>
          </p:cNvSpPr>
          <p:nvPr/>
        </p:nvSpPr>
        <p:spPr>
          <a:xfrm>
            <a:off x="-38100" y="72655"/>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i="1"/>
              <a:t>Network Ordering</a:t>
            </a:r>
            <a:endParaRPr lang="en-US" sz="5000"/>
          </a:p>
        </p:txBody>
      </p:sp>
      <p:grpSp>
        <p:nvGrpSpPr>
          <p:cNvPr id="46" name="Group 45">
            <a:extLst>
              <a:ext uri="{FF2B5EF4-FFF2-40B4-BE49-F238E27FC236}">
                <a16:creationId xmlns:a16="http://schemas.microsoft.com/office/drawing/2014/main" id="{22D0F681-B1D8-36C0-FC55-EFEBCC0E1108}"/>
              </a:ext>
            </a:extLst>
          </p:cNvPr>
          <p:cNvGrpSpPr/>
          <p:nvPr/>
        </p:nvGrpSpPr>
        <p:grpSpPr>
          <a:xfrm>
            <a:off x="4188883" y="5442769"/>
            <a:ext cx="3814234" cy="1234138"/>
            <a:chOff x="3891998" y="5442769"/>
            <a:chExt cx="3814234" cy="1234138"/>
          </a:xfrm>
        </p:grpSpPr>
        <p:grpSp>
          <p:nvGrpSpPr>
            <p:cNvPr id="5" name="Group 4">
              <a:extLst>
                <a:ext uri="{FF2B5EF4-FFF2-40B4-BE49-F238E27FC236}">
                  <a16:creationId xmlns:a16="http://schemas.microsoft.com/office/drawing/2014/main" id="{D6214A20-4AF9-19B3-4D66-964C89951DD9}"/>
                </a:ext>
              </a:extLst>
            </p:cNvPr>
            <p:cNvGrpSpPr/>
            <p:nvPr/>
          </p:nvGrpSpPr>
          <p:grpSpPr>
            <a:xfrm>
              <a:off x="3891998" y="5442769"/>
              <a:ext cx="1254464" cy="1234138"/>
              <a:chOff x="4746504" y="1547938"/>
              <a:chExt cx="1140422" cy="1121944"/>
            </a:xfrm>
          </p:grpSpPr>
          <p:pic>
            <p:nvPicPr>
              <p:cNvPr id="12" name="Picture 51" descr="A picture containing electronics, projector&#10;&#10;Description automatically generated">
                <a:extLst>
                  <a:ext uri="{FF2B5EF4-FFF2-40B4-BE49-F238E27FC236}">
                    <a16:creationId xmlns:a16="http://schemas.microsoft.com/office/drawing/2014/main" id="{5CC06CE4-58EB-8FAF-1116-1D01C64BBA0B}"/>
                  </a:ext>
                </a:extLst>
              </p:cNvPr>
              <p:cNvPicPr>
                <a:picLocks noChangeAspect="1"/>
              </p:cNvPicPr>
              <p:nvPr/>
            </p:nvPicPr>
            <p:blipFill>
              <a:blip r:embed="rId4"/>
              <a:stretch>
                <a:fillRect/>
              </a:stretch>
            </p:blipFill>
            <p:spPr>
              <a:xfrm>
                <a:off x="4746504" y="1547938"/>
                <a:ext cx="1140422" cy="1121944"/>
              </a:xfrm>
              <a:prstGeom prst="rect">
                <a:avLst/>
              </a:prstGeom>
            </p:spPr>
          </p:pic>
          <p:sp>
            <p:nvSpPr>
              <p:cNvPr id="13" name="TextBox 12">
                <a:extLst>
                  <a:ext uri="{FF2B5EF4-FFF2-40B4-BE49-F238E27FC236}">
                    <a16:creationId xmlns:a16="http://schemas.microsoft.com/office/drawing/2014/main" id="{B6B51C69-9821-F1E4-F274-633A4B81980F}"/>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grpSp>
          <p:nvGrpSpPr>
            <p:cNvPr id="16" name="Group 15">
              <a:extLst>
                <a:ext uri="{FF2B5EF4-FFF2-40B4-BE49-F238E27FC236}">
                  <a16:creationId xmlns:a16="http://schemas.microsoft.com/office/drawing/2014/main" id="{C24FFAE4-14A4-54EA-A6A4-1C219F2479E4}"/>
                </a:ext>
              </a:extLst>
            </p:cNvPr>
            <p:cNvGrpSpPr/>
            <p:nvPr/>
          </p:nvGrpSpPr>
          <p:grpSpPr>
            <a:xfrm>
              <a:off x="6451768" y="5442769"/>
              <a:ext cx="1254464" cy="1234138"/>
              <a:chOff x="4746504" y="1547938"/>
              <a:chExt cx="1140422" cy="1121944"/>
            </a:xfrm>
          </p:grpSpPr>
          <p:pic>
            <p:nvPicPr>
              <p:cNvPr id="33" name="Picture 51" descr="A picture containing electronics, projector&#10;&#10;Description automatically generated">
                <a:extLst>
                  <a:ext uri="{FF2B5EF4-FFF2-40B4-BE49-F238E27FC236}">
                    <a16:creationId xmlns:a16="http://schemas.microsoft.com/office/drawing/2014/main" id="{B0D20D3D-D259-9FA8-0AF5-1AFCE1F49CBE}"/>
                  </a:ext>
                </a:extLst>
              </p:cNvPr>
              <p:cNvPicPr>
                <a:picLocks noChangeAspect="1"/>
              </p:cNvPicPr>
              <p:nvPr/>
            </p:nvPicPr>
            <p:blipFill>
              <a:blip r:embed="rId4"/>
              <a:stretch>
                <a:fillRect/>
              </a:stretch>
            </p:blipFill>
            <p:spPr>
              <a:xfrm>
                <a:off x="4746504" y="1547938"/>
                <a:ext cx="1140422" cy="1121944"/>
              </a:xfrm>
              <a:prstGeom prst="rect">
                <a:avLst/>
              </a:prstGeom>
            </p:spPr>
          </p:pic>
          <p:sp>
            <p:nvSpPr>
              <p:cNvPr id="34" name="TextBox 33">
                <a:extLst>
                  <a:ext uri="{FF2B5EF4-FFF2-40B4-BE49-F238E27FC236}">
                    <a16:creationId xmlns:a16="http://schemas.microsoft.com/office/drawing/2014/main" id="{EC55BC70-5852-65D1-D5F0-7733A7234A43}"/>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grpSp>
      <p:sp>
        <p:nvSpPr>
          <p:cNvPr id="36" name="Slide Number Placeholder 35">
            <a:extLst>
              <a:ext uri="{FF2B5EF4-FFF2-40B4-BE49-F238E27FC236}">
                <a16:creationId xmlns:a16="http://schemas.microsoft.com/office/drawing/2014/main" id="{53686919-919B-248C-0E3D-1270B6AAF831}"/>
              </a:ext>
            </a:extLst>
          </p:cNvPr>
          <p:cNvSpPr>
            <a:spLocks noGrp="1"/>
          </p:cNvSpPr>
          <p:nvPr>
            <p:ph type="sldNum" sz="quarter" idx="12"/>
          </p:nvPr>
        </p:nvSpPr>
        <p:spPr/>
        <p:txBody>
          <a:bodyPr/>
          <a:lstStyle/>
          <a:p>
            <a:fld id="{CE74A110-DBB9-CA44-8C7F-E2E29250936F}" type="slidenum">
              <a:rPr lang="en-US" smtClean="0"/>
              <a:t>22</a:t>
            </a:fld>
            <a:endParaRPr lang="en-US"/>
          </a:p>
        </p:txBody>
      </p:sp>
      <p:grpSp>
        <p:nvGrpSpPr>
          <p:cNvPr id="53" name="Group 52">
            <a:extLst>
              <a:ext uri="{FF2B5EF4-FFF2-40B4-BE49-F238E27FC236}">
                <a16:creationId xmlns:a16="http://schemas.microsoft.com/office/drawing/2014/main" id="{1D1757A6-3ADB-C289-6F27-CAEEF1C2D660}"/>
              </a:ext>
            </a:extLst>
          </p:cNvPr>
          <p:cNvGrpSpPr/>
          <p:nvPr/>
        </p:nvGrpSpPr>
        <p:grpSpPr>
          <a:xfrm>
            <a:off x="658397" y="4916341"/>
            <a:ext cx="10875206" cy="1523525"/>
            <a:chOff x="639668" y="4954441"/>
            <a:chExt cx="10875206" cy="1523525"/>
          </a:xfrm>
        </p:grpSpPr>
        <p:grpSp>
          <p:nvGrpSpPr>
            <p:cNvPr id="52" name="Group 51">
              <a:extLst>
                <a:ext uri="{FF2B5EF4-FFF2-40B4-BE49-F238E27FC236}">
                  <a16:creationId xmlns:a16="http://schemas.microsoft.com/office/drawing/2014/main" id="{E5ED4CA9-9419-B1DE-8EE5-52B53FBFCF32}"/>
                </a:ext>
              </a:extLst>
            </p:cNvPr>
            <p:cNvGrpSpPr/>
            <p:nvPr/>
          </p:nvGrpSpPr>
          <p:grpSpPr>
            <a:xfrm>
              <a:off x="8064585" y="4954441"/>
              <a:ext cx="3450289" cy="1523525"/>
              <a:chOff x="8064585" y="4954441"/>
              <a:chExt cx="3450289" cy="1523525"/>
            </a:xfrm>
          </p:grpSpPr>
          <p:sp>
            <p:nvSpPr>
              <p:cNvPr id="32" name="Rectangle: Rounded Corners 31">
                <a:extLst>
                  <a:ext uri="{FF2B5EF4-FFF2-40B4-BE49-F238E27FC236}">
                    <a16:creationId xmlns:a16="http://schemas.microsoft.com/office/drawing/2014/main" id="{C9F8CA2B-AE18-FA57-9F03-D276BAE0892C}"/>
                  </a:ext>
                </a:extLst>
              </p:cNvPr>
              <p:cNvSpPr/>
              <p:nvPr/>
            </p:nvSpPr>
            <p:spPr>
              <a:xfrm>
                <a:off x="8064585" y="4954441"/>
                <a:ext cx="1690885" cy="1523525"/>
              </a:xfrm>
              <a:prstGeom prst="roundRect">
                <a:avLst/>
              </a:prstGeom>
              <a:solidFill>
                <a:schemeClr val="accent1">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35" name="Rectangle: Rounded Corners 34">
                <a:extLst>
                  <a:ext uri="{FF2B5EF4-FFF2-40B4-BE49-F238E27FC236}">
                    <a16:creationId xmlns:a16="http://schemas.microsoft.com/office/drawing/2014/main" id="{023DA12D-A299-D1AC-3DF3-FFAF48B3D9CD}"/>
                  </a:ext>
                </a:extLst>
              </p:cNvPr>
              <p:cNvSpPr/>
              <p:nvPr/>
            </p:nvSpPr>
            <p:spPr>
              <a:xfrm>
                <a:off x="9823989" y="4954441"/>
                <a:ext cx="1690885" cy="1523525"/>
              </a:xfrm>
              <a:prstGeom prst="round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grpSp>
          <p:nvGrpSpPr>
            <p:cNvPr id="51" name="Group 50">
              <a:extLst>
                <a:ext uri="{FF2B5EF4-FFF2-40B4-BE49-F238E27FC236}">
                  <a16:creationId xmlns:a16="http://schemas.microsoft.com/office/drawing/2014/main" id="{B946B9CA-3C2B-3823-3185-54B3077BCD54}"/>
                </a:ext>
              </a:extLst>
            </p:cNvPr>
            <p:cNvGrpSpPr/>
            <p:nvPr/>
          </p:nvGrpSpPr>
          <p:grpSpPr>
            <a:xfrm>
              <a:off x="639668" y="4954441"/>
              <a:ext cx="3450289" cy="1523525"/>
              <a:chOff x="639668" y="4954441"/>
              <a:chExt cx="3450289" cy="1523525"/>
            </a:xfrm>
          </p:grpSpPr>
          <p:sp>
            <p:nvSpPr>
              <p:cNvPr id="49" name="Rectangle: Rounded Corners 48">
                <a:extLst>
                  <a:ext uri="{FF2B5EF4-FFF2-40B4-BE49-F238E27FC236}">
                    <a16:creationId xmlns:a16="http://schemas.microsoft.com/office/drawing/2014/main" id="{24CFBC4F-28C6-DD1F-6F15-421E3BD92B46}"/>
                  </a:ext>
                </a:extLst>
              </p:cNvPr>
              <p:cNvSpPr/>
              <p:nvPr/>
            </p:nvSpPr>
            <p:spPr>
              <a:xfrm>
                <a:off x="639668" y="4954441"/>
                <a:ext cx="1690885" cy="1523525"/>
              </a:xfrm>
              <a:prstGeom prst="roundRect">
                <a:avLst/>
              </a:prstGeom>
              <a:solidFill>
                <a:schemeClr val="accent1">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50" name="Rectangle: Rounded Corners 49">
                <a:extLst>
                  <a:ext uri="{FF2B5EF4-FFF2-40B4-BE49-F238E27FC236}">
                    <a16:creationId xmlns:a16="http://schemas.microsoft.com/office/drawing/2014/main" id="{D6625D77-DCD7-3B73-AE9D-B287C0E2E82F}"/>
                  </a:ext>
                </a:extLst>
              </p:cNvPr>
              <p:cNvSpPr/>
              <p:nvPr/>
            </p:nvSpPr>
            <p:spPr>
              <a:xfrm>
                <a:off x="2399072" y="4954441"/>
                <a:ext cx="1690885" cy="1523525"/>
              </a:xfrm>
              <a:prstGeom prst="round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grpSp>
      <p:graphicFrame>
        <p:nvGraphicFramePr>
          <p:cNvPr id="1030" name="Table 1030">
            <a:extLst>
              <a:ext uri="{FF2B5EF4-FFF2-40B4-BE49-F238E27FC236}">
                <a16:creationId xmlns:a16="http://schemas.microsoft.com/office/drawing/2014/main" id="{3963CB17-3CE0-3AE7-89FD-BE4684914956}"/>
              </a:ext>
            </a:extLst>
          </p:cNvPr>
          <p:cNvGraphicFramePr>
            <a:graphicFrameLocks noGrp="1"/>
          </p:cNvGraphicFramePr>
          <p:nvPr>
            <p:extLst>
              <p:ext uri="{D42A27DB-BD31-4B8C-83A1-F6EECF244321}">
                <p14:modId xmlns:p14="http://schemas.microsoft.com/office/powerpoint/2010/main" val="625531645"/>
              </p:ext>
            </p:extLst>
          </p:nvPr>
        </p:nvGraphicFramePr>
        <p:xfrm>
          <a:off x="4030448" y="3108371"/>
          <a:ext cx="3059118" cy="1281684"/>
        </p:xfrm>
        <a:graphic>
          <a:graphicData uri="http://schemas.openxmlformats.org/drawingml/2006/table">
            <a:tbl>
              <a:tblPr firstRow="1" bandRow="1">
                <a:tableStyleId>{5C22544A-7EE6-4342-B048-85BDC9FD1C3A}</a:tableStyleId>
              </a:tblPr>
              <a:tblGrid>
                <a:gridCol w="1019706">
                  <a:extLst>
                    <a:ext uri="{9D8B030D-6E8A-4147-A177-3AD203B41FA5}">
                      <a16:colId xmlns:a16="http://schemas.microsoft.com/office/drawing/2014/main" val="2836605297"/>
                    </a:ext>
                  </a:extLst>
                </a:gridCol>
                <a:gridCol w="1019706">
                  <a:extLst>
                    <a:ext uri="{9D8B030D-6E8A-4147-A177-3AD203B41FA5}">
                      <a16:colId xmlns:a16="http://schemas.microsoft.com/office/drawing/2014/main" val="3210602456"/>
                    </a:ext>
                  </a:extLst>
                </a:gridCol>
                <a:gridCol w="1019706">
                  <a:extLst>
                    <a:ext uri="{9D8B030D-6E8A-4147-A177-3AD203B41FA5}">
                      <a16:colId xmlns:a16="http://schemas.microsoft.com/office/drawing/2014/main" val="2808706719"/>
                    </a:ext>
                  </a:extLst>
                </a:gridCol>
              </a:tblGrid>
              <a:tr h="232876">
                <a:tc gridSpan="3">
                  <a:txBody>
                    <a:bodyPr/>
                    <a:lstStyle/>
                    <a:p>
                      <a:pPr algn="ctr">
                        <a:lnSpc>
                          <a:spcPts val="1660"/>
                        </a:lnSpc>
                      </a:pPr>
                      <a:r>
                        <a:rPr lang="en-US" sz="2000"/>
                        <a:t>Migration Directory</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solidFill>
                  </a:tcPr>
                </a:tc>
                <a:tc hMerge="1">
                  <a:txBody>
                    <a:bodyPr/>
                    <a:lstStyle/>
                    <a:p>
                      <a:pPr algn="ctr">
                        <a:lnSpc>
                          <a:spcPts val="1660"/>
                        </a:lnSpc>
                      </a:pPr>
                      <a:r>
                        <a:rPr lang="en-US" sz="2000"/>
                        <a:t>Origin</a:t>
                      </a:r>
                    </a:p>
                  </a:txBody>
                  <a:tcPr marL="62455" marR="6245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pPr algn="ctr">
                        <a:lnSpc>
                          <a:spcPts val="1660"/>
                        </a:lnSpc>
                      </a:pPr>
                      <a:r>
                        <a:rPr lang="en-US" sz="2000"/>
                        <a:t>Target</a:t>
                      </a:r>
                    </a:p>
                  </a:txBody>
                  <a:tcPr marL="62455" marR="6245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3761062"/>
                  </a:ext>
                </a:extLst>
              </a:tr>
              <a:tr h="0">
                <a:tc>
                  <a:txBody>
                    <a:bodyPr/>
                    <a:lstStyle/>
                    <a:p>
                      <a:pPr algn="ctr">
                        <a:lnSpc>
                          <a:spcPts val="1660"/>
                        </a:lnSpc>
                      </a:pPr>
                      <a:r>
                        <a:rPr lang="en-US" sz="2000"/>
                        <a:t>Client</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ts val="1660"/>
                        </a:lnSpc>
                      </a:pPr>
                      <a:r>
                        <a:rPr lang="en-US" sz="2000"/>
                        <a:t>Origin</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ts val="1660"/>
                        </a:lnSpc>
                      </a:pPr>
                      <a:r>
                        <a:rPr lang="en-US" sz="2000"/>
                        <a:t>Target</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7895508"/>
                  </a:ext>
                </a:extLst>
              </a:tr>
              <a:tr h="232876">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8108992"/>
                  </a:ext>
                </a:extLst>
              </a:tr>
              <a:tr h="232876">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8355959"/>
                  </a:ext>
                </a:extLst>
              </a:tr>
            </a:tbl>
          </a:graphicData>
        </a:graphic>
      </p:graphicFrame>
      <p:grpSp>
        <p:nvGrpSpPr>
          <p:cNvPr id="2" name="Group 1">
            <a:extLst>
              <a:ext uri="{FF2B5EF4-FFF2-40B4-BE49-F238E27FC236}">
                <a16:creationId xmlns:a16="http://schemas.microsoft.com/office/drawing/2014/main" id="{F3C35AC2-7FF9-F852-0DC9-DFF32C53388B}"/>
              </a:ext>
            </a:extLst>
          </p:cNvPr>
          <p:cNvGrpSpPr/>
          <p:nvPr/>
        </p:nvGrpSpPr>
        <p:grpSpPr>
          <a:xfrm>
            <a:off x="5602540" y="1382271"/>
            <a:ext cx="986921" cy="1149536"/>
            <a:chOff x="2161579" y="225808"/>
            <a:chExt cx="1194174" cy="1390938"/>
          </a:xfrm>
        </p:grpSpPr>
        <p:pic>
          <p:nvPicPr>
            <p:cNvPr id="3" name="Picture 7" descr="Icon&#10;&#10;Description automatically generated">
              <a:extLst>
                <a:ext uri="{FF2B5EF4-FFF2-40B4-BE49-F238E27FC236}">
                  <a16:creationId xmlns:a16="http://schemas.microsoft.com/office/drawing/2014/main" id="{20ABBFF8-11F6-BE08-3DC0-533B8B250A4D}"/>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4" name="TextBox 3">
              <a:extLst>
                <a:ext uri="{FF2B5EF4-FFF2-40B4-BE49-F238E27FC236}">
                  <a16:creationId xmlns:a16="http://schemas.microsoft.com/office/drawing/2014/main" id="{5D4D0E8D-3AE5-56F2-37BB-95371C7483C2}"/>
                </a:ext>
              </a:extLst>
            </p:cNvPr>
            <p:cNvSpPr txBox="1"/>
            <p:nvPr/>
          </p:nvSpPr>
          <p:spPr>
            <a:xfrm>
              <a:off x="2161579" y="1058132"/>
              <a:ext cx="1194174" cy="558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C0</a:t>
              </a:r>
            </a:p>
          </p:txBody>
        </p:sp>
      </p:grpSp>
      <p:grpSp>
        <p:nvGrpSpPr>
          <p:cNvPr id="15" name="Group 14">
            <a:extLst>
              <a:ext uri="{FF2B5EF4-FFF2-40B4-BE49-F238E27FC236}">
                <a16:creationId xmlns:a16="http://schemas.microsoft.com/office/drawing/2014/main" id="{639544B4-0551-60EB-92D1-BD3E2B852784}"/>
              </a:ext>
            </a:extLst>
          </p:cNvPr>
          <p:cNvGrpSpPr/>
          <p:nvPr/>
        </p:nvGrpSpPr>
        <p:grpSpPr>
          <a:xfrm>
            <a:off x="3600637" y="4507393"/>
            <a:ext cx="4976655" cy="1266614"/>
            <a:chOff x="3600637" y="4507393"/>
            <a:chExt cx="4976655" cy="1266614"/>
          </a:xfrm>
        </p:grpSpPr>
        <p:grpSp>
          <p:nvGrpSpPr>
            <p:cNvPr id="17" name="Group 16">
              <a:extLst>
                <a:ext uri="{FF2B5EF4-FFF2-40B4-BE49-F238E27FC236}">
                  <a16:creationId xmlns:a16="http://schemas.microsoft.com/office/drawing/2014/main" id="{EF691428-83DD-061B-0D53-F04A899979B5}"/>
                </a:ext>
              </a:extLst>
            </p:cNvPr>
            <p:cNvGrpSpPr/>
            <p:nvPr/>
          </p:nvGrpSpPr>
          <p:grpSpPr>
            <a:xfrm>
              <a:off x="6159551" y="4507393"/>
              <a:ext cx="2417741" cy="1266614"/>
              <a:chOff x="1011818" y="4456593"/>
              <a:chExt cx="2417741" cy="1266614"/>
            </a:xfrm>
          </p:grpSpPr>
          <p:sp>
            <p:nvSpPr>
              <p:cNvPr id="21" name="Down Arrow 17">
                <a:extLst>
                  <a:ext uri="{FF2B5EF4-FFF2-40B4-BE49-F238E27FC236}">
                    <a16:creationId xmlns:a16="http://schemas.microsoft.com/office/drawing/2014/main" id="{8834E834-95C1-E6A0-F994-2744E73E191C}"/>
                  </a:ext>
                </a:extLst>
              </p:cNvPr>
              <p:cNvSpPr/>
              <p:nvPr/>
            </p:nvSpPr>
            <p:spPr>
              <a:xfrm rot="10800000">
                <a:off x="1475621" y="4456593"/>
                <a:ext cx="1490133" cy="1266614"/>
              </a:xfrm>
              <a:prstGeom prst="downArrow">
                <a:avLst>
                  <a:gd name="adj1" fmla="val 56136"/>
                  <a:gd name="adj2" fmla="val 25936"/>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B451AD59-DE7B-86A8-E88D-556810A2141B}"/>
                  </a:ext>
                </a:extLst>
              </p:cNvPr>
              <p:cNvSpPr txBox="1"/>
              <p:nvPr/>
            </p:nvSpPr>
            <p:spPr>
              <a:xfrm>
                <a:off x="1011818" y="4734303"/>
                <a:ext cx="2417741" cy="646331"/>
              </a:xfrm>
              <a:prstGeom prst="rect">
                <a:avLst/>
              </a:prstGeom>
              <a:noFill/>
            </p:spPr>
            <p:txBody>
              <a:bodyPr wrap="square" rtlCol="0">
                <a:spAutoFit/>
              </a:bodyPr>
              <a:lstStyle/>
              <a:p>
                <a:pPr algn="ctr"/>
                <a:r>
                  <a:rPr lang="en-US" b="1"/>
                  <a:t>HEARTBEAT</a:t>
                </a:r>
              </a:p>
              <a:p>
                <a:pPr algn="ctr"/>
                <a:r>
                  <a:rPr lang="en-US" b="1"/>
                  <a:t>Workload: 0</a:t>
                </a:r>
              </a:p>
            </p:txBody>
          </p:sp>
        </p:grpSp>
        <p:grpSp>
          <p:nvGrpSpPr>
            <p:cNvPr id="18" name="Group 17">
              <a:extLst>
                <a:ext uri="{FF2B5EF4-FFF2-40B4-BE49-F238E27FC236}">
                  <a16:creationId xmlns:a16="http://schemas.microsoft.com/office/drawing/2014/main" id="{46A26249-FB62-768E-FB5C-65C2C9A8249C}"/>
                </a:ext>
              </a:extLst>
            </p:cNvPr>
            <p:cNvGrpSpPr/>
            <p:nvPr/>
          </p:nvGrpSpPr>
          <p:grpSpPr>
            <a:xfrm>
              <a:off x="3600637" y="4507393"/>
              <a:ext cx="2417741" cy="1266614"/>
              <a:chOff x="3600637" y="4507393"/>
              <a:chExt cx="2417741" cy="1266614"/>
            </a:xfrm>
          </p:grpSpPr>
          <p:sp>
            <p:nvSpPr>
              <p:cNvPr id="19" name="Down Arrow 21">
                <a:extLst>
                  <a:ext uri="{FF2B5EF4-FFF2-40B4-BE49-F238E27FC236}">
                    <a16:creationId xmlns:a16="http://schemas.microsoft.com/office/drawing/2014/main" id="{3632160E-11CD-C2C8-05F4-EBE76C2EAD09}"/>
                  </a:ext>
                </a:extLst>
              </p:cNvPr>
              <p:cNvSpPr/>
              <p:nvPr/>
            </p:nvSpPr>
            <p:spPr>
              <a:xfrm rot="10800000">
                <a:off x="4064440" y="4507393"/>
                <a:ext cx="1490133" cy="1266614"/>
              </a:xfrm>
              <a:prstGeom prst="downArrow">
                <a:avLst>
                  <a:gd name="adj1" fmla="val 56136"/>
                  <a:gd name="adj2" fmla="val 25936"/>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89AB051-5ECE-FBC5-2ABA-5C0789FF69D5}"/>
                  </a:ext>
                </a:extLst>
              </p:cNvPr>
              <p:cNvSpPr txBox="1"/>
              <p:nvPr/>
            </p:nvSpPr>
            <p:spPr>
              <a:xfrm>
                <a:off x="3600637" y="4785103"/>
                <a:ext cx="2417741" cy="646331"/>
              </a:xfrm>
              <a:prstGeom prst="rect">
                <a:avLst/>
              </a:prstGeom>
              <a:noFill/>
            </p:spPr>
            <p:txBody>
              <a:bodyPr wrap="square" rtlCol="0">
                <a:spAutoFit/>
              </a:bodyPr>
              <a:lstStyle/>
              <a:p>
                <a:pPr algn="ctr"/>
                <a:r>
                  <a:rPr lang="en-US" b="1"/>
                  <a:t>HEARTBEAT</a:t>
                </a:r>
              </a:p>
              <a:p>
                <a:pPr algn="ctr"/>
                <a:r>
                  <a:rPr lang="en-US" b="1"/>
                  <a:t>Workload: 0</a:t>
                </a:r>
              </a:p>
            </p:txBody>
          </p:sp>
        </p:grpSp>
      </p:grpSp>
      <p:graphicFrame>
        <p:nvGraphicFramePr>
          <p:cNvPr id="25" name="Table 16">
            <a:extLst>
              <a:ext uri="{FF2B5EF4-FFF2-40B4-BE49-F238E27FC236}">
                <a16:creationId xmlns:a16="http://schemas.microsoft.com/office/drawing/2014/main" id="{A21BB482-8693-288F-DD1F-0C0C7E6DED49}"/>
              </a:ext>
            </a:extLst>
          </p:cNvPr>
          <p:cNvGraphicFramePr>
            <a:graphicFrameLocks noGrp="1"/>
          </p:cNvGraphicFramePr>
          <p:nvPr>
            <p:extLst>
              <p:ext uri="{D42A27DB-BD31-4B8C-83A1-F6EECF244321}">
                <p14:modId xmlns:p14="http://schemas.microsoft.com/office/powerpoint/2010/main" val="277494032"/>
              </p:ext>
            </p:extLst>
          </p:nvPr>
        </p:nvGraphicFramePr>
        <p:xfrm>
          <a:off x="7285175" y="3288052"/>
          <a:ext cx="2435428" cy="989331"/>
        </p:xfrm>
        <a:graphic>
          <a:graphicData uri="http://schemas.openxmlformats.org/drawingml/2006/table">
            <a:tbl>
              <a:tblPr firstRow="1" bandRow="1">
                <a:tableStyleId>{5C22544A-7EE6-4342-B048-85BDC9FD1C3A}</a:tableStyleId>
              </a:tblPr>
              <a:tblGrid>
                <a:gridCol w="1217714">
                  <a:extLst>
                    <a:ext uri="{9D8B030D-6E8A-4147-A177-3AD203B41FA5}">
                      <a16:colId xmlns:a16="http://schemas.microsoft.com/office/drawing/2014/main" val="1594626085"/>
                    </a:ext>
                  </a:extLst>
                </a:gridCol>
                <a:gridCol w="1217714">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Minimum Workload</a:t>
                      </a:r>
                    </a:p>
                  </a:txBody>
                  <a:tcPr marL="100584" marR="10058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Server</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Workload</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S0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bl>
          </a:graphicData>
        </a:graphic>
      </p:graphicFrame>
      <p:sp>
        <p:nvSpPr>
          <p:cNvPr id="28" name="TextBox 27">
            <a:extLst>
              <a:ext uri="{FF2B5EF4-FFF2-40B4-BE49-F238E27FC236}">
                <a16:creationId xmlns:a16="http://schemas.microsoft.com/office/drawing/2014/main" id="{3BB4DC37-C3E4-6BA6-879A-1017F4C0A4C4}"/>
              </a:ext>
            </a:extLst>
          </p:cNvPr>
          <p:cNvSpPr txBox="1"/>
          <p:nvPr/>
        </p:nvSpPr>
        <p:spPr>
          <a:xfrm>
            <a:off x="7944794" y="4629963"/>
            <a:ext cx="1966682" cy="461665"/>
          </a:xfrm>
          <a:prstGeom prst="rect">
            <a:avLst/>
          </a:prstGeom>
          <a:noFill/>
        </p:spPr>
        <p:txBody>
          <a:bodyPr wrap="square" rtlCol="0">
            <a:spAutoFit/>
          </a:bodyPr>
          <a:lstStyle/>
          <a:p>
            <a:pPr algn="ctr"/>
            <a:r>
              <a:rPr lang="en-US" sz="2400" b="1"/>
              <a:t>TCP</a:t>
            </a:r>
          </a:p>
        </p:txBody>
      </p:sp>
      <p:sp>
        <p:nvSpPr>
          <p:cNvPr id="30" name="TextBox 29">
            <a:extLst>
              <a:ext uri="{FF2B5EF4-FFF2-40B4-BE49-F238E27FC236}">
                <a16:creationId xmlns:a16="http://schemas.microsoft.com/office/drawing/2014/main" id="{D4942368-E530-9CEB-1EFB-36EB5D817266}"/>
              </a:ext>
            </a:extLst>
          </p:cNvPr>
          <p:cNvSpPr txBox="1"/>
          <p:nvPr/>
        </p:nvSpPr>
        <p:spPr>
          <a:xfrm>
            <a:off x="9719883" y="4629963"/>
            <a:ext cx="1966682" cy="461665"/>
          </a:xfrm>
          <a:prstGeom prst="rect">
            <a:avLst/>
          </a:prstGeom>
          <a:noFill/>
        </p:spPr>
        <p:txBody>
          <a:bodyPr wrap="square" rtlCol="0">
            <a:spAutoFit/>
          </a:bodyPr>
          <a:lstStyle/>
          <a:p>
            <a:pPr algn="ctr"/>
            <a:r>
              <a:rPr lang="en-US" sz="2400" b="1" err="1"/>
              <a:t>TCPMig</a:t>
            </a:r>
            <a:endParaRPr lang="en-US" sz="2400" b="1"/>
          </a:p>
        </p:txBody>
      </p:sp>
      <p:sp>
        <p:nvSpPr>
          <p:cNvPr id="31" name="TextBox 30">
            <a:extLst>
              <a:ext uri="{FF2B5EF4-FFF2-40B4-BE49-F238E27FC236}">
                <a16:creationId xmlns:a16="http://schemas.microsoft.com/office/drawing/2014/main" id="{158684A4-C464-53A4-E562-4561D5F46374}"/>
              </a:ext>
            </a:extLst>
          </p:cNvPr>
          <p:cNvSpPr txBox="1"/>
          <p:nvPr/>
        </p:nvSpPr>
        <p:spPr>
          <a:xfrm>
            <a:off x="521979" y="4629963"/>
            <a:ext cx="1966682" cy="461665"/>
          </a:xfrm>
          <a:prstGeom prst="rect">
            <a:avLst/>
          </a:prstGeom>
          <a:noFill/>
        </p:spPr>
        <p:txBody>
          <a:bodyPr wrap="square" rtlCol="0">
            <a:spAutoFit/>
          </a:bodyPr>
          <a:lstStyle/>
          <a:p>
            <a:pPr algn="ctr"/>
            <a:r>
              <a:rPr lang="en-US" sz="2400" b="1"/>
              <a:t>TCP</a:t>
            </a:r>
          </a:p>
        </p:txBody>
      </p:sp>
      <p:sp>
        <p:nvSpPr>
          <p:cNvPr id="37" name="TextBox 36">
            <a:extLst>
              <a:ext uri="{FF2B5EF4-FFF2-40B4-BE49-F238E27FC236}">
                <a16:creationId xmlns:a16="http://schemas.microsoft.com/office/drawing/2014/main" id="{EA438211-3BC6-916B-F463-EF03E5D2927F}"/>
              </a:ext>
            </a:extLst>
          </p:cNvPr>
          <p:cNvSpPr txBox="1"/>
          <p:nvPr/>
        </p:nvSpPr>
        <p:spPr>
          <a:xfrm>
            <a:off x="2297068" y="4629963"/>
            <a:ext cx="1966682" cy="461665"/>
          </a:xfrm>
          <a:prstGeom prst="rect">
            <a:avLst/>
          </a:prstGeom>
          <a:noFill/>
        </p:spPr>
        <p:txBody>
          <a:bodyPr wrap="square" rtlCol="0">
            <a:spAutoFit/>
          </a:bodyPr>
          <a:lstStyle/>
          <a:p>
            <a:pPr algn="ctr"/>
            <a:r>
              <a:rPr lang="en-US" sz="2400" b="1" err="1"/>
              <a:t>TCPMig</a:t>
            </a:r>
            <a:endParaRPr lang="en-US" sz="2400" b="1"/>
          </a:p>
        </p:txBody>
      </p:sp>
    </p:spTree>
    <p:extLst>
      <p:ext uri="{BB962C8B-B14F-4D97-AF65-F5344CB8AC3E}">
        <p14:creationId xmlns:p14="http://schemas.microsoft.com/office/powerpoint/2010/main" val="378158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83FDF7B-AE7D-323C-D9C5-28D4A8D2E58A}"/>
              </a:ext>
            </a:extLst>
          </p:cNvPr>
          <p:cNvSpPr>
            <a:spLocks noGrp="1"/>
          </p:cNvSpPr>
          <p:nvPr>
            <p:ph type="sldNum" sz="quarter" idx="12"/>
          </p:nvPr>
        </p:nvSpPr>
        <p:spPr/>
        <p:txBody>
          <a:bodyPr/>
          <a:lstStyle/>
          <a:p>
            <a:r>
              <a:rPr lang="en-US"/>
              <a:t>8</a:t>
            </a:r>
          </a:p>
        </p:txBody>
      </p:sp>
      <p:sp>
        <p:nvSpPr>
          <p:cNvPr id="5" name="Title 1">
            <a:extLst>
              <a:ext uri="{FF2B5EF4-FFF2-40B4-BE49-F238E27FC236}">
                <a16:creationId xmlns:a16="http://schemas.microsoft.com/office/drawing/2014/main" id="{38D3FE99-FCD8-A9F1-CA97-BD52644E1351}"/>
              </a:ext>
            </a:extLst>
          </p:cNvPr>
          <p:cNvSpPr txBox="1">
            <a:spLocks/>
          </p:cNvSpPr>
          <p:nvPr/>
        </p:nvSpPr>
        <p:spPr>
          <a:xfrm>
            <a:off x="-38100" y="0"/>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ea typeface="Calibri Light"/>
                <a:cs typeface="Calibri Light"/>
              </a:rPr>
              <a:t>Outline</a:t>
            </a:r>
          </a:p>
        </p:txBody>
      </p:sp>
      <p:sp>
        <p:nvSpPr>
          <p:cNvPr id="11" name="Content Placeholder 10">
            <a:extLst>
              <a:ext uri="{FF2B5EF4-FFF2-40B4-BE49-F238E27FC236}">
                <a16:creationId xmlns:a16="http://schemas.microsoft.com/office/drawing/2014/main" id="{EB8285E3-3BD6-FA27-465E-B683F308A941}"/>
              </a:ext>
            </a:extLst>
          </p:cNvPr>
          <p:cNvSpPr>
            <a:spLocks noGrp="1"/>
          </p:cNvSpPr>
          <p:nvPr>
            <p:ph idx="1"/>
          </p:nvPr>
        </p:nvSpPr>
        <p:spPr/>
        <p:txBody>
          <a:bodyPr>
            <a:normAutofit/>
          </a:bodyPr>
          <a:lstStyle/>
          <a:p>
            <a:pPr marL="514350" indent="-514350">
              <a:buAutoNum type="arabicPeriod"/>
            </a:pPr>
            <a:r>
              <a:rPr lang="en-US">
                <a:solidFill>
                  <a:schemeClr val="bg1">
                    <a:lumMod val="75000"/>
                  </a:schemeClr>
                </a:solidFill>
              </a:rPr>
              <a:t>Introduction</a:t>
            </a:r>
          </a:p>
          <a:p>
            <a:pPr marL="514350" indent="-514350">
              <a:buAutoNum type="arabicPeriod"/>
            </a:pPr>
            <a:endParaRPr lang="en-US"/>
          </a:p>
          <a:p>
            <a:pPr marL="514350" indent="-514350">
              <a:buAutoNum type="arabicPeriod"/>
            </a:pPr>
            <a:r>
              <a:rPr lang="en-US"/>
              <a:t>Capybara Design</a:t>
            </a:r>
          </a:p>
          <a:p>
            <a:pPr marL="514350" indent="-514350">
              <a:buAutoNum type="arabicPeriod"/>
            </a:pPr>
            <a:endParaRPr lang="en-US"/>
          </a:p>
          <a:p>
            <a:pPr marL="514350" indent="-514350">
              <a:buAutoNum type="arabicPeriod"/>
            </a:pPr>
            <a:r>
              <a:rPr lang="en-US"/>
              <a:t>Example Workflow</a:t>
            </a:r>
          </a:p>
          <a:p>
            <a:pPr marL="514350" indent="-514350">
              <a:buAutoNum type="arabicPeriod"/>
            </a:pPr>
            <a:endParaRPr lang="en-US"/>
          </a:p>
          <a:p>
            <a:pPr marL="514350" indent="-514350">
              <a:buAutoNum type="arabicPeriod"/>
            </a:pPr>
            <a:r>
              <a:rPr lang="en-US"/>
              <a:t>Preliminary Evaluation</a:t>
            </a:r>
          </a:p>
          <a:p>
            <a:pPr marL="514350" indent="-514350">
              <a:buAutoNum type="arabicPeriod"/>
            </a:pPr>
            <a:endParaRPr lang="en-US"/>
          </a:p>
        </p:txBody>
      </p:sp>
      <p:sp>
        <p:nvSpPr>
          <p:cNvPr id="20" name="Right Arrow 19">
            <a:extLst>
              <a:ext uri="{FF2B5EF4-FFF2-40B4-BE49-F238E27FC236}">
                <a16:creationId xmlns:a16="http://schemas.microsoft.com/office/drawing/2014/main" id="{09EBDE0C-C426-2F3C-7D1F-C02AF3E69CAF}"/>
              </a:ext>
            </a:extLst>
          </p:cNvPr>
          <p:cNvSpPr/>
          <p:nvPr/>
        </p:nvSpPr>
        <p:spPr>
          <a:xfrm>
            <a:off x="264823" y="3769187"/>
            <a:ext cx="595767" cy="61897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061671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35">
            <a:extLst>
              <a:ext uri="{FF2B5EF4-FFF2-40B4-BE49-F238E27FC236}">
                <a16:creationId xmlns:a16="http://schemas.microsoft.com/office/drawing/2014/main" id="{53686919-919B-248C-0E3D-1270B6AAF831}"/>
              </a:ext>
            </a:extLst>
          </p:cNvPr>
          <p:cNvSpPr>
            <a:spLocks noGrp="1"/>
          </p:cNvSpPr>
          <p:nvPr>
            <p:ph type="sldNum" sz="quarter" idx="12"/>
          </p:nvPr>
        </p:nvSpPr>
        <p:spPr/>
        <p:txBody>
          <a:bodyPr/>
          <a:lstStyle/>
          <a:p>
            <a:fld id="{CE74A110-DBB9-CA44-8C7F-E2E29250936F}" type="slidenum">
              <a:rPr lang="en-US" smtClean="0"/>
              <a:t>24</a:t>
            </a:fld>
            <a:endParaRPr lang="en-US"/>
          </a:p>
        </p:txBody>
      </p:sp>
      <p:grpSp>
        <p:nvGrpSpPr>
          <p:cNvPr id="8" name="Group 7">
            <a:extLst>
              <a:ext uri="{FF2B5EF4-FFF2-40B4-BE49-F238E27FC236}">
                <a16:creationId xmlns:a16="http://schemas.microsoft.com/office/drawing/2014/main" id="{27884D54-480C-5C58-473C-E58D890FC75B}"/>
              </a:ext>
            </a:extLst>
          </p:cNvPr>
          <p:cNvGrpSpPr/>
          <p:nvPr/>
        </p:nvGrpSpPr>
        <p:grpSpPr>
          <a:xfrm>
            <a:off x="2254513" y="2965832"/>
            <a:ext cx="7682975" cy="1622754"/>
            <a:chOff x="2084794" y="3301165"/>
            <a:chExt cx="7682975" cy="1475232"/>
          </a:xfrm>
        </p:grpSpPr>
        <p:sp>
          <p:nvSpPr>
            <p:cNvPr id="23" name="Rectangle: Rounded Corners 22">
              <a:extLst>
                <a:ext uri="{FF2B5EF4-FFF2-40B4-BE49-F238E27FC236}">
                  <a16:creationId xmlns:a16="http://schemas.microsoft.com/office/drawing/2014/main" id="{9689B19B-A9FC-7586-E2CF-258C4D0FE79C}"/>
                </a:ext>
              </a:extLst>
            </p:cNvPr>
            <p:cNvSpPr/>
            <p:nvPr/>
          </p:nvSpPr>
          <p:spPr>
            <a:xfrm>
              <a:off x="2084794" y="3305344"/>
              <a:ext cx="7682975" cy="1457277"/>
            </a:xfrm>
            <a:prstGeom prst="round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24" name="Picture 4" descr="Network hub ">
              <a:extLst>
                <a:ext uri="{FF2B5EF4-FFF2-40B4-BE49-F238E27FC236}">
                  <a16:creationId xmlns:a16="http://schemas.microsoft.com/office/drawing/2014/main" id="{D5203A88-9EEA-D0BB-5B04-3EC850DC27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3198" y="3301165"/>
              <a:ext cx="1475232" cy="14752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a:extLst>
              <a:ext uri="{FF2B5EF4-FFF2-40B4-BE49-F238E27FC236}">
                <a16:creationId xmlns:a16="http://schemas.microsoft.com/office/drawing/2014/main" id="{60CF5EDD-E777-C82E-CA7C-AAA5BEA3029B}"/>
              </a:ext>
            </a:extLst>
          </p:cNvPr>
          <p:cNvGrpSpPr/>
          <p:nvPr/>
        </p:nvGrpSpPr>
        <p:grpSpPr>
          <a:xfrm>
            <a:off x="4188883" y="5442769"/>
            <a:ext cx="3814234" cy="1234138"/>
            <a:chOff x="3891998" y="5442769"/>
            <a:chExt cx="3814234" cy="1234138"/>
          </a:xfrm>
        </p:grpSpPr>
        <p:grpSp>
          <p:nvGrpSpPr>
            <p:cNvPr id="27" name="Group 26">
              <a:extLst>
                <a:ext uri="{FF2B5EF4-FFF2-40B4-BE49-F238E27FC236}">
                  <a16:creationId xmlns:a16="http://schemas.microsoft.com/office/drawing/2014/main" id="{B20F345F-54EB-FACF-0E95-51EB28075A4B}"/>
                </a:ext>
              </a:extLst>
            </p:cNvPr>
            <p:cNvGrpSpPr/>
            <p:nvPr/>
          </p:nvGrpSpPr>
          <p:grpSpPr>
            <a:xfrm>
              <a:off x="3891998" y="5442769"/>
              <a:ext cx="1254464" cy="1234138"/>
              <a:chOff x="4746504" y="1547938"/>
              <a:chExt cx="1140422" cy="1121944"/>
            </a:xfrm>
          </p:grpSpPr>
          <p:pic>
            <p:nvPicPr>
              <p:cNvPr id="31" name="Picture 51" descr="A picture containing electronics, projector&#10;&#10;Description automatically generated">
                <a:extLst>
                  <a:ext uri="{FF2B5EF4-FFF2-40B4-BE49-F238E27FC236}">
                    <a16:creationId xmlns:a16="http://schemas.microsoft.com/office/drawing/2014/main" id="{A6DFB6F5-46C9-C79B-AF53-3E726CB3F7A8}"/>
                  </a:ext>
                </a:extLst>
              </p:cNvPr>
              <p:cNvPicPr>
                <a:picLocks noChangeAspect="1"/>
              </p:cNvPicPr>
              <p:nvPr/>
            </p:nvPicPr>
            <p:blipFill>
              <a:blip r:embed="rId4"/>
              <a:stretch>
                <a:fillRect/>
              </a:stretch>
            </p:blipFill>
            <p:spPr>
              <a:xfrm>
                <a:off x="4746504" y="1547938"/>
                <a:ext cx="1140422" cy="1121944"/>
              </a:xfrm>
              <a:prstGeom prst="rect">
                <a:avLst/>
              </a:prstGeom>
            </p:spPr>
          </p:pic>
          <p:sp>
            <p:nvSpPr>
              <p:cNvPr id="37" name="TextBox 36">
                <a:extLst>
                  <a:ext uri="{FF2B5EF4-FFF2-40B4-BE49-F238E27FC236}">
                    <a16:creationId xmlns:a16="http://schemas.microsoft.com/office/drawing/2014/main" id="{FB012B7B-D94F-6819-BAA0-0B57C3447711}"/>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grpSp>
          <p:nvGrpSpPr>
            <p:cNvPr id="28" name="Group 27">
              <a:extLst>
                <a:ext uri="{FF2B5EF4-FFF2-40B4-BE49-F238E27FC236}">
                  <a16:creationId xmlns:a16="http://schemas.microsoft.com/office/drawing/2014/main" id="{E71C24BF-BFF8-0C56-2F31-6CFF633AE701}"/>
                </a:ext>
              </a:extLst>
            </p:cNvPr>
            <p:cNvGrpSpPr/>
            <p:nvPr/>
          </p:nvGrpSpPr>
          <p:grpSpPr>
            <a:xfrm>
              <a:off x="6451768" y="5442769"/>
              <a:ext cx="1254464" cy="1234138"/>
              <a:chOff x="4746504" y="1547938"/>
              <a:chExt cx="1140422" cy="1121944"/>
            </a:xfrm>
          </p:grpSpPr>
          <p:pic>
            <p:nvPicPr>
              <p:cNvPr id="29" name="Picture 51" descr="A picture containing electronics, projector&#10;&#10;Description automatically generated">
                <a:extLst>
                  <a:ext uri="{FF2B5EF4-FFF2-40B4-BE49-F238E27FC236}">
                    <a16:creationId xmlns:a16="http://schemas.microsoft.com/office/drawing/2014/main" id="{E0B5AA0B-3D0F-D959-E27A-0DC613A9EDBA}"/>
                  </a:ext>
                </a:extLst>
              </p:cNvPr>
              <p:cNvPicPr>
                <a:picLocks noChangeAspect="1"/>
              </p:cNvPicPr>
              <p:nvPr/>
            </p:nvPicPr>
            <p:blipFill>
              <a:blip r:embed="rId4"/>
              <a:stretch>
                <a:fillRect/>
              </a:stretch>
            </p:blipFill>
            <p:spPr>
              <a:xfrm>
                <a:off x="4746504" y="1547938"/>
                <a:ext cx="1140422" cy="1121944"/>
              </a:xfrm>
              <a:prstGeom prst="rect">
                <a:avLst/>
              </a:prstGeom>
            </p:spPr>
          </p:pic>
          <p:sp>
            <p:nvSpPr>
              <p:cNvPr id="30" name="TextBox 29">
                <a:extLst>
                  <a:ext uri="{FF2B5EF4-FFF2-40B4-BE49-F238E27FC236}">
                    <a16:creationId xmlns:a16="http://schemas.microsoft.com/office/drawing/2014/main" id="{B8A46869-401A-FC4B-C50F-BFC284725450}"/>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grpSp>
      <p:grpSp>
        <p:nvGrpSpPr>
          <p:cNvPr id="38" name="Group 37">
            <a:extLst>
              <a:ext uri="{FF2B5EF4-FFF2-40B4-BE49-F238E27FC236}">
                <a16:creationId xmlns:a16="http://schemas.microsoft.com/office/drawing/2014/main" id="{0EEEC7DE-8B6D-02D5-B39C-3768FF5ADF6D}"/>
              </a:ext>
            </a:extLst>
          </p:cNvPr>
          <p:cNvGrpSpPr/>
          <p:nvPr/>
        </p:nvGrpSpPr>
        <p:grpSpPr>
          <a:xfrm>
            <a:off x="658397" y="4916341"/>
            <a:ext cx="10875206" cy="1523525"/>
            <a:chOff x="639668" y="4954441"/>
            <a:chExt cx="10875206" cy="1523525"/>
          </a:xfrm>
        </p:grpSpPr>
        <p:grpSp>
          <p:nvGrpSpPr>
            <p:cNvPr id="39" name="Group 38">
              <a:extLst>
                <a:ext uri="{FF2B5EF4-FFF2-40B4-BE49-F238E27FC236}">
                  <a16:creationId xmlns:a16="http://schemas.microsoft.com/office/drawing/2014/main" id="{4D8B1435-78D5-8D42-7267-88230F419EDD}"/>
                </a:ext>
              </a:extLst>
            </p:cNvPr>
            <p:cNvGrpSpPr/>
            <p:nvPr/>
          </p:nvGrpSpPr>
          <p:grpSpPr>
            <a:xfrm>
              <a:off x="8064585" y="4954441"/>
              <a:ext cx="3450289" cy="1523525"/>
              <a:chOff x="8064585" y="4954441"/>
              <a:chExt cx="3450289" cy="1523525"/>
            </a:xfrm>
          </p:grpSpPr>
          <p:sp>
            <p:nvSpPr>
              <p:cNvPr id="43" name="Rectangle: Rounded Corners 42">
                <a:extLst>
                  <a:ext uri="{FF2B5EF4-FFF2-40B4-BE49-F238E27FC236}">
                    <a16:creationId xmlns:a16="http://schemas.microsoft.com/office/drawing/2014/main" id="{B8474891-1F73-52F7-3E8D-1CECB43221C8}"/>
                  </a:ext>
                </a:extLst>
              </p:cNvPr>
              <p:cNvSpPr/>
              <p:nvPr/>
            </p:nvSpPr>
            <p:spPr>
              <a:xfrm>
                <a:off x="8064585" y="4954441"/>
                <a:ext cx="1690885" cy="1523525"/>
              </a:xfrm>
              <a:prstGeom prst="roundRect">
                <a:avLst/>
              </a:prstGeom>
              <a:solidFill>
                <a:schemeClr val="accent1">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44" name="Rectangle: Rounded Corners 43">
                <a:extLst>
                  <a:ext uri="{FF2B5EF4-FFF2-40B4-BE49-F238E27FC236}">
                    <a16:creationId xmlns:a16="http://schemas.microsoft.com/office/drawing/2014/main" id="{E314FD2C-471D-F3BC-611E-C78C793845B3}"/>
                  </a:ext>
                </a:extLst>
              </p:cNvPr>
              <p:cNvSpPr/>
              <p:nvPr/>
            </p:nvSpPr>
            <p:spPr>
              <a:xfrm>
                <a:off x="9823989" y="4954441"/>
                <a:ext cx="1690885" cy="1523525"/>
              </a:xfrm>
              <a:prstGeom prst="round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grpSp>
          <p:nvGrpSpPr>
            <p:cNvPr id="40" name="Group 39">
              <a:extLst>
                <a:ext uri="{FF2B5EF4-FFF2-40B4-BE49-F238E27FC236}">
                  <a16:creationId xmlns:a16="http://schemas.microsoft.com/office/drawing/2014/main" id="{CD33E6C5-77A7-294F-0DFB-D5B2049C4D7E}"/>
                </a:ext>
              </a:extLst>
            </p:cNvPr>
            <p:cNvGrpSpPr/>
            <p:nvPr/>
          </p:nvGrpSpPr>
          <p:grpSpPr>
            <a:xfrm>
              <a:off x="639668" y="4954441"/>
              <a:ext cx="3450289" cy="1523525"/>
              <a:chOff x="639668" y="4954441"/>
              <a:chExt cx="3450289" cy="1523525"/>
            </a:xfrm>
          </p:grpSpPr>
          <p:sp>
            <p:nvSpPr>
              <p:cNvPr id="41" name="Rectangle: Rounded Corners 40">
                <a:extLst>
                  <a:ext uri="{FF2B5EF4-FFF2-40B4-BE49-F238E27FC236}">
                    <a16:creationId xmlns:a16="http://schemas.microsoft.com/office/drawing/2014/main" id="{650DC1A1-0205-1228-DBE6-0BFBC1723B84}"/>
                  </a:ext>
                </a:extLst>
              </p:cNvPr>
              <p:cNvSpPr/>
              <p:nvPr/>
            </p:nvSpPr>
            <p:spPr>
              <a:xfrm>
                <a:off x="639668" y="4954441"/>
                <a:ext cx="1690885" cy="1523525"/>
              </a:xfrm>
              <a:prstGeom prst="roundRect">
                <a:avLst/>
              </a:prstGeom>
              <a:solidFill>
                <a:schemeClr val="accent1">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42" name="Rectangle: Rounded Corners 41">
                <a:extLst>
                  <a:ext uri="{FF2B5EF4-FFF2-40B4-BE49-F238E27FC236}">
                    <a16:creationId xmlns:a16="http://schemas.microsoft.com/office/drawing/2014/main" id="{0F3CD502-3EF6-447C-ECE2-DECC541FFD7D}"/>
                  </a:ext>
                </a:extLst>
              </p:cNvPr>
              <p:cNvSpPr/>
              <p:nvPr/>
            </p:nvSpPr>
            <p:spPr>
              <a:xfrm>
                <a:off x="2399072" y="4954441"/>
                <a:ext cx="1690885" cy="1523525"/>
              </a:xfrm>
              <a:prstGeom prst="round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grpSp>
      <p:graphicFrame>
        <p:nvGraphicFramePr>
          <p:cNvPr id="45" name="Table 1030">
            <a:extLst>
              <a:ext uri="{FF2B5EF4-FFF2-40B4-BE49-F238E27FC236}">
                <a16:creationId xmlns:a16="http://schemas.microsoft.com/office/drawing/2014/main" id="{63C7C97C-8EB7-1741-4BA9-119535C8D748}"/>
              </a:ext>
            </a:extLst>
          </p:cNvPr>
          <p:cNvGraphicFramePr>
            <a:graphicFrameLocks noGrp="1"/>
          </p:cNvGraphicFramePr>
          <p:nvPr>
            <p:extLst>
              <p:ext uri="{D42A27DB-BD31-4B8C-83A1-F6EECF244321}">
                <p14:modId xmlns:p14="http://schemas.microsoft.com/office/powerpoint/2010/main" val="2629033996"/>
              </p:ext>
            </p:extLst>
          </p:nvPr>
        </p:nvGraphicFramePr>
        <p:xfrm>
          <a:off x="4030448" y="3108371"/>
          <a:ext cx="3059118" cy="1281684"/>
        </p:xfrm>
        <a:graphic>
          <a:graphicData uri="http://schemas.openxmlformats.org/drawingml/2006/table">
            <a:tbl>
              <a:tblPr firstRow="1" bandRow="1">
                <a:tableStyleId>{5C22544A-7EE6-4342-B048-85BDC9FD1C3A}</a:tableStyleId>
              </a:tblPr>
              <a:tblGrid>
                <a:gridCol w="1019706">
                  <a:extLst>
                    <a:ext uri="{9D8B030D-6E8A-4147-A177-3AD203B41FA5}">
                      <a16:colId xmlns:a16="http://schemas.microsoft.com/office/drawing/2014/main" val="2836605297"/>
                    </a:ext>
                  </a:extLst>
                </a:gridCol>
                <a:gridCol w="1019706">
                  <a:extLst>
                    <a:ext uri="{9D8B030D-6E8A-4147-A177-3AD203B41FA5}">
                      <a16:colId xmlns:a16="http://schemas.microsoft.com/office/drawing/2014/main" val="3210602456"/>
                    </a:ext>
                  </a:extLst>
                </a:gridCol>
                <a:gridCol w="1019706">
                  <a:extLst>
                    <a:ext uri="{9D8B030D-6E8A-4147-A177-3AD203B41FA5}">
                      <a16:colId xmlns:a16="http://schemas.microsoft.com/office/drawing/2014/main" val="2808706719"/>
                    </a:ext>
                  </a:extLst>
                </a:gridCol>
              </a:tblGrid>
              <a:tr h="232876">
                <a:tc gridSpan="3">
                  <a:txBody>
                    <a:bodyPr/>
                    <a:lstStyle/>
                    <a:p>
                      <a:pPr algn="ctr">
                        <a:lnSpc>
                          <a:spcPts val="1660"/>
                        </a:lnSpc>
                      </a:pPr>
                      <a:r>
                        <a:rPr lang="en-US" sz="2000"/>
                        <a:t>Migration Directory</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solidFill>
                  </a:tcPr>
                </a:tc>
                <a:tc hMerge="1">
                  <a:txBody>
                    <a:bodyPr/>
                    <a:lstStyle/>
                    <a:p>
                      <a:pPr algn="ctr">
                        <a:lnSpc>
                          <a:spcPts val="1660"/>
                        </a:lnSpc>
                      </a:pPr>
                      <a:r>
                        <a:rPr lang="en-US" sz="2000"/>
                        <a:t>Origin</a:t>
                      </a:r>
                    </a:p>
                  </a:txBody>
                  <a:tcPr marL="62455" marR="6245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pPr algn="ctr">
                        <a:lnSpc>
                          <a:spcPts val="1660"/>
                        </a:lnSpc>
                      </a:pPr>
                      <a:r>
                        <a:rPr lang="en-US" sz="2000"/>
                        <a:t>Target</a:t>
                      </a:r>
                    </a:p>
                  </a:txBody>
                  <a:tcPr marL="62455" marR="6245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3761062"/>
                  </a:ext>
                </a:extLst>
              </a:tr>
              <a:tr h="0">
                <a:tc>
                  <a:txBody>
                    <a:bodyPr/>
                    <a:lstStyle/>
                    <a:p>
                      <a:pPr algn="ctr">
                        <a:lnSpc>
                          <a:spcPts val="1660"/>
                        </a:lnSpc>
                      </a:pPr>
                      <a:r>
                        <a:rPr lang="en-US" sz="2000"/>
                        <a:t>Client</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ts val="1660"/>
                        </a:lnSpc>
                      </a:pPr>
                      <a:r>
                        <a:rPr lang="en-US" sz="2000"/>
                        <a:t>Origin</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ts val="1660"/>
                        </a:lnSpc>
                      </a:pPr>
                      <a:r>
                        <a:rPr lang="en-US" sz="2000"/>
                        <a:t>Target</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7895508"/>
                  </a:ext>
                </a:extLst>
              </a:tr>
              <a:tr h="232876">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8108992"/>
                  </a:ext>
                </a:extLst>
              </a:tr>
              <a:tr h="232876">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8355959"/>
                  </a:ext>
                </a:extLst>
              </a:tr>
            </a:tbl>
          </a:graphicData>
        </a:graphic>
      </p:graphicFrame>
      <p:graphicFrame>
        <p:nvGraphicFramePr>
          <p:cNvPr id="1024" name="Table 16">
            <a:extLst>
              <a:ext uri="{FF2B5EF4-FFF2-40B4-BE49-F238E27FC236}">
                <a16:creationId xmlns:a16="http://schemas.microsoft.com/office/drawing/2014/main" id="{42B22A3C-EA77-001A-84BB-255E524CD2D6}"/>
              </a:ext>
            </a:extLst>
          </p:cNvPr>
          <p:cNvGraphicFramePr>
            <a:graphicFrameLocks noGrp="1"/>
          </p:cNvGraphicFramePr>
          <p:nvPr>
            <p:extLst>
              <p:ext uri="{D42A27DB-BD31-4B8C-83A1-F6EECF244321}">
                <p14:modId xmlns:p14="http://schemas.microsoft.com/office/powerpoint/2010/main" val="3105845777"/>
              </p:ext>
            </p:extLst>
          </p:nvPr>
        </p:nvGraphicFramePr>
        <p:xfrm>
          <a:off x="7285175" y="3288052"/>
          <a:ext cx="2435428" cy="989331"/>
        </p:xfrm>
        <a:graphic>
          <a:graphicData uri="http://schemas.openxmlformats.org/drawingml/2006/table">
            <a:tbl>
              <a:tblPr firstRow="1" bandRow="1">
                <a:tableStyleId>{5C22544A-7EE6-4342-B048-85BDC9FD1C3A}</a:tableStyleId>
              </a:tblPr>
              <a:tblGrid>
                <a:gridCol w="1217714">
                  <a:extLst>
                    <a:ext uri="{9D8B030D-6E8A-4147-A177-3AD203B41FA5}">
                      <a16:colId xmlns:a16="http://schemas.microsoft.com/office/drawing/2014/main" val="1594626085"/>
                    </a:ext>
                  </a:extLst>
                </a:gridCol>
                <a:gridCol w="1217714">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Minimum Workload</a:t>
                      </a:r>
                    </a:p>
                  </a:txBody>
                  <a:tcPr marL="100584" marR="10058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Server</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Workload</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S0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dirty="0"/>
                        <a:t>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bl>
          </a:graphicData>
        </a:graphic>
      </p:graphicFrame>
      <p:grpSp>
        <p:nvGrpSpPr>
          <p:cNvPr id="11" name="Group 10">
            <a:extLst>
              <a:ext uri="{FF2B5EF4-FFF2-40B4-BE49-F238E27FC236}">
                <a16:creationId xmlns:a16="http://schemas.microsoft.com/office/drawing/2014/main" id="{6EEB6C05-3145-98AC-A022-0A6826539431}"/>
              </a:ext>
            </a:extLst>
          </p:cNvPr>
          <p:cNvGrpSpPr/>
          <p:nvPr/>
        </p:nvGrpSpPr>
        <p:grpSpPr>
          <a:xfrm>
            <a:off x="3600637" y="4507393"/>
            <a:ext cx="4976655" cy="1266614"/>
            <a:chOff x="3600637" y="4649893"/>
            <a:chExt cx="4976655" cy="1266614"/>
          </a:xfrm>
        </p:grpSpPr>
        <p:grpSp>
          <p:nvGrpSpPr>
            <p:cNvPr id="12" name="Group 11">
              <a:extLst>
                <a:ext uri="{FF2B5EF4-FFF2-40B4-BE49-F238E27FC236}">
                  <a16:creationId xmlns:a16="http://schemas.microsoft.com/office/drawing/2014/main" id="{2EE44365-77D1-2232-78BD-02A4E4CF5D09}"/>
                </a:ext>
              </a:extLst>
            </p:cNvPr>
            <p:cNvGrpSpPr/>
            <p:nvPr/>
          </p:nvGrpSpPr>
          <p:grpSpPr>
            <a:xfrm>
              <a:off x="6159551" y="4649893"/>
              <a:ext cx="2417741" cy="1266614"/>
              <a:chOff x="1011818" y="4599093"/>
              <a:chExt cx="2417741" cy="1266614"/>
            </a:xfrm>
          </p:grpSpPr>
          <p:sp>
            <p:nvSpPr>
              <p:cNvPr id="16" name="Down Arrow 17">
                <a:extLst>
                  <a:ext uri="{FF2B5EF4-FFF2-40B4-BE49-F238E27FC236}">
                    <a16:creationId xmlns:a16="http://schemas.microsoft.com/office/drawing/2014/main" id="{5FF26E95-1249-B3EF-30A8-0475FD69F47D}"/>
                  </a:ext>
                </a:extLst>
              </p:cNvPr>
              <p:cNvSpPr/>
              <p:nvPr/>
            </p:nvSpPr>
            <p:spPr>
              <a:xfrm rot="10800000">
                <a:off x="1475621" y="4599093"/>
                <a:ext cx="1490133" cy="1266614"/>
              </a:xfrm>
              <a:prstGeom prst="downArrow">
                <a:avLst>
                  <a:gd name="adj1" fmla="val 56136"/>
                  <a:gd name="adj2" fmla="val 25936"/>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476C311-1DF6-945C-0E4D-8177170E3EF2}"/>
                  </a:ext>
                </a:extLst>
              </p:cNvPr>
              <p:cNvSpPr txBox="1"/>
              <p:nvPr/>
            </p:nvSpPr>
            <p:spPr>
              <a:xfrm>
                <a:off x="1011818" y="4876803"/>
                <a:ext cx="2417741" cy="646331"/>
              </a:xfrm>
              <a:prstGeom prst="rect">
                <a:avLst/>
              </a:prstGeom>
              <a:noFill/>
            </p:spPr>
            <p:txBody>
              <a:bodyPr wrap="square" rtlCol="0">
                <a:spAutoFit/>
              </a:bodyPr>
              <a:lstStyle/>
              <a:p>
                <a:pPr algn="ctr"/>
                <a:r>
                  <a:rPr lang="en-US" b="1"/>
                  <a:t>HEARTBEAT</a:t>
                </a:r>
              </a:p>
              <a:p>
                <a:pPr algn="ctr"/>
                <a:r>
                  <a:rPr lang="en-US" b="1"/>
                  <a:t>Workload: 0</a:t>
                </a:r>
              </a:p>
            </p:txBody>
          </p:sp>
        </p:grpSp>
        <p:grpSp>
          <p:nvGrpSpPr>
            <p:cNvPr id="13" name="Group 12">
              <a:extLst>
                <a:ext uri="{FF2B5EF4-FFF2-40B4-BE49-F238E27FC236}">
                  <a16:creationId xmlns:a16="http://schemas.microsoft.com/office/drawing/2014/main" id="{6255D9B2-8FC0-C372-184C-3E6A0A74E640}"/>
                </a:ext>
              </a:extLst>
            </p:cNvPr>
            <p:cNvGrpSpPr/>
            <p:nvPr/>
          </p:nvGrpSpPr>
          <p:grpSpPr>
            <a:xfrm>
              <a:off x="3600637" y="4649893"/>
              <a:ext cx="2417741" cy="1266614"/>
              <a:chOff x="3600637" y="4649893"/>
              <a:chExt cx="2417741" cy="1266614"/>
            </a:xfrm>
          </p:grpSpPr>
          <p:sp>
            <p:nvSpPr>
              <p:cNvPr id="14" name="Down Arrow 21">
                <a:extLst>
                  <a:ext uri="{FF2B5EF4-FFF2-40B4-BE49-F238E27FC236}">
                    <a16:creationId xmlns:a16="http://schemas.microsoft.com/office/drawing/2014/main" id="{6B722CF1-D52E-0398-1A7D-EE620743764C}"/>
                  </a:ext>
                </a:extLst>
              </p:cNvPr>
              <p:cNvSpPr/>
              <p:nvPr/>
            </p:nvSpPr>
            <p:spPr>
              <a:xfrm rot="10800000">
                <a:off x="4064440" y="4649893"/>
                <a:ext cx="1490133" cy="1266614"/>
              </a:xfrm>
              <a:prstGeom prst="downArrow">
                <a:avLst>
                  <a:gd name="adj1" fmla="val 56136"/>
                  <a:gd name="adj2" fmla="val 25936"/>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263AF25-E79C-0F33-4C8F-5D0490100E90}"/>
                  </a:ext>
                </a:extLst>
              </p:cNvPr>
              <p:cNvSpPr txBox="1"/>
              <p:nvPr/>
            </p:nvSpPr>
            <p:spPr>
              <a:xfrm>
                <a:off x="3600637" y="4927603"/>
                <a:ext cx="2417741" cy="646331"/>
              </a:xfrm>
              <a:prstGeom prst="rect">
                <a:avLst/>
              </a:prstGeom>
              <a:noFill/>
            </p:spPr>
            <p:txBody>
              <a:bodyPr wrap="square" rtlCol="0">
                <a:spAutoFit/>
              </a:bodyPr>
              <a:lstStyle/>
              <a:p>
                <a:pPr algn="ctr"/>
                <a:r>
                  <a:rPr lang="en-US" b="1"/>
                  <a:t>HEARTBEAT</a:t>
                </a:r>
              </a:p>
              <a:p>
                <a:pPr algn="ctr"/>
                <a:r>
                  <a:rPr lang="en-US" b="1"/>
                  <a:t>Workload: 0</a:t>
                </a:r>
              </a:p>
            </p:txBody>
          </p:sp>
        </p:grpSp>
      </p:grpSp>
      <p:sp>
        <p:nvSpPr>
          <p:cNvPr id="20" name="TextBox 19">
            <a:extLst>
              <a:ext uri="{FF2B5EF4-FFF2-40B4-BE49-F238E27FC236}">
                <a16:creationId xmlns:a16="http://schemas.microsoft.com/office/drawing/2014/main" id="{DCE527F0-2C38-4A0B-B329-07B83E8D05EB}"/>
              </a:ext>
            </a:extLst>
          </p:cNvPr>
          <p:cNvSpPr txBox="1"/>
          <p:nvPr/>
        </p:nvSpPr>
        <p:spPr>
          <a:xfrm>
            <a:off x="7944794" y="4629963"/>
            <a:ext cx="1966682" cy="461665"/>
          </a:xfrm>
          <a:prstGeom prst="rect">
            <a:avLst/>
          </a:prstGeom>
          <a:noFill/>
        </p:spPr>
        <p:txBody>
          <a:bodyPr wrap="square" rtlCol="0">
            <a:spAutoFit/>
          </a:bodyPr>
          <a:lstStyle/>
          <a:p>
            <a:pPr algn="ctr"/>
            <a:r>
              <a:rPr lang="en-US" sz="2400" b="1"/>
              <a:t>TCP</a:t>
            </a:r>
          </a:p>
        </p:txBody>
      </p:sp>
      <p:sp>
        <p:nvSpPr>
          <p:cNvPr id="21" name="TextBox 20">
            <a:extLst>
              <a:ext uri="{FF2B5EF4-FFF2-40B4-BE49-F238E27FC236}">
                <a16:creationId xmlns:a16="http://schemas.microsoft.com/office/drawing/2014/main" id="{19AF39CB-CD93-3E05-C1EB-B2AB0CB945DB}"/>
              </a:ext>
            </a:extLst>
          </p:cNvPr>
          <p:cNvSpPr txBox="1"/>
          <p:nvPr/>
        </p:nvSpPr>
        <p:spPr>
          <a:xfrm>
            <a:off x="9719883" y="4629963"/>
            <a:ext cx="1966682" cy="461665"/>
          </a:xfrm>
          <a:prstGeom prst="rect">
            <a:avLst/>
          </a:prstGeom>
          <a:noFill/>
        </p:spPr>
        <p:txBody>
          <a:bodyPr wrap="square" rtlCol="0">
            <a:spAutoFit/>
          </a:bodyPr>
          <a:lstStyle/>
          <a:p>
            <a:pPr algn="ctr"/>
            <a:r>
              <a:rPr lang="en-US" sz="2400" b="1" err="1"/>
              <a:t>TCPMig</a:t>
            </a:r>
            <a:endParaRPr lang="en-US" sz="2400" b="1"/>
          </a:p>
        </p:txBody>
      </p:sp>
      <p:sp>
        <p:nvSpPr>
          <p:cNvPr id="22" name="TextBox 21">
            <a:extLst>
              <a:ext uri="{FF2B5EF4-FFF2-40B4-BE49-F238E27FC236}">
                <a16:creationId xmlns:a16="http://schemas.microsoft.com/office/drawing/2014/main" id="{E7DC43F0-BAAC-6DA9-3227-F0D8D8BBC13E}"/>
              </a:ext>
            </a:extLst>
          </p:cNvPr>
          <p:cNvSpPr txBox="1"/>
          <p:nvPr/>
        </p:nvSpPr>
        <p:spPr>
          <a:xfrm>
            <a:off x="521979" y="4629963"/>
            <a:ext cx="1966682" cy="461665"/>
          </a:xfrm>
          <a:prstGeom prst="rect">
            <a:avLst/>
          </a:prstGeom>
          <a:noFill/>
        </p:spPr>
        <p:txBody>
          <a:bodyPr wrap="square" rtlCol="0">
            <a:spAutoFit/>
          </a:bodyPr>
          <a:lstStyle/>
          <a:p>
            <a:pPr algn="ctr"/>
            <a:r>
              <a:rPr lang="en-US" sz="2400" b="1"/>
              <a:t>TCP</a:t>
            </a:r>
          </a:p>
        </p:txBody>
      </p:sp>
      <p:sp>
        <p:nvSpPr>
          <p:cNvPr id="25" name="TextBox 24">
            <a:extLst>
              <a:ext uri="{FF2B5EF4-FFF2-40B4-BE49-F238E27FC236}">
                <a16:creationId xmlns:a16="http://schemas.microsoft.com/office/drawing/2014/main" id="{161C507D-8CC4-35B2-B5A7-C2C7A2636CBC}"/>
              </a:ext>
            </a:extLst>
          </p:cNvPr>
          <p:cNvSpPr txBox="1"/>
          <p:nvPr/>
        </p:nvSpPr>
        <p:spPr>
          <a:xfrm>
            <a:off x="2297068" y="4629963"/>
            <a:ext cx="1966682" cy="461665"/>
          </a:xfrm>
          <a:prstGeom prst="rect">
            <a:avLst/>
          </a:prstGeom>
          <a:noFill/>
        </p:spPr>
        <p:txBody>
          <a:bodyPr wrap="square" rtlCol="0">
            <a:spAutoFit/>
          </a:bodyPr>
          <a:lstStyle/>
          <a:p>
            <a:pPr algn="ctr"/>
            <a:r>
              <a:rPr lang="en-US" sz="2400" b="1" err="1"/>
              <a:t>TCPMig</a:t>
            </a:r>
            <a:endParaRPr lang="en-US" sz="2400" b="1"/>
          </a:p>
        </p:txBody>
      </p:sp>
      <p:grpSp>
        <p:nvGrpSpPr>
          <p:cNvPr id="60" name="Group 59">
            <a:extLst>
              <a:ext uri="{FF2B5EF4-FFF2-40B4-BE49-F238E27FC236}">
                <a16:creationId xmlns:a16="http://schemas.microsoft.com/office/drawing/2014/main" id="{C5DD8CA9-40AF-49CE-26D3-5B39D510D5DD}"/>
              </a:ext>
            </a:extLst>
          </p:cNvPr>
          <p:cNvGrpSpPr/>
          <p:nvPr/>
        </p:nvGrpSpPr>
        <p:grpSpPr>
          <a:xfrm>
            <a:off x="7600787" y="3975136"/>
            <a:ext cx="1755165" cy="278245"/>
            <a:chOff x="7600787" y="3975136"/>
            <a:chExt cx="1755165" cy="278245"/>
          </a:xfrm>
        </p:grpSpPr>
        <p:sp>
          <p:nvSpPr>
            <p:cNvPr id="58" name="Rectangle 57">
              <a:extLst>
                <a:ext uri="{FF2B5EF4-FFF2-40B4-BE49-F238E27FC236}">
                  <a16:creationId xmlns:a16="http://schemas.microsoft.com/office/drawing/2014/main" id="{5F026778-E7E6-AE11-AC56-8E43AD5ABDE6}"/>
                </a:ext>
              </a:extLst>
            </p:cNvPr>
            <p:cNvSpPr/>
            <p:nvPr/>
          </p:nvSpPr>
          <p:spPr>
            <a:xfrm>
              <a:off x="7600787" y="3975136"/>
              <a:ext cx="497865" cy="26554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F31F406A-F66A-246D-11B8-BADD861FBC9D}"/>
                </a:ext>
              </a:extLst>
            </p:cNvPr>
            <p:cNvSpPr/>
            <p:nvPr/>
          </p:nvSpPr>
          <p:spPr>
            <a:xfrm>
              <a:off x="8858087" y="3987836"/>
              <a:ext cx="497865" cy="26554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itle 1">
            <a:extLst>
              <a:ext uri="{FF2B5EF4-FFF2-40B4-BE49-F238E27FC236}">
                <a16:creationId xmlns:a16="http://schemas.microsoft.com/office/drawing/2014/main" id="{EB52912C-704D-255E-021B-E88157C61A4B}"/>
              </a:ext>
            </a:extLst>
          </p:cNvPr>
          <p:cNvSpPr txBox="1">
            <a:spLocks/>
          </p:cNvSpPr>
          <p:nvPr/>
        </p:nvSpPr>
        <p:spPr>
          <a:xfrm>
            <a:off x="-38100" y="72655"/>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a:t>Tracking Server Workload</a:t>
            </a:r>
            <a:endParaRPr lang="en-US" sz="5000"/>
          </a:p>
        </p:txBody>
      </p:sp>
      <p:grpSp>
        <p:nvGrpSpPr>
          <p:cNvPr id="5" name="Group 4">
            <a:extLst>
              <a:ext uri="{FF2B5EF4-FFF2-40B4-BE49-F238E27FC236}">
                <a16:creationId xmlns:a16="http://schemas.microsoft.com/office/drawing/2014/main" id="{957A5910-DBF2-4036-EC8D-6B0DEB71FA66}"/>
              </a:ext>
            </a:extLst>
          </p:cNvPr>
          <p:cNvGrpSpPr/>
          <p:nvPr/>
        </p:nvGrpSpPr>
        <p:grpSpPr>
          <a:xfrm>
            <a:off x="4004960" y="1299083"/>
            <a:ext cx="1147303" cy="946285"/>
            <a:chOff x="1766004" y="67676"/>
            <a:chExt cx="1388237" cy="1145004"/>
          </a:xfrm>
        </p:grpSpPr>
        <p:pic>
          <p:nvPicPr>
            <p:cNvPr id="6" name="Picture 7" descr="Icon&#10;&#10;Description automatically generated">
              <a:extLst>
                <a:ext uri="{FF2B5EF4-FFF2-40B4-BE49-F238E27FC236}">
                  <a16:creationId xmlns:a16="http://schemas.microsoft.com/office/drawing/2014/main" id="{124C1949-27B7-C9CA-42BB-D6A1DFA5741C}"/>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7" name="TextBox 6">
              <a:extLst>
                <a:ext uri="{FF2B5EF4-FFF2-40B4-BE49-F238E27FC236}">
                  <a16:creationId xmlns:a16="http://schemas.microsoft.com/office/drawing/2014/main" id="{5784BDCE-403C-9AD8-051A-78DFF22E4831}"/>
                </a:ext>
              </a:extLst>
            </p:cNvPr>
            <p:cNvSpPr txBox="1"/>
            <p:nvPr/>
          </p:nvSpPr>
          <p:spPr>
            <a:xfrm>
              <a:off x="1766004" y="67676"/>
              <a:ext cx="1194174" cy="558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C0</a:t>
              </a:r>
            </a:p>
          </p:txBody>
        </p:sp>
      </p:grpSp>
      <p:grpSp>
        <p:nvGrpSpPr>
          <p:cNvPr id="9" name="Group 8">
            <a:extLst>
              <a:ext uri="{FF2B5EF4-FFF2-40B4-BE49-F238E27FC236}">
                <a16:creationId xmlns:a16="http://schemas.microsoft.com/office/drawing/2014/main" id="{D91F5BE7-AFC9-50CE-AA32-89D4BBF72721}"/>
              </a:ext>
            </a:extLst>
          </p:cNvPr>
          <p:cNvGrpSpPr/>
          <p:nvPr/>
        </p:nvGrpSpPr>
        <p:grpSpPr>
          <a:xfrm>
            <a:off x="6546277" y="1286745"/>
            <a:ext cx="1136903" cy="958623"/>
            <a:chOff x="1778588" y="52747"/>
            <a:chExt cx="1375653" cy="1159933"/>
          </a:xfrm>
        </p:grpSpPr>
        <p:pic>
          <p:nvPicPr>
            <p:cNvPr id="10" name="Picture 7" descr="Icon&#10;&#10;Description automatically generated">
              <a:extLst>
                <a:ext uri="{FF2B5EF4-FFF2-40B4-BE49-F238E27FC236}">
                  <a16:creationId xmlns:a16="http://schemas.microsoft.com/office/drawing/2014/main" id="{20CD689C-EFED-2940-FA02-16564CF47355}"/>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18" name="TextBox 17">
              <a:extLst>
                <a:ext uri="{FF2B5EF4-FFF2-40B4-BE49-F238E27FC236}">
                  <a16:creationId xmlns:a16="http://schemas.microsoft.com/office/drawing/2014/main" id="{FEE52BDD-F586-6691-657F-73A3D9711E1C}"/>
                </a:ext>
              </a:extLst>
            </p:cNvPr>
            <p:cNvSpPr txBox="1"/>
            <p:nvPr/>
          </p:nvSpPr>
          <p:spPr>
            <a:xfrm>
              <a:off x="1778588" y="52747"/>
              <a:ext cx="1194174" cy="558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C1</a:t>
              </a:r>
            </a:p>
          </p:txBody>
        </p:sp>
      </p:grpSp>
    </p:spTree>
    <p:extLst>
      <p:ext uri="{BB962C8B-B14F-4D97-AF65-F5344CB8AC3E}">
        <p14:creationId xmlns:p14="http://schemas.microsoft.com/office/powerpoint/2010/main" val="144220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35">
            <a:extLst>
              <a:ext uri="{FF2B5EF4-FFF2-40B4-BE49-F238E27FC236}">
                <a16:creationId xmlns:a16="http://schemas.microsoft.com/office/drawing/2014/main" id="{53686919-919B-248C-0E3D-1270B6AAF831}"/>
              </a:ext>
            </a:extLst>
          </p:cNvPr>
          <p:cNvSpPr>
            <a:spLocks noGrp="1"/>
          </p:cNvSpPr>
          <p:nvPr>
            <p:ph type="sldNum" sz="quarter" idx="12"/>
          </p:nvPr>
        </p:nvSpPr>
        <p:spPr/>
        <p:txBody>
          <a:bodyPr/>
          <a:lstStyle/>
          <a:p>
            <a:fld id="{CE74A110-DBB9-CA44-8C7F-E2E29250936F}" type="slidenum">
              <a:rPr lang="en-US" smtClean="0"/>
              <a:t>25</a:t>
            </a:fld>
            <a:endParaRPr lang="en-US"/>
          </a:p>
        </p:txBody>
      </p:sp>
      <p:grpSp>
        <p:nvGrpSpPr>
          <p:cNvPr id="8" name="Group 7">
            <a:extLst>
              <a:ext uri="{FF2B5EF4-FFF2-40B4-BE49-F238E27FC236}">
                <a16:creationId xmlns:a16="http://schemas.microsoft.com/office/drawing/2014/main" id="{27884D54-480C-5C58-473C-E58D890FC75B}"/>
              </a:ext>
            </a:extLst>
          </p:cNvPr>
          <p:cNvGrpSpPr/>
          <p:nvPr/>
        </p:nvGrpSpPr>
        <p:grpSpPr>
          <a:xfrm>
            <a:off x="2254513" y="2965832"/>
            <a:ext cx="7682975" cy="1622754"/>
            <a:chOff x="2084794" y="3301165"/>
            <a:chExt cx="7682975" cy="1475232"/>
          </a:xfrm>
        </p:grpSpPr>
        <p:sp>
          <p:nvSpPr>
            <p:cNvPr id="23" name="Rectangle: Rounded Corners 22">
              <a:extLst>
                <a:ext uri="{FF2B5EF4-FFF2-40B4-BE49-F238E27FC236}">
                  <a16:creationId xmlns:a16="http://schemas.microsoft.com/office/drawing/2014/main" id="{9689B19B-A9FC-7586-E2CF-258C4D0FE79C}"/>
                </a:ext>
              </a:extLst>
            </p:cNvPr>
            <p:cNvSpPr/>
            <p:nvPr/>
          </p:nvSpPr>
          <p:spPr>
            <a:xfrm>
              <a:off x="2084794" y="3305344"/>
              <a:ext cx="7682975" cy="1457277"/>
            </a:xfrm>
            <a:prstGeom prst="round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24" name="Picture 4" descr="Network hub ">
              <a:extLst>
                <a:ext uri="{FF2B5EF4-FFF2-40B4-BE49-F238E27FC236}">
                  <a16:creationId xmlns:a16="http://schemas.microsoft.com/office/drawing/2014/main" id="{D5203A88-9EEA-D0BB-5B04-3EC850DC27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3198" y="3301165"/>
              <a:ext cx="1475232" cy="14752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a:extLst>
              <a:ext uri="{FF2B5EF4-FFF2-40B4-BE49-F238E27FC236}">
                <a16:creationId xmlns:a16="http://schemas.microsoft.com/office/drawing/2014/main" id="{60CF5EDD-E777-C82E-CA7C-AAA5BEA3029B}"/>
              </a:ext>
            </a:extLst>
          </p:cNvPr>
          <p:cNvGrpSpPr/>
          <p:nvPr/>
        </p:nvGrpSpPr>
        <p:grpSpPr>
          <a:xfrm>
            <a:off x="4188883" y="5442769"/>
            <a:ext cx="3814234" cy="1234138"/>
            <a:chOff x="3891998" y="5442769"/>
            <a:chExt cx="3814234" cy="1234138"/>
          </a:xfrm>
        </p:grpSpPr>
        <p:grpSp>
          <p:nvGrpSpPr>
            <p:cNvPr id="27" name="Group 26">
              <a:extLst>
                <a:ext uri="{FF2B5EF4-FFF2-40B4-BE49-F238E27FC236}">
                  <a16:creationId xmlns:a16="http://schemas.microsoft.com/office/drawing/2014/main" id="{B20F345F-54EB-FACF-0E95-51EB28075A4B}"/>
                </a:ext>
              </a:extLst>
            </p:cNvPr>
            <p:cNvGrpSpPr/>
            <p:nvPr/>
          </p:nvGrpSpPr>
          <p:grpSpPr>
            <a:xfrm>
              <a:off x="3891998" y="5442769"/>
              <a:ext cx="1254464" cy="1234138"/>
              <a:chOff x="4746504" y="1547938"/>
              <a:chExt cx="1140422" cy="1121944"/>
            </a:xfrm>
          </p:grpSpPr>
          <p:pic>
            <p:nvPicPr>
              <p:cNvPr id="31" name="Picture 51" descr="A picture containing electronics, projector&#10;&#10;Description automatically generated">
                <a:extLst>
                  <a:ext uri="{FF2B5EF4-FFF2-40B4-BE49-F238E27FC236}">
                    <a16:creationId xmlns:a16="http://schemas.microsoft.com/office/drawing/2014/main" id="{A6DFB6F5-46C9-C79B-AF53-3E726CB3F7A8}"/>
                  </a:ext>
                </a:extLst>
              </p:cNvPr>
              <p:cNvPicPr>
                <a:picLocks noChangeAspect="1"/>
              </p:cNvPicPr>
              <p:nvPr/>
            </p:nvPicPr>
            <p:blipFill>
              <a:blip r:embed="rId4"/>
              <a:stretch>
                <a:fillRect/>
              </a:stretch>
            </p:blipFill>
            <p:spPr>
              <a:xfrm>
                <a:off x="4746504" y="1547938"/>
                <a:ext cx="1140422" cy="1121944"/>
              </a:xfrm>
              <a:prstGeom prst="rect">
                <a:avLst/>
              </a:prstGeom>
            </p:spPr>
          </p:pic>
          <p:sp>
            <p:nvSpPr>
              <p:cNvPr id="37" name="TextBox 36">
                <a:extLst>
                  <a:ext uri="{FF2B5EF4-FFF2-40B4-BE49-F238E27FC236}">
                    <a16:creationId xmlns:a16="http://schemas.microsoft.com/office/drawing/2014/main" id="{FB012B7B-D94F-6819-BAA0-0B57C3447711}"/>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grpSp>
          <p:nvGrpSpPr>
            <p:cNvPr id="28" name="Group 27">
              <a:extLst>
                <a:ext uri="{FF2B5EF4-FFF2-40B4-BE49-F238E27FC236}">
                  <a16:creationId xmlns:a16="http://schemas.microsoft.com/office/drawing/2014/main" id="{E71C24BF-BFF8-0C56-2F31-6CFF633AE701}"/>
                </a:ext>
              </a:extLst>
            </p:cNvPr>
            <p:cNvGrpSpPr/>
            <p:nvPr/>
          </p:nvGrpSpPr>
          <p:grpSpPr>
            <a:xfrm>
              <a:off x="6451768" y="5442769"/>
              <a:ext cx="1254464" cy="1234138"/>
              <a:chOff x="4746504" y="1547938"/>
              <a:chExt cx="1140422" cy="1121944"/>
            </a:xfrm>
          </p:grpSpPr>
          <p:pic>
            <p:nvPicPr>
              <p:cNvPr id="29" name="Picture 51" descr="A picture containing electronics, projector&#10;&#10;Description automatically generated">
                <a:extLst>
                  <a:ext uri="{FF2B5EF4-FFF2-40B4-BE49-F238E27FC236}">
                    <a16:creationId xmlns:a16="http://schemas.microsoft.com/office/drawing/2014/main" id="{E0B5AA0B-3D0F-D959-E27A-0DC613A9EDBA}"/>
                  </a:ext>
                </a:extLst>
              </p:cNvPr>
              <p:cNvPicPr>
                <a:picLocks noChangeAspect="1"/>
              </p:cNvPicPr>
              <p:nvPr/>
            </p:nvPicPr>
            <p:blipFill>
              <a:blip r:embed="rId4"/>
              <a:stretch>
                <a:fillRect/>
              </a:stretch>
            </p:blipFill>
            <p:spPr>
              <a:xfrm>
                <a:off x="4746504" y="1547938"/>
                <a:ext cx="1140422" cy="1121944"/>
              </a:xfrm>
              <a:prstGeom prst="rect">
                <a:avLst/>
              </a:prstGeom>
            </p:spPr>
          </p:pic>
          <p:sp>
            <p:nvSpPr>
              <p:cNvPr id="30" name="TextBox 29">
                <a:extLst>
                  <a:ext uri="{FF2B5EF4-FFF2-40B4-BE49-F238E27FC236}">
                    <a16:creationId xmlns:a16="http://schemas.microsoft.com/office/drawing/2014/main" id="{B8A46869-401A-FC4B-C50F-BFC284725450}"/>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grpSp>
      <p:grpSp>
        <p:nvGrpSpPr>
          <p:cNvPr id="38" name="Group 37">
            <a:extLst>
              <a:ext uri="{FF2B5EF4-FFF2-40B4-BE49-F238E27FC236}">
                <a16:creationId xmlns:a16="http://schemas.microsoft.com/office/drawing/2014/main" id="{0EEEC7DE-8B6D-02D5-B39C-3768FF5ADF6D}"/>
              </a:ext>
            </a:extLst>
          </p:cNvPr>
          <p:cNvGrpSpPr/>
          <p:nvPr/>
        </p:nvGrpSpPr>
        <p:grpSpPr>
          <a:xfrm>
            <a:off x="658397" y="4916341"/>
            <a:ext cx="10875206" cy="1523525"/>
            <a:chOff x="639668" y="4954441"/>
            <a:chExt cx="10875206" cy="1523525"/>
          </a:xfrm>
        </p:grpSpPr>
        <p:grpSp>
          <p:nvGrpSpPr>
            <p:cNvPr id="39" name="Group 38">
              <a:extLst>
                <a:ext uri="{FF2B5EF4-FFF2-40B4-BE49-F238E27FC236}">
                  <a16:creationId xmlns:a16="http://schemas.microsoft.com/office/drawing/2014/main" id="{4D8B1435-78D5-8D42-7267-88230F419EDD}"/>
                </a:ext>
              </a:extLst>
            </p:cNvPr>
            <p:cNvGrpSpPr/>
            <p:nvPr/>
          </p:nvGrpSpPr>
          <p:grpSpPr>
            <a:xfrm>
              <a:off x="8064585" y="4954441"/>
              <a:ext cx="3450289" cy="1523525"/>
              <a:chOff x="8064585" y="4954441"/>
              <a:chExt cx="3450289" cy="1523525"/>
            </a:xfrm>
          </p:grpSpPr>
          <p:sp>
            <p:nvSpPr>
              <p:cNvPr id="43" name="Rectangle: Rounded Corners 42">
                <a:extLst>
                  <a:ext uri="{FF2B5EF4-FFF2-40B4-BE49-F238E27FC236}">
                    <a16:creationId xmlns:a16="http://schemas.microsoft.com/office/drawing/2014/main" id="{B8474891-1F73-52F7-3E8D-1CECB43221C8}"/>
                  </a:ext>
                </a:extLst>
              </p:cNvPr>
              <p:cNvSpPr/>
              <p:nvPr/>
            </p:nvSpPr>
            <p:spPr>
              <a:xfrm>
                <a:off x="8064585" y="4954441"/>
                <a:ext cx="1690885" cy="1523525"/>
              </a:xfrm>
              <a:prstGeom prst="roundRect">
                <a:avLst/>
              </a:prstGeom>
              <a:solidFill>
                <a:schemeClr val="accent1">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44" name="Rectangle: Rounded Corners 43">
                <a:extLst>
                  <a:ext uri="{FF2B5EF4-FFF2-40B4-BE49-F238E27FC236}">
                    <a16:creationId xmlns:a16="http://schemas.microsoft.com/office/drawing/2014/main" id="{E314FD2C-471D-F3BC-611E-C78C793845B3}"/>
                  </a:ext>
                </a:extLst>
              </p:cNvPr>
              <p:cNvSpPr/>
              <p:nvPr/>
            </p:nvSpPr>
            <p:spPr>
              <a:xfrm>
                <a:off x="9823989" y="4954441"/>
                <a:ext cx="1690885" cy="1523525"/>
              </a:xfrm>
              <a:prstGeom prst="round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grpSp>
          <p:nvGrpSpPr>
            <p:cNvPr id="40" name="Group 39">
              <a:extLst>
                <a:ext uri="{FF2B5EF4-FFF2-40B4-BE49-F238E27FC236}">
                  <a16:creationId xmlns:a16="http://schemas.microsoft.com/office/drawing/2014/main" id="{CD33E6C5-77A7-294F-0DFB-D5B2049C4D7E}"/>
                </a:ext>
              </a:extLst>
            </p:cNvPr>
            <p:cNvGrpSpPr/>
            <p:nvPr/>
          </p:nvGrpSpPr>
          <p:grpSpPr>
            <a:xfrm>
              <a:off x="639668" y="4954441"/>
              <a:ext cx="3450289" cy="1523525"/>
              <a:chOff x="639668" y="4954441"/>
              <a:chExt cx="3450289" cy="1523525"/>
            </a:xfrm>
          </p:grpSpPr>
          <p:sp>
            <p:nvSpPr>
              <p:cNvPr id="41" name="Rectangle: Rounded Corners 40">
                <a:extLst>
                  <a:ext uri="{FF2B5EF4-FFF2-40B4-BE49-F238E27FC236}">
                    <a16:creationId xmlns:a16="http://schemas.microsoft.com/office/drawing/2014/main" id="{650DC1A1-0205-1228-DBE6-0BFBC1723B84}"/>
                  </a:ext>
                </a:extLst>
              </p:cNvPr>
              <p:cNvSpPr/>
              <p:nvPr/>
            </p:nvSpPr>
            <p:spPr>
              <a:xfrm>
                <a:off x="639668" y="4954441"/>
                <a:ext cx="1690885" cy="1523525"/>
              </a:xfrm>
              <a:prstGeom prst="roundRect">
                <a:avLst/>
              </a:prstGeom>
              <a:solidFill>
                <a:schemeClr val="accent1">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42" name="Rectangle: Rounded Corners 41">
                <a:extLst>
                  <a:ext uri="{FF2B5EF4-FFF2-40B4-BE49-F238E27FC236}">
                    <a16:creationId xmlns:a16="http://schemas.microsoft.com/office/drawing/2014/main" id="{0F3CD502-3EF6-447C-ECE2-DECC541FFD7D}"/>
                  </a:ext>
                </a:extLst>
              </p:cNvPr>
              <p:cNvSpPr/>
              <p:nvPr/>
            </p:nvSpPr>
            <p:spPr>
              <a:xfrm>
                <a:off x="2399072" y="4954441"/>
                <a:ext cx="1690885" cy="1523525"/>
              </a:xfrm>
              <a:prstGeom prst="round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grpSp>
      <p:graphicFrame>
        <p:nvGraphicFramePr>
          <p:cNvPr id="45" name="Table 1030">
            <a:extLst>
              <a:ext uri="{FF2B5EF4-FFF2-40B4-BE49-F238E27FC236}">
                <a16:creationId xmlns:a16="http://schemas.microsoft.com/office/drawing/2014/main" id="{63C7C97C-8EB7-1741-4BA9-119535C8D748}"/>
              </a:ext>
            </a:extLst>
          </p:cNvPr>
          <p:cNvGraphicFramePr>
            <a:graphicFrameLocks noGrp="1"/>
          </p:cNvGraphicFramePr>
          <p:nvPr>
            <p:extLst>
              <p:ext uri="{D42A27DB-BD31-4B8C-83A1-F6EECF244321}">
                <p14:modId xmlns:p14="http://schemas.microsoft.com/office/powerpoint/2010/main" val="427045035"/>
              </p:ext>
            </p:extLst>
          </p:nvPr>
        </p:nvGraphicFramePr>
        <p:xfrm>
          <a:off x="4030448" y="3108371"/>
          <a:ext cx="3059118" cy="1281684"/>
        </p:xfrm>
        <a:graphic>
          <a:graphicData uri="http://schemas.openxmlformats.org/drawingml/2006/table">
            <a:tbl>
              <a:tblPr firstRow="1" bandRow="1">
                <a:tableStyleId>{5C22544A-7EE6-4342-B048-85BDC9FD1C3A}</a:tableStyleId>
              </a:tblPr>
              <a:tblGrid>
                <a:gridCol w="1019706">
                  <a:extLst>
                    <a:ext uri="{9D8B030D-6E8A-4147-A177-3AD203B41FA5}">
                      <a16:colId xmlns:a16="http://schemas.microsoft.com/office/drawing/2014/main" val="2836605297"/>
                    </a:ext>
                  </a:extLst>
                </a:gridCol>
                <a:gridCol w="1019706">
                  <a:extLst>
                    <a:ext uri="{9D8B030D-6E8A-4147-A177-3AD203B41FA5}">
                      <a16:colId xmlns:a16="http://schemas.microsoft.com/office/drawing/2014/main" val="3210602456"/>
                    </a:ext>
                  </a:extLst>
                </a:gridCol>
                <a:gridCol w="1019706">
                  <a:extLst>
                    <a:ext uri="{9D8B030D-6E8A-4147-A177-3AD203B41FA5}">
                      <a16:colId xmlns:a16="http://schemas.microsoft.com/office/drawing/2014/main" val="2808706719"/>
                    </a:ext>
                  </a:extLst>
                </a:gridCol>
              </a:tblGrid>
              <a:tr h="232876">
                <a:tc gridSpan="3">
                  <a:txBody>
                    <a:bodyPr/>
                    <a:lstStyle/>
                    <a:p>
                      <a:pPr algn="ctr">
                        <a:lnSpc>
                          <a:spcPts val="1660"/>
                        </a:lnSpc>
                      </a:pPr>
                      <a:r>
                        <a:rPr lang="en-US" sz="2000"/>
                        <a:t>Migration Directory</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solidFill>
                  </a:tcPr>
                </a:tc>
                <a:tc hMerge="1">
                  <a:txBody>
                    <a:bodyPr/>
                    <a:lstStyle/>
                    <a:p>
                      <a:pPr algn="ctr">
                        <a:lnSpc>
                          <a:spcPts val="1660"/>
                        </a:lnSpc>
                      </a:pPr>
                      <a:r>
                        <a:rPr lang="en-US" sz="2000"/>
                        <a:t>Origin</a:t>
                      </a:r>
                    </a:p>
                  </a:txBody>
                  <a:tcPr marL="62455" marR="6245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pPr algn="ctr">
                        <a:lnSpc>
                          <a:spcPts val="1660"/>
                        </a:lnSpc>
                      </a:pPr>
                      <a:r>
                        <a:rPr lang="en-US" sz="2000"/>
                        <a:t>Target</a:t>
                      </a:r>
                    </a:p>
                  </a:txBody>
                  <a:tcPr marL="62455" marR="6245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3761062"/>
                  </a:ext>
                </a:extLst>
              </a:tr>
              <a:tr h="0">
                <a:tc>
                  <a:txBody>
                    <a:bodyPr/>
                    <a:lstStyle/>
                    <a:p>
                      <a:pPr algn="ctr">
                        <a:lnSpc>
                          <a:spcPts val="1660"/>
                        </a:lnSpc>
                      </a:pPr>
                      <a:r>
                        <a:rPr lang="en-US" sz="2000"/>
                        <a:t>Client</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ts val="1660"/>
                        </a:lnSpc>
                      </a:pPr>
                      <a:r>
                        <a:rPr lang="en-US" sz="2000"/>
                        <a:t>Origin</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ts val="1660"/>
                        </a:lnSpc>
                      </a:pPr>
                      <a:r>
                        <a:rPr lang="en-US" sz="2000"/>
                        <a:t>Target</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7895508"/>
                  </a:ext>
                </a:extLst>
              </a:tr>
              <a:tr h="232876">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8108992"/>
                  </a:ext>
                </a:extLst>
              </a:tr>
              <a:tr h="232876">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8355959"/>
                  </a:ext>
                </a:extLst>
              </a:tr>
            </a:tbl>
          </a:graphicData>
        </a:graphic>
      </p:graphicFrame>
      <p:graphicFrame>
        <p:nvGraphicFramePr>
          <p:cNvPr id="1024" name="Table 16">
            <a:extLst>
              <a:ext uri="{FF2B5EF4-FFF2-40B4-BE49-F238E27FC236}">
                <a16:creationId xmlns:a16="http://schemas.microsoft.com/office/drawing/2014/main" id="{42B22A3C-EA77-001A-84BB-255E524CD2D6}"/>
              </a:ext>
            </a:extLst>
          </p:cNvPr>
          <p:cNvGraphicFramePr>
            <a:graphicFrameLocks noGrp="1"/>
          </p:cNvGraphicFramePr>
          <p:nvPr>
            <p:extLst>
              <p:ext uri="{D42A27DB-BD31-4B8C-83A1-F6EECF244321}">
                <p14:modId xmlns:p14="http://schemas.microsoft.com/office/powerpoint/2010/main" val="1028559587"/>
              </p:ext>
            </p:extLst>
          </p:nvPr>
        </p:nvGraphicFramePr>
        <p:xfrm>
          <a:off x="7285175" y="3288052"/>
          <a:ext cx="2435428" cy="989331"/>
        </p:xfrm>
        <a:graphic>
          <a:graphicData uri="http://schemas.openxmlformats.org/drawingml/2006/table">
            <a:tbl>
              <a:tblPr firstRow="1" bandRow="1">
                <a:tableStyleId>{5C22544A-7EE6-4342-B048-85BDC9FD1C3A}</a:tableStyleId>
              </a:tblPr>
              <a:tblGrid>
                <a:gridCol w="1217714">
                  <a:extLst>
                    <a:ext uri="{9D8B030D-6E8A-4147-A177-3AD203B41FA5}">
                      <a16:colId xmlns:a16="http://schemas.microsoft.com/office/drawing/2014/main" val="1594626085"/>
                    </a:ext>
                  </a:extLst>
                </a:gridCol>
                <a:gridCol w="1217714">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Minimum Workload</a:t>
                      </a:r>
                    </a:p>
                  </a:txBody>
                  <a:tcPr marL="100584" marR="10058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Server</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Workload</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S0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bl>
          </a:graphicData>
        </a:graphic>
      </p:graphicFrame>
      <p:sp>
        <p:nvSpPr>
          <p:cNvPr id="1026" name="Arrow: Up-Down 1025">
            <a:extLst>
              <a:ext uri="{FF2B5EF4-FFF2-40B4-BE49-F238E27FC236}">
                <a16:creationId xmlns:a16="http://schemas.microsoft.com/office/drawing/2014/main" id="{2E5D7E6C-980E-0ABB-35AF-58E9F58B6725}"/>
              </a:ext>
            </a:extLst>
          </p:cNvPr>
          <p:cNvSpPr/>
          <p:nvPr/>
        </p:nvSpPr>
        <p:spPr>
          <a:xfrm>
            <a:off x="4670634" y="2590831"/>
            <a:ext cx="297543" cy="3002637"/>
          </a:xfrm>
          <a:prstGeom prst="upDownArrow">
            <a:avLst/>
          </a:prstGeom>
          <a:solidFill>
            <a:schemeClr val="accent1">
              <a:lumMod val="60000"/>
              <a:lumOff val="4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2" name="Arrow: Up-Down 1051">
            <a:extLst>
              <a:ext uri="{FF2B5EF4-FFF2-40B4-BE49-F238E27FC236}">
                <a16:creationId xmlns:a16="http://schemas.microsoft.com/office/drawing/2014/main" id="{95F3A94A-3912-D775-0793-FFE27D16394D}"/>
              </a:ext>
            </a:extLst>
          </p:cNvPr>
          <p:cNvSpPr/>
          <p:nvPr/>
        </p:nvSpPr>
        <p:spPr>
          <a:xfrm rot="1818595">
            <a:off x="6061322" y="2377237"/>
            <a:ext cx="297543" cy="3501374"/>
          </a:xfrm>
          <a:prstGeom prst="upDownArrow">
            <a:avLst/>
          </a:prstGeom>
          <a:solidFill>
            <a:schemeClr val="accent1">
              <a:lumMod val="60000"/>
              <a:lumOff val="4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 name="TextBox 1063">
            <a:extLst>
              <a:ext uri="{FF2B5EF4-FFF2-40B4-BE49-F238E27FC236}">
                <a16:creationId xmlns:a16="http://schemas.microsoft.com/office/drawing/2014/main" id="{7AD97D36-0C43-5EE2-D259-4BE795EC4875}"/>
              </a:ext>
            </a:extLst>
          </p:cNvPr>
          <p:cNvSpPr txBox="1"/>
          <p:nvPr/>
        </p:nvSpPr>
        <p:spPr>
          <a:xfrm>
            <a:off x="7944794" y="4629963"/>
            <a:ext cx="1966682" cy="461665"/>
          </a:xfrm>
          <a:prstGeom prst="rect">
            <a:avLst/>
          </a:prstGeom>
          <a:noFill/>
        </p:spPr>
        <p:txBody>
          <a:bodyPr wrap="square" rtlCol="0">
            <a:spAutoFit/>
          </a:bodyPr>
          <a:lstStyle/>
          <a:p>
            <a:pPr algn="ctr"/>
            <a:r>
              <a:rPr lang="en-US" sz="2400" b="1"/>
              <a:t>TCP</a:t>
            </a:r>
          </a:p>
        </p:txBody>
      </p:sp>
      <p:sp>
        <p:nvSpPr>
          <p:cNvPr id="1065" name="TextBox 1064">
            <a:extLst>
              <a:ext uri="{FF2B5EF4-FFF2-40B4-BE49-F238E27FC236}">
                <a16:creationId xmlns:a16="http://schemas.microsoft.com/office/drawing/2014/main" id="{BDF1FB5C-37B4-F73C-7577-D2FD523DADDD}"/>
              </a:ext>
            </a:extLst>
          </p:cNvPr>
          <p:cNvSpPr txBox="1"/>
          <p:nvPr/>
        </p:nvSpPr>
        <p:spPr>
          <a:xfrm>
            <a:off x="9719883" y="4629963"/>
            <a:ext cx="1966682" cy="461665"/>
          </a:xfrm>
          <a:prstGeom prst="rect">
            <a:avLst/>
          </a:prstGeom>
          <a:noFill/>
        </p:spPr>
        <p:txBody>
          <a:bodyPr wrap="square" rtlCol="0">
            <a:spAutoFit/>
          </a:bodyPr>
          <a:lstStyle/>
          <a:p>
            <a:pPr algn="ctr"/>
            <a:r>
              <a:rPr lang="en-US" sz="2400" b="1" err="1"/>
              <a:t>TCPMig</a:t>
            </a:r>
            <a:endParaRPr lang="en-US" sz="2400" b="1"/>
          </a:p>
        </p:txBody>
      </p:sp>
      <p:sp>
        <p:nvSpPr>
          <p:cNvPr id="1066" name="TextBox 1065">
            <a:extLst>
              <a:ext uri="{FF2B5EF4-FFF2-40B4-BE49-F238E27FC236}">
                <a16:creationId xmlns:a16="http://schemas.microsoft.com/office/drawing/2014/main" id="{BB1BA4CB-7DE0-7319-5017-ACA6C576E152}"/>
              </a:ext>
            </a:extLst>
          </p:cNvPr>
          <p:cNvSpPr txBox="1"/>
          <p:nvPr/>
        </p:nvSpPr>
        <p:spPr>
          <a:xfrm>
            <a:off x="521979" y="4629963"/>
            <a:ext cx="1966682" cy="461665"/>
          </a:xfrm>
          <a:prstGeom prst="rect">
            <a:avLst/>
          </a:prstGeom>
          <a:noFill/>
        </p:spPr>
        <p:txBody>
          <a:bodyPr wrap="square" rtlCol="0">
            <a:spAutoFit/>
          </a:bodyPr>
          <a:lstStyle/>
          <a:p>
            <a:pPr algn="ctr"/>
            <a:r>
              <a:rPr lang="en-US" sz="2400" b="1"/>
              <a:t>TCP</a:t>
            </a:r>
          </a:p>
        </p:txBody>
      </p:sp>
      <p:sp>
        <p:nvSpPr>
          <p:cNvPr id="1067" name="TextBox 1066">
            <a:extLst>
              <a:ext uri="{FF2B5EF4-FFF2-40B4-BE49-F238E27FC236}">
                <a16:creationId xmlns:a16="http://schemas.microsoft.com/office/drawing/2014/main" id="{3C1640F8-FFCF-478D-4343-73ADBBC9EA77}"/>
              </a:ext>
            </a:extLst>
          </p:cNvPr>
          <p:cNvSpPr txBox="1"/>
          <p:nvPr/>
        </p:nvSpPr>
        <p:spPr>
          <a:xfrm>
            <a:off x="2297068" y="4629963"/>
            <a:ext cx="1966682" cy="461665"/>
          </a:xfrm>
          <a:prstGeom prst="rect">
            <a:avLst/>
          </a:prstGeom>
          <a:noFill/>
        </p:spPr>
        <p:txBody>
          <a:bodyPr wrap="square" rtlCol="0">
            <a:spAutoFit/>
          </a:bodyPr>
          <a:lstStyle/>
          <a:p>
            <a:pPr algn="ctr"/>
            <a:r>
              <a:rPr lang="en-US" sz="2400" b="1" err="1"/>
              <a:t>TCPMig</a:t>
            </a:r>
            <a:endParaRPr lang="en-US" sz="2400" b="1"/>
          </a:p>
        </p:txBody>
      </p:sp>
      <p:sp>
        <p:nvSpPr>
          <p:cNvPr id="1068" name="TextBox 1067">
            <a:extLst>
              <a:ext uri="{FF2B5EF4-FFF2-40B4-BE49-F238E27FC236}">
                <a16:creationId xmlns:a16="http://schemas.microsoft.com/office/drawing/2014/main" id="{6289B62F-BBBF-D8DC-64AC-C90A8E29BC8F}"/>
              </a:ext>
            </a:extLst>
          </p:cNvPr>
          <p:cNvSpPr txBox="1"/>
          <p:nvPr/>
        </p:nvSpPr>
        <p:spPr>
          <a:xfrm>
            <a:off x="432358" y="6120701"/>
            <a:ext cx="9869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C0</a:t>
            </a:r>
          </a:p>
        </p:txBody>
      </p:sp>
      <p:sp>
        <p:nvSpPr>
          <p:cNvPr id="1069" name="TextBox 1068">
            <a:extLst>
              <a:ext uri="{FF2B5EF4-FFF2-40B4-BE49-F238E27FC236}">
                <a16:creationId xmlns:a16="http://schemas.microsoft.com/office/drawing/2014/main" id="{5AFA6464-46D0-29DD-B39E-D1A5AB55EB66}"/>
              </a:ext>
            </a:extLst>
          </p:cNvPr>
          <p:cNvSpPr txBox="1"/>
          <p:nvPr/>
        </p:nvSpPr>
        <p:spPr>
          <a:xfrm>
            <a:off x="928093" y="6120701"/>
            <a:ext cx="9869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C1</a:t>
            </a:r>
          </a:p>
        </p:txBody>
      </p:sp>
      <p:graphicFrame>
        <p:nvGraphicFramePr>
          <p:cNvPr id="1070" name="Table 5">
            <a:extLst>
              <a:ext uri="{FF2B5EF4-FFF2-40B4-BE49-F238E27FC236}">
                <a16:creationId xmlns:a16="http://schemas.microsoft.com/office/drawing/2014/main" id="{91ED64F7-560E-015A-DE83-E8D98937C052}"/>
              </a:ext>
            </a:extLst>
          </p:cNvPr>
          <p:cNvGraphicFramePr>
            <a:graphicFrameLocks noGrp="1"/>
          </p:cNvGraphicFramePr>
          <p:nvPr>
            <p:extLst>
              <p:ext uri="{D42A27DB-BD31-4B8C-83A1-F6EECF244321}">
                <p14:modId xmlns:p14="http://schemas.microsoft.com/office/powerpoint/2010/main" val="3913996773"/>
              </p:ext>
            </p:extLst>
          </p:nvPr>
        </p:nvGraphicFramePr>
        <p:xfrm>
          <a:off x="794779" y="5066434"/>
          <a:ext cx="288438" cy="1108365"/>
        </p:xfrm>
        <a:graphic>
          <a:graphicData uri="http://schemas.openxmlformats.org/drawingml/2006/table">
            <a:tbl>
              <a:tblPr firstRow="1" bandRow="1">
                <a:tableStyleId>{5C22544A-7EE6-4342-B048-85BDC9FD1C3A}</a:tableStyleId>
              </a:tblPr>
              <a:tblGrid>
                <a:gridCol w="288438">
                  <a:extLst>
                    <a:ext uri="{9D8B030D-6E8A-4147-A177-3AD203B41FA5}">
                      <a16:colId xmlns:a16="http://schemas.microsoft.com/office/drawing/2014/main" val="2923784333"/>
                    </a:ext>
                  </a:extLst>
                </a:gridCol>
              </a:tblGrid>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9649053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96131946"/>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362491522"/>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96588464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95522"/>
                  </a:ext>
                </a:extLst>
              </a:tr>
            </a:tbl>
          </a:graphicData>
        </a:graphic>
      </p:graphicFrame>
      <p:sp>
        <p:nvSpPr>
          <p:cNvPr id="1071" name="TextBox 1070">
            <a:extLst>
              <a:ext uri="{FF2B5EF4-FFF2-40B4-BE49-F238E27FC236}">
                <a16:creationId xmlns:a16="http://schemas.microsoft.com/office/drawing/2014/main" id="{16464EBC-E3A5-0E4D-0F6A-ED855C45A2AE}"/>
              </a:ext>
            </a:extLst>
          </p:cNvPr>
          <p:cNvSpPr txBox="1"/>
          <p:nvPr/>
        </p:nvSpPr>
        <p:spPr>
          <a:xfrm>
            <a:off x="660452" y="5020597"/>
            <a:ext cx="55709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i="1">
                <a:solidFill>
                  <a:srgbClr val="0070C0"/>
                </a:solidFill>
              </a:rPr>
              <a:t>0</a:t>
            </a:r>
          </a:p>
        </p:txBody>
      </p:sp>
      <p:graphicFrame>
        <p:nvGraphicFramePr>
          <p:cNvPr id="1072" name="Table 5">
            <a:extLst>
              <a:ext uri="{FF2B5EF4-FFF2-40B4-BE49-F238E27FC236}">
                <a16:creationId xmlns:a16="http://schemas.microsoft.com/office/drawing/2014/main" id="{B7695EF7-BB9C-2E05-A2A2-9C7C878D8AC8}"/>
              </a:ext>
            </a:extLst>
          </p:cNvPr>
          <p:cNvGraphicFramePr>
            <a:graphicFrameLocks noGrp="1"/>
          </p:cNvGraphicFramePr>
          <p:nvPr>
            <p:extLst>
              <p:ext uri="{D42A27DB-BD31-4B8C-83A1-F6EECF244321}">
                <p14:modId xmlns:p14="http://schemas.microsoft.com/office/powerpoint/2010/main" val="641453174"/>
              </p:ext>
            </p:extLst>
          </p:nvPr>
        </p:nvGraphicFramePr>
        <p:xfrm>
          <a:off x="1280329" y="5066434"/>
          <a:ext cx="288438" cy="1108365"/>
        </p:xfrm>
        <a:graphic>
          <a:graphicData uri="http://schemas.openxmlformats.org/drawingml/2006/table">
            <a:tbl>
              <a:tblPr firstRow="1" bandRow="1">
                <a:tableStyleId>{5C22544A-7EE6-4342-B048-85BDC9FD1C3A}</a:tableStyleId>
              </a:tblPr>
              <a:tblGrid>
                <a:gridCol w="288438">
                  <a:extLst>
                    <a:ext uri="{9D8B030D-6E8A-4147-A177-3AD203B41FA5}">
                      <a16:colId xmlns:a16="http://schemas.microsoft.com/office/drawing/2014/main" val="2923784333"/>
                    </a:ext>
                  </a:extLst>
                </a:gridCol>
              </a:tblGrid>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9649053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96131946"/>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362491522"/>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96588464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95522"/>
                  </a:ext>
                </a:extLst>
              </a:tr>
            </a:tbl>
          </a:graphicData>
        </a:graphic>
      </p:graphicFrame>
      <p:sp>
        <p:nvSpPr>
          <p:cNvPr id="1073" name="TextBox 1072">
            <a:extLst>
              <a:ext uri="{FF2B5EF4-FFF2-40B4-BE49-F238E27FC236}">
                <a16:creationId xmlns:a16="http://schemas.microsoft.com/office/drawing/2014/main" id="{3C7A9B92-18F2-799E-E548-9C6E74D88E61}"/>
              </a:ext>
            </a:extLst>
          </p:cNvPr>
          <p:cNvSpPr txBox="1"/>
          <p:nvPr/>
        </p:nvSpPr>
        <p:spPr>
          <a:xfrm>
            <a:off x="1146002" y="5020597"/>
            <a:ext cx="55709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i="1">
                <a:solidFill>
                  <a:srgbClr val="0070C0"/>
                </a:solidFill>
              </a:rPr>
              <a:t>0</a:t>
            </a:r>
          </a:p>
        </p:txBody>
      </p:sp>
      <p:sp>
        <p:nvSpPr>
          <p:cNvPr id="1074" name="Title 1">
            <a:extLst>
              <a:ext uri="{FF2B5EF4-FFF2-40B4-BE49-F238E27FC236}">
                <a16:creationId xmlns:a16="http://schemas.microsoft.com/office/drawing/2014/main" id="{6E3B8C64-2DF7-F6A9-A472-B0FE2C003319}"/>
              </a:ext>
            </a:extLst>
          </p:cNvPr>
          <p:cNvSpPr txBox="1">
            <a:spLocks/>
          </p:cNvSpPr>
          <p:nvPr/>
        </p:nvSpPr>
        <p:spPr>
          <a:xfrm>
            <a:off x="-38100" y="72655"/>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a:t>Initial Connection Establishment</a:t>
            </a:r>
            <a:endParaRPr lang="en-US" sz="5000"/>
          </a:p>
        </p:txBody>
      </p:sp>
      <p:sp>
        <p:nvSpPr>
          <p:cNvPr id="5" name="Rectangle 4">
            <a:extLst>
              <a:ext uri="{FF2B5EF4-FFF2-40B4-BE49-F238E27FC236}">
                <a16:creationId xmlns:a16="http://schemas.microsoft.com/office/drawing/2014/main" id="{110AE296-608F-81B6-874B-FF374E7D1D2A}"/>
              </a:ext>
            </a:extLst>
          </p:cNvPr>
          <p:cNvSpPr/>
          <p:nvPr/>
        </p:nvSpPr>
        <p:spPr>
          <a:xfrm>
            <a:off x="270283" y="1221023"/>
            <a:ext cx="3167835" cy="1545755"/>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Workflow:</a:t>
            </a:r>
          </a:p>
          <a:p>
            <a:pPr marL="342900" indent="-342900">
              <a:buAutoNum type="arabicPeriod"/>
            </a:pPr>
            <a:r>
              <a:rPr lang="en-US" dirty="0">
                <a:solidFill>
                  <a:schemeClr val="tx1"/>
                </a:solidFill>
              </a:rPr>
              <a:t>Establish connection</a:t>
            </a:r>
          </a:p>
          <a:p>
            <a:pPr marL="342900" indent="-342900">
              <a:buAutoNum type="arabicPeriod"/>
            </a:pPr>
            <a:r>
              <a:rPr lang="en-US" dirty="0">
                <a:solidFill>
                  <a:schemeClr val="bg1"/>
                </a:solidFill>
              </a:rPr>
              <a:t>Initiate migration</a:t>
            </a:r>
          </a:p>
          <a:p>
            <a:pPr marL="342900" indent="-342900">
              <a:buAutoNum type="arabicPeriod"/>
            </a:pPr>
            <a:r>
              <a:rPr lang="en-US" dirty="0">
                <a:solidFill>
                  <a:schemeClr val="bg1"/>
                </a:solidFill>
              </a:rPr>
              <a:t>Prepare migration</a:t>
            </a:r>
          </a:p>
          <a:p>
            <a:pPr marL="342900" indent="-342900">
              <a:buAutoNum type="arabicPeriod"/>
            </a:pPr>
            <a:r>
              <a:rPr lang="en-US" dirty="0">
                <a:solidFill>
                  <a:schemeClr val="bg1"/>
                </a:solidFill>
              </a:rPr>
              <a:t>Transfer connection state</a:t>
            </a:r>
          </a:p>
        </p:txBody>
      </p:sp>
      <p:sp>
        <p:nvSpPr>
          <p:cNvPr id="6" name="Rectangle 5">
            <a:extLst>
              <a:ext uri="{FF2B5EF4-FFF2-40B4-BE49-F238E27FC236}">
                <a16:creationId xmlns:a16="http://schemas.microsoft.com/office/drawing/2014/main" id="{48FC016C-69AF-8C62-C0D9-81E84812148D}"/>
              </a:ext>
            </a:extLst>
          </p:cNvPr>
          <p:cNvSpPr/>
          <p:nvPr/>
        </p:nvSpPr>
        <p:spPr>
          <a:xfrm>
            <a:off x="320789" y="1564987"/>
            <a:ext cx="2343237" cy="29480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7" name="Group 6">
            <a:extLst>
              <a:ext uri="{FF2B5EF4-FFF2-40B4-BE49-F238E27FC236}">
                <a16:creationId xmlns:a16="http://schemas.microsoft.com/office/drawing/2014/main" id="{8F230305-5F96-D0F7-9252-4ABE9E568402}"/>
              </a:ext>
            </a:extLst>
          </p:cNvPr>
          <p:cNvGrpSpPr/>
          <p:nvPr/>
        </p:nvGrpSpPr>
        <p:grpSpPr>
          <a:xfrm>
            <a:off x="4004960" y="1299083"/>
            <a:ext cx="1147303" cy="946285"/>
            <a:chOff x="1766004" y="67676"/>
            <a:chExt cx="1388237" cy="1145004"/>
          </a:xfrm>
        </p:grpSpPr>
        <p:pic>
          <p:nvPicPr>
            <p:cNvPr id="9" name="Picture 7" descr="Icon&#10;&#10;Description automatically generated">
              <a:extLst>
                <a:ext uri="{FF2B5EF4-FFF2-40B4-BE49-F238E27FC236}">
                  <a16:creationId xmlns:a16="http://schemas.microsoft.com/office/drawing/2014/main" id="{53534477-4898-0330-8C93-89219CB280D8}"/>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10" name="TextBox 9">
              <a:extLst>
                <a:ext uri="{FF2B5EF4-FFF2-40B4-BE49-F238E27FC236}">
                  <a16:creationId xmlns:a16="http://schemas.microsoft.com/office/drawing/2014/main" id="{AC504A04-5FCD-9D05-7F23-3D8C63A04F07}"/>
                </a:ext>
              </a:extLst>
            </p:cNvPr>
            <p:cNvSpPr txBox="1"/>
            <p:nvPr/>
          </p:nvSpPr>
          <p:spPr>
            <a:xfrm>
              <a:off x="1766004" y="67676"/>
              <a:ext cx="1194174" cy="558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C0</a:t>
              </a:r>
            </a:p>
          </p:txBody>
        </p:sp>
      </p:grpSp>
      <p:grpSp>
        <p:nvGrpSpPr>
          <p:cNvPr id="11" name="Group 10">
            <a:extLst>
              <a:ext uri="{FF2B5EF4-FFF2-40B4-BE49-F238E27FC236}">
                <a16:creationId xmlns:a16="http://schemas.microsoft.com/office/drawing/2014/main" id="{EBDB57F6-ACF1-2FFB-9F09-401BB641705B}"/>
              </a:ext>
            </a:extLst>
          </p:cNvPr>
          <p:cNvGrpSpPr/>
          <p:nvPr/>
        </p:nvGrpSpPr>
        <p:grpSpPr>
          <a:xfrm>
            <a:off x="6546277" y="1286745"/>
            <a:ext cx="1136903" cy="958623"/>
            <a:chOff x="1778588" y="52747"/>
            <a:chExt cx="1375653" cy="1159933"/>
          </a:xfrm>
        </p:grpSpPr>
        <p:pic>
          <p:nvPicPr>
            <p:cNvPr id="12" name="Picture 7" descr="Icon&#10;&#10;Description automatically generated">
              <a:extLst>
                <a:ext uri="{FF2B5EF4-FFF2-40B4-BE49-F238E27FC236}">
                  <a16:creationId xmlns:a16="http://schemas.microsoft.com/office/drawing/2014/main" id="{5050396B-3B0A-A8C9-92B2-63F7C6FC431A}"/>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13" name="TextBox 12">
              <a:extLst>
                <a:ext uri="{FF2B5EF4-FFF2-40B4-BE49-F238E27FC236}">
                  <a16:creationId xmlns:a16="http://schemas.microsoft.com/office/drawing/2014/main" id="{38B5AB1B-09A2-35F5-63C8-EE4484AC0CEF}"/>
                </a:ext>
              </a:extLst>
            </p:cNvPr>
            <p:cNvSpPr txBox="1"/>
            <p:nvPr/>
          </p:nvSpPr>
          <p:spPr>
            <a:xfrm>
              <a:off x="1778588" y="52747"/>
              <a:ext cx="1194174" cy="558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C1</a:t>
              </a:r>
            </a:p>
          </p:txBody>
        </p:sp>
      </p:grpSp>
    </p:spTree>
    <p:extLst>
      <p:ext uri="{BB962C8B-B14F-4D97-AF65-F5344CB8AC3E}">
        <p14:creationId xmlns:p14="http://schemas.microsoft.com/office/powerpoint/2010/main" val="24326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up)">
                                      <p:cBhvr>
                                        <p:cTn id="7" dur="500"/>
                                        <p:tgtEl>
                                          <p:spTgt spid="102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52"/>
                                        </p:tgtEl>
                                        <p:attrNameLst>
                                          <p:attrName>style.visibility</p:attrName>
                                        </p:attrNameLst>
                                      </p:cBhvr>
                                      <p:to>
                                        <p:strVal val="visible"/>
                                      </p:to>
                                    </p:set>
                                    <p:animEffect transition="in" filter="wipe(up)">
                                      <p:cBhvr>
                                        <p:cTn id="10" dur="500"/>
                                        <p:tgtEl>
                                          <p:spTgt spid="1052"/>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068"/>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069"/>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07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071"/>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072"/>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0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animBg="1"/>
      <p:bldP spid="1052" grpId="0" animBg="1"/>
      <p:bldP spid="1068" grpId="0"/>
      <p:bldP spid="1069" grpId="0"/>
      <p:bldP spid="1071" grpId="0"/>
      <p:bldP spid="107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35">
            <a:extLst>
              <a:ext uri="{FF2B5EF4-FFF2-40B4-BE49-F238E27FC236}">
                <a16:creationId xmlns:a16="http://schemas.microsoft.com/office/drawing/2014/main" id="{53686919-919B-248C-0E3D-1270B6AAF831}"/>
              </a:ext>
            </a:extLst>
          </p:cNvPr>
          <p:cNvSpPr>
            <a:spLocks noGrp="1"/>
          </p:cNvSpPr>
          <p:nvPr>
            <p:ph type="sldNum" sz="quarter" idx="12"/>
          </p:nvPr>
        </p:nvSpPr>
        <p:spPr/>
        <p:txBody>
          <a:bodyPr/>
          <a:lstStyle/>
          <a:p>
            <a:fld id="{CE74A110-DBB9-CA44-8C7F-E2E29250936F}" type="slidenum">
              <a:rPr lang="en-US" smtClean="0"/>
              <a:t>26</a:t>
            </a:fld>
            <a:endParaRPr lang="en-US"/>
          </a:p>
        </p:txBody>
      </p:sp>
      <p:grpSp>
        <p:nvGrpSpPr>
          <p:cNvPr id="8" name="Group 7">
            <a:extLst>
              <a:ext uri="{FF2B5EF4-FFF2-40B4-BE49-F238E27FC236}">
                <a16:creationId xmlns:a16="http://schemas.microsoft.com/office/drawing/2014/main" id="{27884D54-480C-5C58-473C-E58D890FC75B}"/>
              </a:ext>
            </a:extLst>
          </p:cNvPr>
          <p:cNvGrpSpPr/>
          <p:nvPr/>
        </p:nvGrpSpPr>
        <p:grpSpPr>
          <a:xfrm>
            <a:off x="2254513" y="2965832"/>
            <a:ext cx="7682975" cy="1622754"/>
            <a:chOff x="2084794" y="3301165"/>
            <a:chExt cx="7682975" cy="1475232"/>
          </a:xfrm>
        </p:grpSpPr>
        <p:sp>
          <p:nvSpPr>
            <p:cNvPr id="23" name="Rectangle: Rounded Corners 22">
              <a:extLst>
                <a:ext uri="{FF2B5EF4-FFF2-40B4-BE49-F238E27FC236}">
                  <a16:creationId xmlns:a16="http://schemas.microsoft.com/office/drawing/2014/main" id="{9689B19B-A9FC-7586-E2CF-258C4D0FE79C}"/>
                </a:ext>
              </a:extLst>
            </p:cNvPr>
            <p:cNvSpPr/>
            <p:nvPr/>
          </p:nvSpPr>
          <p:spPr>
            <a:xfrm>
              <a:off x="2084794" y="3305344"/>
              <a:ext cx="7682975" cy="1457277"/>
            </a:xfrm>
            <a:prstGeom prst="round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24" name="Picture 4" descr="Network hub ">
              <a:extLst>
                <a:ext uri="{FF2B5EF4-FFF2-40B4-BE49-F238E27FC236}">
                  <a16:creationId xmlns:a16="http://schemas.microsoft.com/office/drawing/2014/main" id="{D5203A88-9EEA-D0BB-5B04-3EC850DC27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3198" y="3301165"/>
              <a:ext cx="1475232" cy="14752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a:extLst>
              <a:ext uri="{FF2B5EF4-FFF2-40B4-BE49-F238E27FC236}">
                <a16:creationId xmlns:a16="http://schemas.microsoft.com/office/drawing/2014/main" id="{60CF5EDD-E777-C82E-CA7C-AAA5BEA3029B}"/>
              </a:ext>
            </a:extLst>
          </p:cNvPr>
          <p:cNvGrpSpPr/>
          <p:nvPr/>
        </p:nvGrpSpPr>
        <p:grpSpPr>
          <a:xfrm>
            <a:off x="4188883" y="5442769"/>
            <a:ext cx="3814234" cy="1234138"/>
            <a:chOff x="3891998" y="5442769"/>
            <a:chExt cx="3814234" cy="1234138"/>
          </a:xfrm>
        </p:grpSpPr>
        <p:grpSp>
          <p:nvGrpSpPr>
            <p:cNvPr id="27" name="Group 26">
              <a:extLst>
                <a:ext uri="{FF2B5EF4-FFF2-40B4-BE49-F238E27FC236}">
                  <a16:creationId xmlns:a16="http://schemas.microsoft.com/office/drawing/2014/main" id="{B20F345F-54EB-FACF-0E95-51EB28075A4B}"/>
                </a:ext>
              </a:extLst>
            </p:cNvPr>
            <p:cNvGrpSpPr/>
            <p:nvPr/>
          </p:nvGrpSpPr>
          <p:grpSpPr>
            <a:xfrm>
              <a:off x="3891998" y="5442769"/>
              <a:ext cx="1254464" cy="1234138"/>
              <a:chOff x="4746504" y="1547938"/>
              <a:chExt cx="1140422" cy="1121944"/>
            </a:xfrm>
          </p:grpSpPr>
          <p:pic>
            <p:nvPicPr>
              <p:cNvPr id="31" name="Picture 51" descr="A picture containing electronics, projector&#10;&#10;Description automatically generated">
                <a:extLst>
                  <a:ext uri="{FF2B5EF4-FFF2-40B4-BE49-F238E27FC236}">
                    <a16:creationId xmlns:a16="http://schemas.microsoft.com/office/drawing/2014/main" id="{A6DFB6F5-46C9-C79B-AF53-3E726CB3F7A8}"/>
                  </a:ext>
                </a:extLst>
              </p:cNvPr>
              <p:cNvPicPr>
                <a:picLocks noChangeAspect="1"/>
              </p:cNvPicPr>
              <p:nvPr/>
            </p:nvPicPr>
            <p:blipFill>
              <a:blip r:embed="rId4"/>
              <a:stretch>
                <a:fillRect/>
              </a:stretch>
            </p:blipFill>
            <p:spPr>
              <a:xfrm>
                <a:off x="4746504" y="1547938"/>
                <a:ext cx="1140422" cy="1121944"/>
              </a:xfrm>
              <a:prstGeom prst="rect">
                <a:avLst/>
              </a:prstGeom>
            </p:spPr>
          </p:pic>
          <p:sp>
            <p:nvSpPr>
              <p:cNvPr id="37" name="TextBox 36">
                <a:extLst>
                  <a:ext uri="{FF2B5EF4-FFF2-40B4-BE49-F238E27FC236}">
                    <a16:creationId xmlns:a16="http://schemas.microsoft.com/office/drawing/2014/main" id="{FB012B7B-D94F-6819-BAA0-0B57C3447711}"/>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grpSp>
          <p:nvGrpSpPr>
            <p:cNvPr id="28" name="Group 27">
              <a:extLst>
                <a:ext uri="{FF2B5EF4-FFF2-40B4-BE49-F238E27FC236}">
                  <a16:creationId xmlns:a16="http://schemas.microsoft.com/office/drawing/2014/main" id="{E71C24BF-BFF8-0C56-2F31-6CFF633AE701}"/>
                </a:ext>
              </a:extLst>
            </p:cNvPr>
            <p:cNvGrpSpPr/>
            <p:nvPr/>
          </p:nvGrpSpPr>
          <p:grpSpPr>
            <a:xfrm>
              <a:off x="6451768" y="5442769"/>
              <a:ext cx="1254464" cy="1234138"/>
              <a:chOff x="4746504" y="1547938"/>
              <a:chExt cx="1140422" cy="1121944"/>
            </a:xfrm>
          </p:grpSpPr>
          <p:pic>
            <p:nvPicPr>
              <p:cNvPr id="29" name="Picture 51" descr="A picture containing electronics, projector&#10;&#10;Description automatically generated">
                <a:extLst>
                  <a:ext uri="{FF2B5EF4-FFF2-40B4-BE49-F238E27FC236}">
                    <a16:creationId xmlns:a16="http://schemas.microsoft.com/office/drawing/2014/main" id="{E0B5AA0B-3D0F-D959-E27A-0DC613A9EDBA}"/>
                  </a:ext>
                </a:extLst>
              </p:cNvPr>
              <p:cNvPicPr>
                <a:picLocks noChangeAspect="1"/>
              </p:cNvPicPr>
              <p:nvPr/>
            </p:nvPicPr>
            <p:blipFill>
              <a:blip r:embed="rId4"/>
              <a:stretch>
                <a:fillRect/>
              </a:stretch>
            </p:blipFill>
            <p:spPr>
              <a:xfrm>
                <a:off x="4746504" y="1547938"/>
                <a:ext cx="1140422" cy="1121944"/>
              </a:xfrm>
              <a:prstGeom prst="rect">
                <a:avLst/>
              </a:prstGeom>
            </p:spPr>
          </p:pic>
          <p:sp>
            <p:nvSpPr>
              <p:cNvPr id="30" name="TextBox 29">
                <a:extLst>
                  <a:ext uri="{FF2B5EF4-FFF2-40B4-BE49-F238E27FC236}">
                    <a16:creationId xmlns:a16="http://schemas.microsoft.com/office/drawing/2014/main" id="{B8A46869-401A-FC4B-C50F-BFC284725450}"/>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grpSp>
      <p:grpSp>
        <p:nvGrpSpPr>
          <p:cNvPr id="38" name="Group 37">
            <a:extLst>
              <a:ext uri="{FF2B5EF4-FFF2-40B4-BE49-F238E27FC236}">
                <a16:creationId xmlns:a16="http://schemas.microsoft.com/office/drawing/2014/main" id="{0EEEC7DE-8B6D-02D5-B39C-3768FF5ADF6D}"/>
              </a:ext>
            </a:extLst>
          </p:cNvPr>
          <p:cNvGrpSpPr/>
          <p:nvPr/>
        </p:nvGrpSpPr>
        <p:grpSpPr>
          <a:xfrm>
            <a:off x="658397" y="4916341"/>
            <a:ext cx="10875206" cy="1523525"/>
            <a:chOff x="639668" y="4954441"/>
            <a:chExt cx="10875206" cy="1523525"/>
          </a:xfrm>
        </p:grpSpPr>
        <p:grpSp>
          <p:nvGrpSpPr>
            <p:cNvPr id="39" name="Group 38">
              <a:extLst>
                <a:ext uri="{FF2B5EF4-FFF2-40B4-BE49-F238E27FC236}">
                  <a16:creationId xmlns:a16="http://schemas.microsoft.com/office/drawing/2014/main" id="{4D8B1435-78D5-8D42-7267-88230F419EDD}"/>
                </a:ext>
              </a:extLst>
            </p:cNvPr>
            <p:cNvGrpSpPr/>
            <p:nvPr/>
          </p:nvGrpSpPr>
          <p:grpSpPr>
            <a:xfrm>
              <a:off x="8064585" y="4954441"/>
              <a:ext cx="3450289" cy="1523525"/>
              <a:chOff x="8064585" y="4954441"/>
              <a:chExt cx="3450289" cy="1523525"/>
            </a:xfrm>
          </p:grpSpPr>
          <p:sp>
            <p:nvSpPr>
              <p:cNvPr id="43" name="Rectangle: Rounded Corners 42">
                <a:extLst>
                  <a:ext uri="{FF2B5EF4-FFF2-40B4-BE49-F238E27FC236}">
                    <a16:creationId xmlns:a16="http://schemas.microsoft.com/office/drawing/2014/main" id="{B8474891-1F73-52F7-3E8D-1CECB43221C8}"/>
                  </a:ext>
                </a:extLst>
              </p:cNvPr>
              <p:cNvSpPr/>
              <p:nvPr/>
            </p:nvSpPr>
            <p:spPr>
              <a:xfrm>
                <a:off x="8064585" y="4954441"/>
                <a:ext cx="1690885" cy="1523525"/>
              </a:xfrm>
              <a:prstGeom prst="roundRect">
                <a:avLst/>
              </a:prstGeom>
              <a:solidFill>
                <a:schemeClr val="accent1">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44" name="Rectangle: Rounded Corners 43">
                <a:extLst>
                  <a:ext uri="{FF2B5EF4-FFF2-40B4-BE49-F238E27FC236}">
                    <a16:creationId xmlns:a16="http://schemas.microsoft.com/office/drawing/2014/main" id="{E314FD2C-471D-F3BC-611E-C78C793845B3}"/>
                  </a:ext>
                </a:extLst>
              </p:cNvPr>
              <p:cNvSpPr/>
              <p:nvPr/>
            </p:nvSpPr>
            <p:spPr>
              <a:xfrm>
                <a:off x="9823989" y="4954441"/>
                <a:ext cx="1690885" cy="1523525"/>
              </a:xfrm>
              <a:prstGeom prst="round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grpSp>
          <p:nvGrpSpPr>
            <p:cNvPr id="40" name="Group 39">
              <a:extLst>
                <a:ext uri="{FF2B5EF4-FFF2-40B4-BE49-F238E27FC236}">
                  <a16:creationId xmlns:a16="http://schemas.microsoft.com/office/drawing/2014/main" id="{CD33E6C5-77A7-294F-0DFB-D5B2049C4D7E}"/>
                </a:ext>
              </a:extLst>
            </p:cNvPr>
            <p:cNvGrpSpPr/>
            <p:nvPr/>
          </p:nvGrpSpPr>
          <p:grpSpPr>
            <a:xfrm>
              <a:off x="639668" y="4954441"/>
              <a:ext cx="3450289" cy="1523525"/>
              <a:chOff x="639668" y="4954441"/>
              <a:chExt cx="3450289" cy="1523525"/>
            </a:xfrm>
          </p:grpSpPr>
          <p:sp>
            <p:nvSpPr>
              <p:cNvPr id="41" name="Rectangle: Rounded Corners 40">
                <a:extLst>
                  <a:ext uri="{FF2B5EF4-FFF2-40B4-BE49-F238E27FC236}">
                    <a16:creationId xmlns:a16="http://schemas.microsoft.com/office/drawing/2014/main" id="{650DC1A1-0205-1228-DBE6-0BFBC1723B84}"/>
                  </a:ext>
                </a:extLst>
              </p:cNvPr>
              <p:cNvSpPr/>
              <p:nvPr/>
            </p:nvSpPr>
            <p:spPr>
              <a:xfrm>
                <a:off x="639668" y="4954441"/>
                <a:ext cx="1690885" cy="1523525"/>
              </a:xfrm>
              <a:prstGeom prst="roundRect">
                <a:avLst/>
              </a:prstGeom>
              <a:solidFill>
                <a:schemeClr val="accent1">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42" name="Rectangle: Rounded Corners 41">
                <a:extLst>
                  <a:ext uri="{FF2B5EF4-FFF2-40B4-BE49-F238E27FC236}">
                    <a16:creationId xmlns:a16="http://schemas.microsoft.com/office/drawing/2014/main" id="{0F3CD502-3EF6-447C-ECE2-DECC541FFD7D}"/>
                  </a:ext>
                </a:extLst>
              </p:cNvPr>
              <p:cNvSpPr/>
              <p:nvPr/>
            </p:nvSpPr>
            <p:spPr>
              <a:xfrm>
                <a:off x="2399072" y="4954441"/>
                <a:ext cx="1690885" cy="1523525"/>
              </a:xfrm>
              <a:prstGeom prst="round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grpSp>
      <p:graphicFrame>
        <p:nvGraphicFramePr>
          <p:cNvPr id="45" name="Table 1030">
            <a:extLst>
              <a:ext uri="{FF2B5EF4-FFF2-40B4-BE49-F238E27FC236}">
                <a16:creationId xmlns:a16="http://schemas.microsoft.com/office/drawing/2014/main" id="{63C7C97C-8EB7-1741-4BA9-119535C8D748}"/>
              </a:ext>
            </a:extLst>
          </p:cNvPr>
          <p:cNvGraphicFramePr>
            <a:graphicFrameLocks noGrp="1"/>
          </p:cNvGraphicFramePr>
          <p:nvPr/>
        </p:nvGraphicFramePr>
        <p:xfrm>
          <a:off x="4030448" y="3108371"/>
          <a:ext cx="3059118" cy="1281684"/>
        </p:xfrm>
        <a:graphic>
          <a:graphicData uri="http://schemas.openxmlformats.org/drawingml/2006/table">
            <a:tbl>
              <a:tblPr firstRow="1" bandRow="1">
                <a:tableStyleId>{5C22544A-7EE6-4342-B048-85BDC9FD1C3A}</a:tableStyleId>
              </a:tblPr>
              <a:tblGrid>
                <a:gridCol w="1019706">
                  <a:extLst>
                    <a:ext uri="{9D8B030D-6E8A-4147-A177-3AD203B41FA5}">
                      <a16:colId xmlns:a16="http://schemas.microsoft.com/office/drawing/2014/main" val="2836605297"/>
                    </a:ext>
                  </a:extLst>
                </a:gridCol>
                <a:gridCol w="1019706">
                  <a:extLst>
                    <a:ext uri="{9D8B030D-6E8A-4147-A177-3AD203B41FA5}">
                      <a16:colId xmlns:a16="http://schemas.microsoft.com/office/drawing/2014/main" val="3210602456"/>
                    </a:ext>
                  </a:extLst>
                </a:gridCol>
                <a:gridCol w="1019706">
                  <a:extLst>
                    <a:ext uri="{9D8B030D-6E8A-4147-A177-3AD203B41FA5}">
                      <a16:colId xmlns:a16="http://schemas.microsoft.com/office/drawing/2014/main" val="2808706719"/>
                    </a:ext>
                  </a:extLst>
                </a:gridCol>
              </a:tblGrid>
              <a:tr h="232876">
                <a:tc gridSpan="3">
                  <a:txBody>
                    <a:bodyPr/>
                    <a:lstStyle/>
                    <a:p>
                      <a:pPr algn="ctr">
                        <a:lnSpc>
                          <a:spcPts val="1660"/>
                        </a:lnSpc>
                      </a:pPr>
                      <a:r>
                        <a:rPr lang="en-US" sz="2000"/>
                        <a:t>Migration Directory</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solidFill>
                  </a:tcPr>
                </a:tc>
                <a:tc hMerge="1">
                  <a:txBody>
                    <a:bodyPr/>
                    <a:lstStyle/>
                    <a:p>
                      <a:pPr algn="ctr">
                        <a:lnSpc>
                          <a:spcPts val="1660"/>
                        </a:lnSpc>
                      </a:pPr>
                      <a:r>
                        <a:rPr lang="en-US" sz="2000"/>
                        <a:t>Origin</a:t>
                      </a:r>
                    </a:p>
                  </a:txBody>
                  <a:tcPr marL="62455" marR="6245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pPr algn="ctr">
                        <a:lnSpc>
                          <a:spcPts val="1660"/>
                        </a:lnSpc>
                      </a:pPr>
                      <a:r>
                        <a:rPr lang="en-US" sz="2000"/>
                        <a:t>Target</a:t>
                      </a:r>
                    </a:p>
                  </a:txBody>
                  <a:tcPr marL="62455" marR="6245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3761062"/>
                  </a:ext>
                </a:extLst>
              </a:tr>
              <a:tr h="0">
                <a:tc>
                  <a:txBody>
                    <a:bodyPr/>
                    <a:lstStyle/>
                    <a:p>
                      <a:pPr algn="ctr">
                        <a:lnSpc>
                          <a:spcPts val="1660"/>
                        </a:lnSpc>
                      </a:pPr>
                      <a:r>
                        <a:rPr lang="en-US" sz="2000"/>
                        <a:t>Client</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ts val="1660"/>
                        </a:lnSpc>
                      </a:pPr>
                      <a:r>
                        <a:rPr lang="en-US" sz="2000"/>
                        <a:t>Origin</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ts val="1660"/>
                        </a:lnSpc>
                      </a:pPr>
                      <a:r>
                        <a:rPr lang="en-US" sz="2000"/>
                        <a:t>Target</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7895508"/>
                  </a:ext>
                </a:extLst>
              </a:tr>
              <a:tr h="232876">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8108992"/>
                  </a:ext>
                </a:extLst>
              </a:tr>
              <a:tr h="232876">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8355959"/>
                  </a:ext>
                </a:extLst>
              </a:tr>
            </a:tbl>
          </a:graphicData>
        </a:graphic>
      </p:graphicFrame>
      <p:graphicFrame>
        <p:nvGraphicFramePr>
          <p:cNvPr id="1024" name="Table 16">
            <a:extLst>
              <a:ext uri="{FF2B5EF4-FFF2-40B4-BE49-F238E27FC236}">
                <a16:creationId xmlns:a16="http://schemas.microsoft.com/office/drawing/2014/main" id="{42B22A3C-EA77-001A-84BB-255E524CD2D6}"/>
              </a:ext>
            </a:extLst>
          </p:cNvPr>
          <p:cNvGraphicFramePr>
            <a:graphicFrameLocks noGrp="1"/>
          </p:cNvGraphicFramePr>
          <p:nvPr>
            <p:extLst>
              <p:ext uri="{D42A27DB-BD31-4B8C-83A1-F6EECF244321}">
                <p14:modId xmlns:p14="http://schemas.microsoft.com/office/powerpoint/2010/main" val="3507157159"/>
              </p:ext>
            </p:extLst>
          </p:nvPr>
        </p:nvGraphicFramePr>
        <p:xfrm>
          <a:off x="7285175" y="3288052"/>
          <a:ext cx="2435428" cy="989331"/>
        </p:xfrm>
        <a:graphic>
          <a:graphicData uri="http://schemas.openxmlformats.org/drawingml/2006/table">
            <a:tbl>
              <a:tblPr firstRow="1" bandRow="1">
                <a:tableStyleId>{5C22544A-7EE6-4342-B048-85BDC9FD1C3A}</a:tableStyleId>
              </a:tblPr>
              <a:tblGrid>
                <a:gridCol w="1217714">
                  <a:extLst>
                    <a:ext uri="{9D8B030D-6E8A-4147-A177-3AD203B41FA5}">
                      <a16:colId xmlns:a16="http://schemas.microsoft.com/office/drawing/2014/main" val="1594626085"/>
                    </a:ext>
                  </a:extLst>
                </a:gridCol>
                <a:gridCol w="1217714">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Minimum Workload</a:t>
                      </a:r>
                    </a:p>
                  </a:txBody>
                  <a:tcPr marL="100584" marR="10058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Server</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Workload</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S0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bl>
          </a:graphicData>
        </a:graphic>
      </p:graphicFrame>
      <p:grpSp>
        <p:nvGrpSpPr>
          <p:cNvPr id="11" name="Group 10">
            <a:extLst>
              <a:ext uri="{FF2B5EF4-FFF2-40B4-BE49-F238E27FC236}">
                <a16:creationId xmlns:a16="http://schemas.microsoft.com/office/drawing/2014/main" id="{6EEB6C05-3145-98AC-A022-0A6826539431}"/>
              </a:ext>
            </a:extLst>
          </p:cNvPr>
          <p:cNvGrpSpPr/>
          <p:nvPr/>
        </p:nvGrpSpPr>
        <p:grpSpPr>
          <a:xfrm>
            <a:off x="3600637" y="4507393"/>
            <a:ext cx="4976655" cy="1266614"/>
            <a:chOff x="3600637" y="4649893"/>
            <a:chExt cx="4976655" cy="1266614"/>
          </a:xfrm>
        </p:grpSpPr>
        <p:grpSp>
          <p:nvGrpSpPr>
            <p:cNvPr id="12" name="Group 11">
              <a:extLst>
                <a:ext uri="{FF2B5EF4-FFF2-40B4-BE49-F238E27FC236}">
                  <a16:creationId xmlns:a16="http://schemas.microsoft.com/office/drawing/2014/main" id="{2EE44365-77D1-2232-78BD-02A4E4CF5D09}"/>
                </a:ext>
              </a:extLst>
            </p:cNvPr>
            <p:cNvGrpSpPr/>
            <p:nvPr/>
          </p:nvGrpSpPr>
          <p:grpSpPr>
            <a:xfrm>
              <a:off x="6159551" y="4649893"/>
              <a:ext cx="2417741" cy="1266614"/>
              <a:chOff x="1011818" y="4599093"/>
              <a:chExt cx="2417741" cy="1266614"/>
            </a:xfrm>
          </p:grpSpPr>
          <p:sp>
            <p:nvSpPr>
              <p:cNvPr id="16" name="Down Arrow 17">
                <a:extLst>
                  <a:ext uri="{FF2B5EF4-FFF2-40B4-BE49-F238E27FC236}">
                    <a16:creationId xmlns:a16="http://schemas.microsoft.com/office/drawing/2014/main" id="{5FF26E95-1249-B3EF-30A8-0475FD69F47D}"/>
                  </a:ext>
                </a:extLst>
              </p:cNvPr>
              <p:cNvSpPr/>
              <p:nvPr/>
            </p:nvSpPr>
            <p:spPr>
              <a:xfrm rot="10800000">
                <a:off x="1475621" y="4599093"/>
                <a:ext cx="1490133" cy="1266614"/>
              </a:xfrm>
              <a:prstGeom prst="downArrow">
                <a:avLst>
                  <a:gd name="adj1" fmla="val 56136"/>
                  <a:gd name="adj2" fmla="val 25936"/>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476C311-1DF6-945C-0E4D-8177170E3EF2}"/>
                  </a:ext>
                </a:extLst>
              </p:cNvPr>
              <p:cNvSpPr txBox="1"/>
              <p:nvPr/>
            </p:nvSpPr>
            <p:spPr>
              <a:xfrm>
                <a:off x="1011818" y="4876803"/>
                <a:ext cx="2417741" cy="646331"/>
              </a:xfrm>
              <a:prstGeom prst="rect">
                <a:avLst/>
              </a:prstGeom>
              <a:noFill/>
            </p:spPr>
            <p:txBody>
              <a:bodyPr wrap="square" rtlCol="0">
                <a:spAutoFit/>
              </a:bodyPr>
              <a:lstStyle/>
              <a:p>
                <a:pPr algn="ctr"/>
                <a:r>
                  <a:rPr lang="en-US" b="1"/>
                  <a:t>HEARTBEAT</a:t>
                </a:r>
              </a:p>
              <a:p>
                <a:pPr algn="ctr"/>
                <a:r>
                  <a:rPr lang="en-US" b="1"/>
                  <a:t>Workload: 0</a:t>
                </a:r>
              </a:p>
            </p:txBody>
          </p:sp>
        </p:grpSp>
        <p:grpSp>
          <p:nvGrpSpPr>
            <p:cNvPr id="13" name="Group 12">
              <a:extLst>
                <a:ext uri="{FF2B5EF4-FFF2-40B4-BE49-F238E27FC236}">
                  <a16:creationId xmlns:a16="http://schemas.microsoft.com/office/drawing/2014/main" id="{6255D9B2-8FC0-C372-184C-3E6A0A74E640}"/>
                </a:ext>
              </a:extLst>
            </p:cNvPr>
            <p:cNvGrpSpPr/>
            <p:nvPr/>
          </p:nvGrpSpPr>
          <p:grpSpPr>
            <a:xfrm>
              <a:off x="3600637" y="4649893"/>
              <a:ext cx="2417741" cy="1266614"/>
              <a:chOff x="3600637" y="4649893"/>
              <a:chExt cx="2417741" cy="1266614"/>
            </a:xfrm>
          </p:grpSpPr>
          <p:sp>
            <p:nvSpPr>
              <p:cNvPr id="14" name="Down Arrow 21">
                <a:extLst>
                  <a:ext uri="{FF2B5EF4-FFF2-40B4-BE49-F238E27FC236}">
                    <a16:creationId xmlns:a16="http://schemas.microsoft.com/office/drawing/2014/main" id="{6B722CF1-D52E-0398-1A7D-EE620743764C}"/>
                  </a:ext>
                </a:extLst>
              </p:cNvPr>
              <p:cNvSpPr/>
              <p:nvPr/>
            </p:nvSpPr>
            <p:spPr>
              <a:xfrm rot="10800000">
                <a:off x="4064440" y="4649893"/>
                <a:ext cx="1490133" cy="1266614"/>
              </a:xfrm>
              <a:prstGeom prst="downArrow">
                <a:avLst>
                  <a:gd name="adj1" fmla="val 56136"/>
                  <a:gd name="adj2" fmla="val 25936"/>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263AF25-E79C-0F33-4C8F-5D0490100E90}"/>
                  </a:ext>
                </a:extLst>
              </p:cNvPr>
              <p:cNvSpPr txBox="1"/>
              <p:nvPr/>
            </p:nvSpPr>
            <p:spPr>
              <a:xfrm>
                <a:off x="3600637" y="4927603"/>
                <a:ext cx="2417741" cy="646331"/>
              </a:xfrm>
              <a:prstGeom prst="rect">
                <a:avLst/>
              </a:prstGeom>
              <a:noFill/>
            </p:spPr>
            <p:txBody>
              <a:bodyPr wrap="square" rtlCol="0">
                <a:spAutoFit/>
              </a:bodyPr>
              <a:lstStyle/>
              <a:p>
                <a:pPr algn="ctr"/>
                <a:r>
                  <a:rPr lang="en-US" b="1"/>
                  <a:t>HEARTBEAT</a:t>
                </a:r>
              </a:p>
              <a:p>
                <a:pPr algn="ctr"/>
                <a:r>
                  <a:rPr lang="en-US" b="1"/>
                  <a:t>Workload: 5</a:t>
                </a:r>
              </a:p>
            </p:txBody>
          </p:sp>
        </p:grpSp>
      </p:grpSp>
      <p:sp>
        <p:nvSpPr>
          <p:cNvPr id="20" name="TextBox 19">
            <a:extLst>
              <a:ext uri="{FF2B5EF4-FFF2-40B4-BE49-F238E27FC236}">
                <a16:creationId xmlns:a16="http://schemas.microsoft.com/office/drawing/2014/main" id="{DCE527F0-2C38-4A0B-B329-07B83E8D05EB}"/>
              </a:ext>
            </a:extLst>
          </p:cNvPr>
          <p:cNvSpPr txBox="1"/>
          <p:nvPr/>
        </p:nvSpPr>
        <p:spPr>
          <a:xfrm>
            <a:off x="7944794" y="4629963"/>
            <a:ext cx="1966682" cy="461665"/>
          </a:xfrm>
          <a:prstGeom prst="rect">
            <a:avLst/>
          </a:prstGeom>
          <a:noFill/>
        </p:spPr>
        <p:txBody>
          <a:bodyPr wrap="square" rtlCol="0">
            <a:spAutoFit/>
          </a:bodyPr>
          <a:lstStyle/>
          <a:p>
            <a:pPr algn="ctr"/>
            <a:r>
              <a:rPr lang="en-US" sz="2400" b="1"/>
              <a:t>TCP</a:t>
            </a:r>
          </a:p>
        </p:txBody>
      </p:sp>
      <p:sp>
        <p:nvSpPr>
          <p:cNvPr id="21" name="TextBox 20">
            <a:extLst>
              <a:ext uri="{FF2B5EF4-FFF2-40B4-BE49-F238E27FC236}">
                <a16:creationId xmlns:a16="http://schemas.microsoft.com/office/drawing/2014/main" id="{19AF39CB-CD93-3E05-C1EB-B2AB0CB945DB}"/>
              </a:ext>
            </a:extLst>
          </p:cNvPr>
          <p:cNvSpPr txBox="1"/>
          <p:nvPr/>
        </p:nvSpPr>
        <p:spPr>
          <a:xfrm>
            <a:off x="9719883" y="4629963"/>
            <a:ext cx="1966682" cy="461665"/>
          </a:xfrm>
          <a:prstGeom prst="rect">
            <a:avLst/>
          </a:prstGeom>
          <a:noFill/>
        </p:spPr>
        <p:txBody>
          <a:bodyPr wrap="square" rtlCol="0">
            <a:spAutoFit/>
          </a:bodyPr>
          <a:lstStyle/>
          <a:p>
            <a:pPr algn="ctr"/>
            <a:r>
              <a:rPr lang="en-US" sz="2400" b="1" err="1"/>
              <a:t>TCPMig</a:t>
            </a:r>
            <a:endParaRPr lang="en-US" sz="2400" b="1"/>
          </a:p>
        </p:txBody>
      </p:sp>
      <p:sp>
        <p:nvSpPr>
          <p:cNvPr id="22" name="TextBox 21">
            <a:extLst>
              <a:ext uri="{FF2B5EF4-FFF2-40B4-BE49-F238E27FC236}">
                <a16:creationId xmlns:a16="http://schemas.microsoft.com/office/drawing/2014/main" id="{E7DC43F0-BAAC-6DA9-3227-F0D8D8BBC13E}"/>
              </a:ext>
            </a:extLst>
          </p:cNvPr>
          <p:cNvSpPr txBox="1"/>
          <p:nvPr/>
        </p:nvSpPr>
        <p:spPr>
          <a:xfrm>
            <a:off x="521979" y="4629963"/>
            <a:ext cx="1966682" cy="461665"/>
          </a:xfrm>
          <a:prstGeom prst="rect">
            <a:avLst/>
          </a:prstGeom>
          <a:noFill/>
        </p:spPr>
        <p:txBody>
          <a:bodyPr wrap="square" rtlCol="0">
            <a:spAutoFit/>
          </a:bodyPr>
          <a:lstStyle/>
          <a:p>
            <a:pPr algn="ctr"/>
            <a:r>
              <a:rPr lang="en-US" sz="2400" b="1"/>
              <a:t>TCP</a:t>
            </a:r>
          </a:p>
        </p:txBody>
      </p:sp>
      <p:sp>
        <p:nvSpPr>
          <p:cNvPr id="25" name="TextBox 24">
            <a:extLst>
              <a:ext uri="{FF2B5EF4-FFF2-40B4-BE49-F238E27FC236}">
                <a16:creationId xmlns:a16="http://schemas.microsoft.com/office/drawing/2014/main" id="{161C507D-8CC4-35B2-B5A7-C2C7A2636CBC}"/>
              </a:ext>
            </a:extLst>
          </p:cNvPr>
          <p:cNvSpPr txBox="1"/>
          <p:nvPr/>
        </p:nvSpPr>
        <p:spPr>
          <a:xfrm>
            <a:off x="2297068" y="4629963"/>
            <a:ext cx="1966682" cy="461665"/>
          </a:xfrm>
          <a:prstGeom prst="rect">
            <a:avLst/>
          </a:prstGeom>
          <a:noFill/>
        </p:spPr>
        <p:txBody>
          <a:bodyPr wrap="square" rtlCol="0">
            <a:spAutoFit/>
          </a:bodyPr>
          <a:lstStyle/>
          <a:p>
            <a:pPr algn="ctr"/>
            <a:r>
              <a:rPr lang="en-US" sz="2400" b="1" err="1"/>
              <a:t>TCPMig</a:t>
            </a:r>
            <a:endParaRPr lang="en-US" sz="2400" b="1"/>
          </a:p>
        </p:txBody>
      </p:sp>
      <p:sp>
        <p:nvSpPr>
          <p:cNvPr id="32" name="TextBox 31">
            <a:extLst>
              <a:ext uri="{FF2B5EF4-FFF2-40B4-BE49-F238E27FC236}">
                <a16:creationId xmlns:a16="http://schemas.microsoft.com/office/drawing/2014/main" id="{86D55406-0D8D-90A8-7B00-255A6191D9E9}"/>
              </a:ext>
            </a:extLst>
          </p:cNvPr>
          <p:cNvSpPr txBox="1"/>
          <p:nvPr/>
        </p:nvSpPr>
        <p:spPr>
          <a:xfrm>
            <a:off x="432358" y="6120701"/>
            <a:ext cx="9869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C0</a:t>
            </a:r>
          </a:p>
        </p:txBody>
      </p:sp>
      <p:sp>
        <p:nvSpPr>
          <p:cNvPr id="33" name="TextBox 32">
            <a:extLst>
              <a:ext uri="{FF2B5EF4-FFF2-40B4-BE49-F238E27FC236}">
                <a16:creationId xmlns:a16="http://schemas.microsoft.com/office/drawing/2014/main" id="{FE328F17-95F0-20B7-966A-94D7DABD39C5}"/>
              </a:ext>
            </a:extLst>
          </p:cNvPr>
          <p:cNvSpPr txBox="1"/>
          <p:nvPr/>
        </p:nvSpPr>
        <p:spPr>
          <a:xfrm>
            <a:off x="928093" y="6120701"/>
            <a:ext cx="9869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C1</a:t>
            </a:r>
          </a:p>
        </p:txBody>
      </p:sp>
      <p:graphicFrame>
        <p:nvGraphicFramePr>
          <p:cNvPr id="34" name="Table 5">
            <a:extLst>
              <a:ext uri="{FF2B5EF4-FFF2-40B4-BE49-F238E27FC236}">
                <a16:creationId xmlns:a16="http://schemas.microsoft.com/office/drawing/2014/main" id="{3475ECF7-952D-3A22-398E-7C31BE5A2F2B}"/>
              </a:ext>
            </a:extLst>
          </p:cNvPr>
          <p:cNvGraphicFramePr>
            <a:graphicFrameLocks noGrp="1"/>
          </p:cNvGraphicFramePr>
          <p:nvPr/>
        </p:nvGraphicFramePr>
        <p:xfrm>
          <a:off x="794779" y="5066434"/>
          <a:ext cx="288438" cy="1108365"/>
        </p:xfrm>
        <a:graphic>
          <a:graphicData uri="http://schemas.openxmlformats.org/drawingml/2006/table">
            <a:tbl>
              <a:tblPr firstRow="1" bandRow="1">
                <a:tableStyleId>{5C22544A-7EE6-4342-B048-85BDC9FD1C3A}</a:tableStyleId>
              </a:tblPr>
              <a:tblGrid>
                <a:gridCol w="288438">
                  <a:extLst>
                    <a:ext uri="{9D8B030D-6E8A-4147-A177-3AD203B41FA5}">
                      <a16:colId xmlns:a16="http://schemas.microsoft.com/office/drawing/2014/main" val="2923784333"/>
                    </a:ext>
                  </a:extLst>
                </a:gridCol>
              </a:tblGrid>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9649053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96131946"/>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362491522"/>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96588464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6495522"/>
                  </a:ext>
                </a:extLst>
              </a:tr>
            </a:tbl>
          </a:graphicData>
        </a:graphic>
      </p:graphicFrame>
      <p:sp>
        <p:nvSpPr>
          <p:cNvPr id="35" name="TextBox 34">
            <a:extLst>
              <a:ext uri="{FF2B5EF4-FFF2-40B4-BE49-F238E27FC236}">
                <a16:creationId xmlns:a16="http://schemas.microsoft.com/office/drawing/2014/main" id="{0BA0FF6F-180F-F545-6194-0C527A9487C8}"/>
              </a:ext>
            </a:extLst>
          </p:cNvPr>
          <p:cNvSpPr txBox="1"/>
          <p:nvPr/>
        </p:nvSpPr>
        <p:spPr>
          <a:xfrm>
            <a:off x="660452" y="5020597"/>
            <a:ext cx="55709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i="1">
                <a:solidFill>
                  <a:srgbClr val="0070C0"/>
                </a:solidFill>
              </a:rPr>
              <a:t>3</a:t>
            </a:r>
          </a:p>
        </p:txBody>
      </p:sp>
      <p:graphicFrame>
        <p:nvGraphicFramePr>
          <p:cNvPr id="46" name="Table 5">
            <a:extLst>
              <a:ext uri="{FF2B5EF4-FFF2-40B4-BE49-F238E27FC236}">
                <a16:creationId xmlns:a16="http://schemas.microsoft.com/office/drawing/2014/main" id="{5729771C-9198-58AC-0FC1-8FFA10256EB4}"/>
              </a:ext>
            </a:extLst>
          </p:cNvPr>
          <p:cNvGraphicFramePr>
            <a:graphicFrameLocks noGrp="1"/>
          </p:cNvGraphicFramePr>
          <p:nvPr/>
        </p:nvGraphicFramePr>
        <p:xfrm>
          <a:off x="1280329" y="5066434"/>
          <a:ext cx="288438" cy="1108365"/>
        </p:xfrm>
        <a:graphic>
          <a:graphicData uri="http://schemas.openxmlformats.org/drawingml/2006/table">
            <a:tbl>
              <a:tblPr firstRow="1" bandRow="1">
                <a:tableStyleId>{5C22544A-7EE6-4342-B048-85BDC9FD1C3A}</a:tableStyleId>
              </a:tblPr>
              <a:tblGrid>
                <a:gridCol w="288438">
                  <a:extLst>
                    <a:ext uri="{9D8B030D-6E8A-4147-A177-3AD203B41FA5}">
                      <a16:colId xmlns:a16="http://schemas.microsoft.com/office/drawing/2014/main" val="2923784333"/>
                    </a:ext>
                  </a:extLst>
                </a:gridCol>
              </a:tblGrid>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9649053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96131946"/>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362491522"/>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96588464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6495522"/>
                  </a:ext>
                </a:extLst>
              </a:tr>
            </a:tbl>
          </a:graphicData>
        </a:graphic>
      </p:graphicFrame>
      <p:sp>
        <p:nvSpPr>
          <p:cNvPr id="49" name="TextBox 48">
            <a:extLst>
              <a:ext uri="{FF2B5EF4-FFF2-40B4-BE49-F238E27FC236}">
                <a16:creationId xmlns:a16="http://schemas.microsoft.com/office/drawing/2014/main" id="{88DF4852-B447-4FDA-11D5-F67B3827A3B1}"/>
              </a:ext>
            </a:extLst>
          </p:cNvPr>
          <p:cNvSpPr txBox="1"/>
          <p:nvPr/>
        </p:nvSpPr>
        <p:spPr>
          <a:xfrm>
            <a:off x="1146002" y="5020597"/>
            <a:ext cx="55709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i="1">
                <a:solidFill>
                  <a:srgbClr val="0070C0"/>
                </a:solidFill>
              </a:rPr>
              <a:t>2</a:t>
            </a:r>
          </a:p>
        </p:txBody>
      </p:sp>
      <p:sp>
        <p:nvSpPr>
          <p:cNvPr id="5" name="Arrow: Up-Down 4">
            <a:extLst>
              <a:ext uri="{FF2B5EF4-FFF2-40B4-BE49-F238E27FC236}">
                <a16:creationId xmlns:a16="http://schemas.microsoft.com/office/drawing/2014/main" id="{718496F6-1D51-CD4E-DB0C-311E6F01DB69}"/>
              </a:ext>
            </a:extLst>
          </p:cNvPr>
          <p:cNvSpPr/>
          <p:nvPr/>
        </p:nvSpPr>
        <p:spPr>
          <a:xfrm>
            <a:off x="4670634" y="2590831"/>
            <a:ext cx="297543" cy="3002637"/>
          </a:xfrm>
          <a:prstGeom prst="upDownArrow">
            <a:avLst/>
          </a:prstGeom>
          <a:solidFill>
            <a:schemeClr val="accent1">
              <a:lumMod val="60000"/>
              <a:lumOff val="4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Up-Down 5">
            <a:extLst>
              <a:ext uri="{FF2B5EF4-FFF2-40B4-BE49-F238E27FC236}">
                <a16:creationId xmlns:a16="http://schemas.microsoft.com/office/drawing/2014/main" id="{3F060A59-499B-A092-B48C-91460AE16C04}"/>
              </a:ext>
            </a:extLst>
          </p:cNvPr>
          <p:cNvSpPr/>
          <p:nvPr/>
        </p:nvSpPr>
        <p:spPr>
          <a:xfrm rot="1818595">
            <a:off x="6061322" y="2377237"/>
            <a:ext cx="297543" cy="3501374"/>
          </a:xfrm>
          <a:prstGeom prst="upDownArrow">
            <a:avLst/>
          </a:prstGeom>
          <a:solidFill>
            <a:schemeClr val="accent1">
              <a:lumMod val="60000"/>
              <a:lumOff val="4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64A7E02D-0C8E-1C04-E5B9-BB6ED2892039}"/>
              </a:ext>
            </a:extLst>
          </p:cNvPr>
          <p:cNvSpPr txBox="1">
            <a:spLocks/>
          </p:cNvSpPr>
          <p:nvPr/>
        </p:nvSpPr>
        <p:spPr>
          <a:xfrm>
            <a:off x="-38100" y="72655"/>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dirty="0"/>
              <a:t>Initial Connection Establishment</a:t>
            </a:r>
            <a:endParaRPr lang="en-US" sz="5000" dirty="0"/>
          </a:p>
        </p:txBody>
      </p:sp>
      <p:sp>
        <p:nvSpPr>
          <p:cNvPr id="9" name="Rectangle 8">
            <a:extLst>
              <a:ext uri="{FF2B5EF4-FFF2-40B4-BE49-F238E27FC236}">
                <a16:creationId xmlns:a16="http://schemas.microsoft.com/office/drawing/2014/main" id="{55E8DB86-6274-AE64-1468-AE482DA4D0E3}"/>
              </a:ext>
            </a:extLst>
          </p:cNvPr>
          <p:cNvSpPr/>
          <p:nvPr/>
        </p:nvSpPr>
        <p:spPr>
          <a:xfrm>
            <a:off x="270283" y="1221023"/>
            <a:ext cx="3167835" cy="1545755"/>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Workflow:</a:t>
            </a:r>
          </a:p>
          <a:p>
            <a:pPr marL="342900" indent="-342900">
              <a:buAutoNum type="arabicPeriod"/>
            </a:pPr>
            <a:r>
              <a:rPr lang="en-US" dirty="0">
                <a:solidFill>
                  <a:schemeClr val="tx1"/>
                </a:solidFill>
              </a:rPr>
              <a:t>Establish connection</a:t>
            </a:r>
          </a:p>
          <a:p>
            <a:pPr marL="342900" indent="-342900">
              <a:buAutoNum type="arabicPeriod"/>
            </a:pPr>
            <a:r>
              <a:rPr lang="en-US" dirty="0">
                <a:solidFill>
                  <a:schemeClr val="bg1"/>
                </a:solidFill>
              </a:rPr>
              <a:t>Initiate migration</a:t>
            </a:r>
          </a:p>
          <a:p>
            <a:pPr marL="342900" indent="-342900">
              <a:buAutoNum type="arabicPeriod"/>
            </a:pPr>
            <a:r>
              <a:rPr lang="en-US" dirty="0">
                <a:solidFill>
                  <a:schemeClr val="bg1"/>
                </a:solidFill>
              </a:rPr>
              <a:t>Prepare migration</a:t>
            </a:r>
          </a:p>
          <a:p>
            <a:pPr marL="342900" indent="-342900">
              <a:buAutoNum type="arabicPeriod"/>
            </a:pPr>
            <a:r>
              <a:rPr lang="en-US" dirty="0">
                <a:solidFill>
                  <a:schemeClr val="bg1"/>
                </a:solidFill>
              </a:rPr>
              <a:t>Transfer connection state</a:t>
            </a:r>
          </a:p>
        </p:txBody>
      </p:sp>
      <p:sp>
        <p:nvSpPr>
          <p:cNvPr id="10" name="Rectangle 9">
            <a:extLst>
              <a:ext uri="{FF2B5EF4-FFF2-40B4-BE49-F238E27FC236}">
                <a16:creationId xmlns:a16="http://schemas.microsoft.com/office/drawing/2014/main" id="{1F4FE00C-547A-C20D-A38A-65CD11509460}"/>
              </a:ext>
            </a:extLst>
          </p:cNvPr>
          <p:cNvSpPr/>
          <p:nvPr/>
        </p:nvSpPr>
        <p:spPr>
          <a:xfrm>
            <a:off x="320789" y="1564987"/>
            <a:ext cx="2343237" cy="29480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18" name="Group 17">
            <a:extLst>
              <a:ext uri="{FF2B5EF4-FFF2-40B4-BE49-F238E27FC236}">
                <a16:creationId xmlns:a16="http://schemas.microsoft.com/office/drawing/2014/main" id="{C1A71204-7908-CA81-1372-A4811722DAAA}"/>
              </a:ext>
            </a:extLst>
          </p:cNvPr>
          <p:cNvGrpSpPr/>
          <p:nvPr/>
        </p:nvGrpSpPr>
        <p:grpSpPr>
          <a:xfrm>
            <a:off x="4004960" y="1299083"/>
            <a:ext cx="1147303" cy="946285"/>
            <a:chOff x="1766004" y="67676"/>
            <a:chExt cx="1388237" cy="1145004"/>
          </a:xfrm>
        </p:grpSpPr>
        <p:pic>
          <p:nvPicPr>
            <p:cNvPr id="19" name="Picture 7" descr="Icon&#10;&#10;Description automatically generated">
              <a:extLst>
                <a:ext uri="{FF2B5EF4-FFF2-40B4-BE49-F238E27FC236}">
                  <a16:creationId xmlns:a16="http://schemas.microsoft.com/office/drawing/2014/main" id="{F4D40B55-8318-810D-0A07-56D14599EB42}"/>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47" name="TextBox 46">
              <a:extLst>
                <a:ext uri="{FF2B5EF4-FFF2-40B4-BE49-F238E27FC236}">
                  <a16:creationId xmlns:a16="http://schemas.microsoft.com/office/drawing/2014/main" id="{1462F2BE-D3FA-EE75-3D07-DD475382EBE2}"/>
                </a:ext>
              </a:extLst>
            </p:cNvPr>
            <p:cNvSpPr txBox="1"/>
            <p:nvPr/>
          </p:nvSpPr>
          <p:spPr>
            <a:xfrm>
              <a:off x="1766004" y="67676"/>
              <a:ext cx="1194174" cy="558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C0</a:t>
              </a:r>
            </a:p>
          </p:txBody>
        </p:sp>
      </p:grpSp>
      <p:grpSp>
        <p:nvGrpSpPr>
          <p:cNvPr id="48" name="Group 47">
            <a:extLst>
              <a:ext uri="{FF2B5EF4-FFF2-40B4-BE49-F238E27FC236}">
                <a16:creationId xmlns:a16="http://schemas.microsoft.com/office/drawing/2014/main" id="{F7356E14-1BCC-4E80-C0B5-3905DC10AB96}"/>
              </a:ext>
            </a:extLst>
          </p:cNvPr>
          <p:cNvGrpSpPr/>
          <p:nvPr/>
        </p:nvGrpSpPr>
        <p:grpSpPr>
          <a:xfrm>
            <a:off x="6546277" y="1286745"/>
            <a:ext cx="1136903" cy="958623"/>
            <a:chOff x="1778588" y="52747"/>
            <a:chExt cx="1375653" cy="1159933"/>
          </a:xfrm>
        </p:grpSpPr>
        <p:pic>
          <p:nvPicPr>
            <p:cNvPr id="50" name="Picture 7" descr="Icon&#10;&#10;Description automatically generated">
              <a:extLst>
                <a:ext uri="{FF2B5EF4-FFF2-40B4-BE49-F238E27FC236}">
                  <a16:creationId xmlns:a16="http://schemas.microsoft.com/office/drawing/2014/main" id="{DF5532D3-EEBA-46EC-6FAB-266BBE99045D}"/>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51" name="TextBox 50">
              <a:extLst>
                <a:ext uri="{FF2B5EF4-FFF2-40B4-BE49-F238E27FC236}">
                  <a16:creationId xmlns:a16="http://schemas.microsoft.com/office/drawing/2014/main" id="{092098EF-61FB-8508-37BC-55086BCD33A9}"/>
                </a:ext>
              </a:extLst>
            </p:cNvPr>
            <p:cNvSpPr txBox="1"/>
            <p:nvPr/>
          </p:nvSpPr>
          <p:spPr>
            <a:xfrm>
              <a:off x="1778588" y="52747"/>
              <a:ext cx="1194174" cy="558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C1</a:t>
              </a:r>
            </a:p>
          </p:txBody>
        </p:sp>
      </p:grpSp>
    </p:spTree>
    <p:extLst>
      <p:ext uri="{BB962C8B-B14F-4D97-AF65-F5344CB8AC3E}">
        <p14:creationId xmlns:p14="http://schemas.microsoft.com/office/powerpoint/2010/main" val="224769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35">
            <a:extLst>
              <a:ext uri="{FF2B5EF4-FFF2-40B4-BE49-F238E27FC236}">
                <a16:creationId xmlns:a16="http://schemas.microsoft.com/office/drawing/2014/main" id="{53686919-919B-248C-0E3D-1270B6AAF831}"/>
              </a:ext>
            </a:extLst>
          </p:cNvPr>
          <p:cNvSpPr>
            <a:spLocks noGrp="1"/>
          </p:cNvSpPr>
          <p:nvPr>
            <p:ph type="sldNum" sz="quarter" idx="12"/>
          </p:nvPr>
        </p:nvSpPr>
        <p:spPr/>
        <p:txBody>
          <a:bodyPr/>
          <a:lstStyle/>
          <a:p>
            <a:fld id="{CE74A110-DBB9-CA44-8C7F-E2E29250936F}" type="slidenum">
              <a:rPr lang="en-US" smtClean="0"/>
              <a:t>27</a:t>
            </a:fld>
            <a:endParaRPr lang="en-US"/>
          </a:p>
        </p:txBody>
      </p:sp>
      <p:grpSp>
        <p:nvGrpSpPr>
          <p:cNvPr id="8" name="Group 7">
            <a:extLst>
              <a:ext uri="{FF2B5EF4-FFF2-40B4-BE49-F238E27FC236}">
                <a16:creationId xmlns:a16="http://schemas.microsoft.com/office/drawing/2014/main" id="{27884D54-480C-5C58-473C-E58D890FC75B}"/>
              </a:ext>
            </a:extLst>
          </p:cNvPr>
          <p:cNvGrpSpPr/>
          <p:nvPr/>
        </p:nvGrpSpPr>
        <p:grpSpPr>
          <a:xfrm>
            <a:off x="2254513" y="2965832"/>
            <a:ext cx="7682975" cy="1622754"/>
            <a:chOff x="2084794" y="3301165"/>
            <a:chExt cx="7682975" cy="1475232"/>
          </a:xfrm>
        </p:grpSpPr>
        <p:sp>
          <p:nvSpPr>
            <p:cNvPr id="23" name="Rectangle: Rounded Corners 22">
              <a:extLst>
                <a:ext uri="{FF2B5EF4-FFF2-40B4-BE49-F238E27FC236}">
                  <a16:creationId xmlns:a16="http://schemas.microsoft.com/office/drawing/2014/main" id="{9689B19B-A9FC-7586-E2CF-258C4D0FE79C}"/>
                </a:ext>
              </a:extLst>
            </p:cNvPr>
            <p:cNvSpPr/>
            <p:nvPr/>
          </p:nvSpPr>
          <p:spPr>
            <a:xfrm>
              <a:off x="2084794" y="3305344"/>
              <a:ext cx="7682975" cy="1457277"/>
            </a:xfrm>
            <a:prstGeom prst="round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24" name="Picture 4" descr="Network hub ">
              <a:extLst>
                <a:ext uri="{FF2B5EF4-FFF2-40B4-BE49-F238E27FC236}">
                  <a16:creationId xmlns:a16="http://schemas.microsoft.com/office/drawing/2014/main" id="{D5203A88-9EEA-D0BB-5B04-3EC850DC27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3198" y="3301165"/>
              <a:ext cx="1475232" cy="14752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a:extLst>
              <a:ext uri="{FF2B5EF4-FFF2-40B4-BE49-F238E27FC236}">
                <a16:creationId xmlns:a16="http://schemas.microsoft.com/office/drawing/2014/main" id="{60CF5EDD-E777-C82E-CA7C-AAA5BEA3029B}"/>
              </a:ext>
            </a:extLst>
          </p:cNvPr>
          <p:cNvGrpSpPr/>
          <p:nvPr/>
        </p:nvGrpSpPr>
        <p:grpSpPr>
          <a:xfrm>
            <a:off x="4188883" y="5442769"/>
            <a:ext cx="3814234" cy="1234138"/>
            <a:chOff x="3891998" y="5442769"/>
            <a:chExt cx="3814234" cy="1234138"/>
          </a:xfrm>
        </p:grpSpPr>
        <p:grpSp>
          <p:nvGrpSpPr>
            <p:cNvPr id="27" name="Group 26">
              <a:extLst>
                <a:ext uri="{FF2B5EF4-FFF2-40B4-BE49-F238E27FC236}">
                  <a16:creationId xmlns:a16="http://schemas.microsoft.com/office/drawing/2014/main" id="{B20F345F-54EB-FACF-0E95-51EB28075A4B}"/>
                </a:ext>
              </a:extLst>
            </p:cNvPr>
            <p:cNvGrpSpPr/>
            <p:nvPr/>
          </p:nvGrpSpPr>
          <p:grpSpPr>
            <a:xfrm>
              <a:off x="3891998" y="5442769"/>
              <a:ext cx="1254464" cy="1234138"/>
              <a:chOff x="4746504" y="1547938"/>
              <a:chExt cx="1140422" cy="1121944"/>
            </a:xfrm>
          </p:grpSpPr>
          <p:pic>
            <p:nvPicPr>
              <p:cNvPr id="31" name="Picture 51" descr="A picture containing electronics, projector&#10;&#10;Description automatically generated">
                <a:extLst>
                  <a:ext uri="{FF2B5EF4-FFF2-40B4-BE49-F238E27FC236}">
                    <a16:creationId xmlns:a16="http://schemas.microsoft.com/office/drawing/2014/main" id="{A6DFB6F5-46C9-C79B-AF53-3E726CB3F7A8}"/>
                  </a:ext>
                </a:extLst>
              </p:cNvPr>
              <p:cNvPicPr>
                <a:picLocks noChangeAspect="1"/>
              </p:cNvPicPr>
              <p:nvPr/>
            </p:nvPicPr>
            <p:blipFill>
              <a:blip r:embed="rId4"/>
              <a:stretch>
                <a:fillRect/>
              </a:stretch>
            </p:blipFill>
            <p:spPr>
              <a:xfrm>
                <a:off x="4746504" y="1547938"/>
                <a:ext cx="1140422" cy="1121944"/>
              </a:xfrm>
              <a:prstGeom prst="rect">
                <a:avLst/>
              </a:prstGeom>
            </p:spPr>
          </p:pic>
          <p:sp>
            <p:nvSpPr>
              <p:cNvPr id="37" name="TextBox 36">
                <a:extLst>
                  <a:ext uri="{FF2B5EF4-FFF2-40B4-BE49-F238E27FC236}">
                    <a16:creationId xmlns:a16="http://schemas.microsoft.com/office/drawing/2014/main" id="{FB012B7B-D94F-6819-BAA0-0B57C3447711}"/>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grpSp>
          <p:nvGrpSpPr>
            <p:cNvPr id="28" name="Group 27">
              <a:extLst>
                <a:ext uri="{FF2B5EF4-FFF2-40B4-BE49-F238E27FC236}">
                  <a16:creationId xmlns:a16="http://schemas.microsoft.com/office/drawing/2014/main" id="{E71C24BF-BFF8-0C56-2F31-6CFF633AE701}"/>
                </a:ext>
              </a:extLst>
            </p:cNvPr>
            <p:cNvGrpSpPr/>
            <p:nvPr/>
          </p:nvGrpSpPr>
          <p:grpSpPr>
            <a:xfrm>
              <a:off x="6451768" y="5442769"/>
              <a:ext cx="1254464" cy="1234138"/>
              <a:chOff x="4746504" y="1547938"/>
              <a:chExt cx="1140422" cy="1121944"/>
            </a:xfrm>
          </p:grpSpPr>
          <p:pic>
            <p:nvPicPr>
              <p:cNvPr id="29" name="Picture 51" descr="A picture containing electronics, projector&#10;&#10;Description automatically generated">
                <a:extLst>
                  <a:ext uri="{FF2B5EF4-FFF2-40B4-BE49-F238E27FC236}">
                    <a16:creationId xmlns:a16="http://schemas.microsoft.com/office/drawing/2014/main" id="{E0B5AA0B-3D0F-D959-E27A-0DC613A9EDBA}"/>
                  </a:ext>
                </a:extLst>
              </p:cNvPr>
              <p:cNvPicPr>
                <a:picLocks noChangeAspect="1"/>
              </p:cNvPicPr>
              <p:nvPr/>
            </p:nvPicPr>
            <p:blipFill>
              <a:blip r:embed="rId4"/>
              <a:stretch>
                <a:fillRect/>
              </a:stretch>
            </p:blipFill>
            <p:spPr>
              <a:xfrm>
                <a:off x="4746504" y="1547938"/>
                <a:ext cx="1140422" cy="1121944"/>
              </a:xfrm>
              <a:prstGeom prst="rect">
                <a:avLst/>
              </a:prstGeom>
            </p:spPr>
          </p:pic>
          <p:sp>
            <p:nvSpPr>
              <p:cNvPr id="30" name="TextBox 29">
                <a:extLst>
                  <a:ext uri="{FF2B5EF4-FFF2-40B4-BE49-F238E27FC236}">
                    <a16:creationId xmlns:a16="http://schemas.microsoft.com/office/drawing/2014/main" id="{B8A46869-401A-FC4B-C50F-BFC284725450}"/>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grpSp>
      <p:grpSp>
        <p:nvGrpSpPr>
          <p:cNvPr id="38" name="Group 37">
            <a:extLst>
              <a:ext uri="{FF2B5EF4-FFF2-40B4-BE49-F238E27FC236}">
                <a16:creationId xmlns:a16="http://schemas.microsoft.com/office/drawing/2014/main" id="{0EEEC7DE-8B6D-02D5-B39C-3768FF5ADF6D}"/>
              </a:ext>
            </a:extLst>
          </p:cNvPr>
          <p:cNvGrpSpPr/>
          <p:nvPr/>
        </p:nvGrpSpPr>
        <p:grpSpPr>
          <a:xfrm>
            <a:off x="658397" y="4916341"/>
            <a:ext cx="10875206" cy="1523525"/>
            <a:chOff x="639668" y="4954441"/>
            <a:chExt cx="10875206" cy="1523525"/>
          </a:xfrm>
        </p:grpSpPr>
        <p:grpSp>
          <p:nvGrpSpPr>
            <p:cNvPr id="39" name="Group 38">
              <a:extLst>
                <a:ext uri="{FF2B5EF4-FFF2-40B4-BE49-F238E27FC236}">
                  <a16:creationId xmlns:a16="http://schemas.microsoft.com/office/drawing/2014/main" id="{4D8B1435-78D5-8D42-7267-88230F419EDD}"/>
                </a:ext>
              </a:extLst>
            </p:cNvPr>
            <p:cNvGrpSpPr/>
            <p:nvPr/>
          </p:nvGrpSpPr>
          <p:grpSpPr>
            <a:xfrm>
              <a:off x="8064585" y="4954441"/>
              <a:ext cx="3450289" cy="1523525"/>
              <a:chOff x="8064585" y="4954441"/>
              <a:chExt cx="3450289" cy="1523525"/>
            </a:xfrm>
          </p:grpSpPr>
          <p:sp>
            <p:nvSpPr>
              <p:cNvPr id="43" name="Rectangle: Rounded Corners 42">
                <a:extLst>
                  <a:ext uri="{FF2B5EF4-FFF2-40B4-BE49-F238E27FC236}">
                    <a16:creationId xmlns:a16="http://schemas.microsoft.com/office/drawing/2014/main" id="{B8474891-1F73-52F7-3E8D-1CECB43221C8}"/>
                  </a:ext>
                </a:extLst>
              </p:cNvPr>
              <p:cNvSpPr/>
              <p:nvPr/>
            </p:nvSpPr>
            <p:spPr>
              <a:xfrm>
                <a:off x="8064585" y="4954441"/>
                <a:ext cx="1690885" cy="1523525"/>
              </a:xfrm>
              <a:prstGeom prst="roundRect">
                <a:avLst/>
              </a:prstGeom>
              <a:solidFill>
                <a:schemeClr val="accent1">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44" name="Rectangle: Rounded Corners 43">
                <a:extLst>
                  <a:ext uri="{FF2B5EF4-FFF2-40B4-BE49-F238E27FC236}">
                    <a16:creationId xmlns:a16="http://schemas.microsoft.com/office/drawing/2014/main" id="{E314FD2C-471D-F3BC-611E-C78C793845B3}"/>
                  </a:ext>
                </a:extLst>
              </p:cNvPr>
              <p:cNvSpPr/>
              <p:nvPr/>
            </p:nvSpPr>
            <p:spPr>
              <a:xfrm>
                <a:off x="9823989" y="4954441"/>
                <a:ext cx="1690885" cy="1523525"/>
              </a:xfrm>
              <a:prstGeom prst="round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grpSp>
          <p:nvGrpSpPr>
            <p:cNvPr id="40" name="Group 39">
              <a:extLst>
                <a:ext uri="{FF2B5EF4-FFF2-40B4-BE49-F238E27FC236}">
                  <a16:creationId xmlns:a16="http://schemas.microsoft.com/office/drawing/2014/main" id="{CD33E6C5-77A7-294F-0DFB-D5B2049C4D7E}"/>
                </a:ext>
              </a:extLst>
            </p:cNvPr>
            <p:cNvGrpSpPr/>
            <p:nvPr/>
          </p:nvGrpSpPr>
          <p:grpSpPr>
            <a:xfrm>
              <a:off x="639668" y="4954441"/>
              <a:ext cx="3450289" cy="1523525"/>
              <a:chOff x="639668" y="4954441"/>
              <a:chExt cx="3450289" cy="1523525"/>
            </a:xfrm>
          </p:grpSpPr>
          <p:sp>
            <p:nvSpPr>
              <p:cNvPr id="41" name="Rectangle: Rounded Corners 40">
                <a:extLst>
                  <a:ext uri="{FF2B5EF4-FFF2-40B4-BE49-F238E27FC236}">
                    <a16:creationId xmlns:a16="http://schemas.microsoft.com/office/drawing/2014/main" id="{650DC1A1-0205-1228-DBE6-0BFBC1723B84}"/>
                  </a:ext>
                </a:extLst>
              </p:cNvPr>
              <p:cNvSpPr/>
              <p:nvPr/>
            </p:nvSpPr>
            <p:spPr>
              <a:xfrm>
                <a:off x="639668" y="4954441"/>
                <a:ext cx="1690885" cy="1523525"/>
              </a:xfrm>
              <a:prstGeom prst="roundRect">
                <a:avLst/>
              </a:prstGeom>
              <a:solidFill>
                <a:schemeClr val="accent1">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42" name="Rectangle: Rounded Corners 41">
                <a:extLst>
                  <a:ext uri="{FF2B5EF4-FFF2-40B4-BE49-F238E27FC236}">
                    <a16:creationId xmlns:a16="http://schemas.microsoft.com/office/drawing/2014/main" id="{0F3CD502-3EF6-447C-ECE2-DECC541FFD7D}"/>
                  </a:ext>
                </a:extLst>
              </p:cNvPr>
              <p:cNvSpPr/>
              <p:nvPr/>
            </p:nvSpPr>
            <p:spPr>
              <a:xfrm>
                <a:off x="2399072" y="4954441"/>
                <a:ext cx="1690885" cy="1523525"/>
              </a:xfrm>
              <a:prstGeom prst="round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grpSp>
      <p:graphicFrame>
        <p:nvGraphicFramePr>
          <p:cNvPr id="45" name="Table 1030">
            <a:extLst>
              <a:ext uri="{FF2B5EF4-FFF2-40B4-BE49-F238E27FC236}">
                <a16:creationId xmlns:a16="http://schemas.microsoft.com/office/drawing/2014/main" id="{63C7C97C-8EB7-1741-4BA9-119535C8D748}"/>
              </a:ext>
            </a:extLst>
          </p:cNvPr>
          <p:cNvGraphicFramePr>
            <a:graphicFrameLocks noGrp="1"/>
          </p:cNvGraphicFramePr>
          <p:nvPr/>
        </p:nvGraphicFramePr>
        <p:xfrm>
          <a:off x="4030448" y="3108371"/>
          <a:ext cx="3059118" cy="1281684"/>
        </p:xfrm>
        <a:graphic>
          <a:graphicData uri="http://schemas.openxmlformats.org/drawingml/2006/table">
            <a:tbl>
              <a:tblPr firstRow="1" bandRow="1">
                <a:tableStyleId>{5C22544A-7EE6-4342-B048-85BDC9FD1C3A}</a:tableStyleId>
              </a:tblPr>
              <a:tblGrid>
                <a:gridCol w="1019706">
                  <a:extLst>
                    <a:ext uri="{9D8B030D-6E8A-4147-A177-3AD203B41FA5}">
                      <a16:colId xmlns:a16="http://schemas.microsoft.com/office/drawing/2014/main" val="2836605297"/>
                    </a:ext>
                  </a:extLst>
                </a:gridCol>
                <a:gridCol w="1019706">
                  <a:extLst>
                    <a:ext uri="{9D8B030D-6E8A-4147-A177-3AD203B41FA5}">
                      <a16:colId xmlns:a16="http://schemas.microsoft.com/office/drawing/2014/main" val="3210602456"/>
                    </a:ext>
                  </a:extLst>
                </a:gridCol>
                <a:gridCol w="1019706">
                  <a:extLst>
                    <a:ext uri="{9D8B030D-6E8A-4147-A177-3AD203B41FA5}">
                      <a16:colId xmlns:a16="http://schemas.microsoft.com/office/drawing/2014/main" val="2808706719"/>
                    </a:ext>
                  </a:extLst>
                </a:gridCol>
              </a:tblGrid>
              <a:tr h="232876">
                <a:tc gridSpan="3">
                  <a:txBody>
                    <a:bodyPr/>
                    <a:lstStyle/>
                    <a:p>
                      <a:pPr algn="ctr">
                        <a:lnSpc>
                          <a:spcPts val="1660"/>
                        </a:lnSpc>
                      </a:pPr>
                      <a:r>
                        <a:rPr lang="en-US" sz="2000"/>
                        <a:t>Migration Directory</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solidFill>
                  </a:tcPr>
                </a:tc>
                <a:tc hMerge="1">
                  <a:txBody>
                    <a:bodyPr/>
                    <a:lstStyle/>
                    <a:p>
                      <a:pPr algn="ctr">
                        <a:lnSpc>
                          <a:spcPts val="1660"/>
                        </a:lnSpc>
                      </a:pPr>
                      <a:r>
                        <a:rPr lang="en-US" sz="2000"/>
                        <a:t>Origin</a:t>
                      </a:r>
                    </a:p>
                  </a:txBody>
                  <a:tcPr marL="62455" marR="6245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pPr algn="ctr">
                        <a:lnSpc>
                          <a:spcPts val="1660"/>
                        </a:lnSpc>
                      </a:pPr>
                      <a:r>
                        <a:rPr lang="en-US" sz="2000"/>
                        <a:t>Target</a:t>
                      </a:r>
                    </a:p>
                  </a:txBody>
                  <a:tcPr marL="62455" marR="6245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3761062"/>
                  </a:ext>
                </a:extLst>
              </a:tr>
              <a:tr h="0">
                <a:tc>
                  <a:txBody>
                    <a:bodyPr/>
                    <a:lstStyle/>
                    <a:p>
                      <a:pPr algn="ctr">
                        <a:lnSpc>
                          <a:spcPts val="1660"/>
                        </a:lnSpc>
                      </a:pPr>
                      <a:r>
                        <a:rPr lang="en-US" sz="2000"/>
                        <a:t>Client</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ts val="1660"/>
                        </a:lnSpc>
                      </a:pPr>
                      <a:r>
                        <a:rPr lang="en-US" sz="2000"/>
                        <a:t>Origin</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ts val="1660"/>
                        </a:lnSpc>
                      </a:pPr>
                      <a:r>
                        <a:rPr lang="en-US" sz="2000"/>
                        <a:t>Target</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7895508"/>
                  </a:ext>
                </a:extLst>
              </a:tr>
              <a:tr h="232876">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8108992"/>
                  </a:ext>
                </a:extLst>
              </a:tr>
              <a:tr h="232876">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8355959"/>
                  </a:ext>
                </a:extLst>
              </a:tr>
            </a:tbl>
          </a:graphicData>
        </a:graphic>
      </p:graphicFrame>
      <p:graphicFrame>
        <p:nvGraphicFramePr>
          <p:cNvPr id="1024" name="Table 16">
            <a:extLst>
              <a:ext uri="{FF2B5EF4-FFF2-40B4-BE49-F238E27FC236}">
                <a16:creationId xmlns:a16="http://schemas.microsoft.com/office/drawing/2014/main" id="{42B22A3C-EA77-001A-84BB-255E524CD2D6}"/>
              </a:ext>
            </a:extLst>
          </p:cNvPr>
          <p:cNvGraphicFramePr>
            <a:graphicFrameLocks noGrp="1"/>
          </p:cNvGraphicFramePr>
          <p:nvPr>
            <p:extLst>
              <p:ext uri="{D42A27DB-BD31-4B8C-83A1-F6EECF244321}">
                <p14:modId xmlns:p14="http://schemas.microsoft.com/office/powerpoint/2010/main" val="255831413"/>
              </p:ext>
            </p:extLst>
          </p:nvPr>
        </p:nvGraphicFramePr>
        <p:xfrm>
          <a:off x="7285175" y="3288052"/>
          <a:ext cx="2435428" cy="989331"/>
        </p:xfrm>
        <a:graphic>
          <a:graphicData uri="http://schemas.openxmlformats.org/drawingml/2006/table">
            <a:tbl>
              <a:tblPr firstRow="1" bandRow="1">
                <a:tableStyleId>{5C22544A-7EE6-4342-B048-85BDC9FD1C3A}</a:tableStyleId>
              </a:tblPr>
              <a:tblGrid>
                <a:gridCol w="1217714">
                  <a:extLst>
                    <a:ext uri="{9D8B030D-6E8A-4147-A177-3AD203B41FA5}">
                      <a16:colId xmlns:a16="http://schemas.microsoft.com/office/drawing/2014/main" val="1594626085"/>
                    </a:ext>
                  </a:extLst>
                </a:gridCol>
                <a:gridCol w="1217714">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Minimum Workload</a:t>
                      </a:r>
                    </a:p>
                  </a:txBody>
                  <a:tcPr marL="100584" marR="10058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Server</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Workload</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S1</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bl>
          </a:graphicData>
        </a:graphic>
      </p:graphicFrame>
      <p:grpSp>
        <p:nvGrpSpPr>
          <p:cNvPr id="11" name="Group 10">
            <a:extLst>
              <a:ext uri="{FF2B5EF4-FFF2-40B4-BE49-F238E27FC236}">
                <a16:creationId xmlns:a16="http://schemas.microsoft.com/office/drawing/2014/main" id="{6EEB6C05-3145-98AC-A022-0A6826539431}"/>
              </a:ext>
            </a:extLst>
          </p:cNvPr>
          <p:cNvGrpSpPr/>
          <p:nvPr/>
        </p:nvGrpSpPr>
        <p:grpSpPr>
          <a:xfrm>
            <a:off x="3600637" y="4507393"/>
            <a:ext cx="4976655" cy="1266614"/>
            <a:chOff x="3600637" y="4649893"/>
            <a:chExt cx="4976655" cy="1266614"/>
          </a:xfrm>
        </p:grpSpPr>
        <p:grpSp>
          <p:nvGrpSpPr>
            <p:cNvPr id="12" name="Group 11">
              <a:extLst>
                <a:ext uri="{FF2B5EF4-FFF2-40B4-BE49-F238E27FC236}">
                  <a16:creationId xmlns:a16="http://schemas.microsoft.com/office/drawing/2014/main" id="{2EE44365-77D1-2232-78BD-02A4E4CF5D09}"/>
                </a:ext>
              </a:extLst>
            </p:cNvPr>
            <p:cNvGrpSpPr/>
            <p:nvPr/>
          </p:nvGrpSpPr>
          <p:grpSpPr>
            <a:xfrm>
              <a:off x="6159551" y="4649893"/>
              <a:ext cx="2417741" cy="1266614"/>
              <a:chOff x="1011818" y="4599093"/>
              <a:chExt cx="2417741" cy="1266614"/>
            </a:xfrm>
          </p:grpSpPr>
          <p:sp>
            <p:nvSpPr>
              <p:cNvPr id="16" name="Down Arrow 17">
                <a:extLst>
                  <a:ext uri="{FF2B5EF4-FFF2-40B4-BE49-F238E27FC236}">
                    <a16:creationId xmlns:a16="http://schemas.microsoft.com/office/drawing/2014/main" id="{5FF26E95-1249-B3EF-30A8-0475FD69F47D}"/>
                  </a:ext>
                </a:extLst>
              </p:cNvPr>
              <p:cNvSpPr/>
              <p:nvPr/>
            </p:nvSpPr>
            <p:spPr>
              <a:xfrm rot="10800000">
                <a:off x="1475621" y="4599093"/>
                <a:ext cx="1490133" cy="1266614"/>
              </a:xfrm>
              <a:prstGeom prst="downArrow">
                <a:avLst>
                  <a:gd name="adj1" fmla="val 56136"/>
                  <a:gd name="adj2" fmla="val 25936"/>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476C311-1DF6-945C-0E4D-8177170E3EF2}"/>
                  </a:ext>
                </a:extLst>
              </p:cNvPr>
              <p:cNvSpPr txBox="1"/>
              <p:nvPr/>
            </p:nvSpPr>
            <p:spPr>
              <a:xfrm>
                <a:off x="1011818" y="4876803"/>
                <a:ext cx="2417741" cy="646331"/>
              </a:xfrm>
              <a:prstGeom prst="rect">
                <a:avLst/>
              </a:prstGeom>
              <a:noFill/>
            </p:spPr>
            <p:txBody>
              <a:bodyPr wrap="square" rtlCol="0">
                <a:spAutoFit/>
              </a:bodyPr>
              <a:lstStyle/>
              <a:p>
                <a:pPr algn="ctr"/>
                <a:r>
                  <a:rPr lang="en-US" b="1"/>
                  <a:t>HEARTBEAT</a:t>
                </a:r>
              </a:p>
              <a:p>
                <a:pPr algn="ctr"/>
                <a:r>
                  <a:rPr lang="en-US" b="1"/>
                  <a:t>Workload: 0</a:t>
                </a:r>
              </a:p>
            </p:txBody>
          </p:sp>
        </p:grpSp>
        <p:grpSp>
          <p:nvGrpSpPr>
            <p:cNvPr id="13" name="Group 12">
              <a:extLst>
                <a:ext uri="{FF2B5EF4-FFF2-40B4-BE49-F238E27FC236}">
                  <a16:creationId xmlns:a16="http://schemas.microsoft.com/office/drawing/2014/main" id="{6255D9B2-8FC0-C372-184C-3E6A0A74E640}"/>
                </a:ext>
              </a:extLst>
            </p:cNvPr>
            <p:cNvGrpSpPr/>
            <p:nvPr/>
          </p:nvGrpSpPr>
          <p:grpSpPr>
            <a:xfrm>
              <a:off x="3600637" y="4649893"/>
              <a:ext cx="2417741" cy="1266614"/>
              <a:chOff x="3600637" y="4649893"/>
              <a:chExt cx="2417741" cy="1266614"/>
            </a:xfrm>
          </p:grpSpPr>
          <p:sp>
            <p:nvSpPr>
              <p:cNvPr id="14" name="Down Arrow 21">
                <a:extLst>
                  <a:ext uri="{FF2B5EF4-FFF2-40B4-BE49-F238E27FC236}">
                    <a16:creationId xmlns:a16="http://schemas.microsoft.com/office/drawing/2014/main" id="{6B722CF1-D52E-0398-1A7D-EE620743764C}"/>
                  </a:ext>
                </a:extLst>
              </p:cNvPr>
              <p:cNvSpPr/>
              <p:nvPr/>
            </p:nvSpPr>
            <p:spPr>
              <a:xfrm rot="10800000">
                <a:off x="4064440" y="4649893"/>
                <a:ext cx="1490133" cy="1266614"/>
              </a:xfrm>
              <a:prstGeom prst="downArrow">
                <a:avLst>
                  <a:gd name="adj1" fmla="val 56136"/>
                  <a:gd name="adj2" fmla="val 25936"/>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263AF25-E79C-0F33-4C8F-5D0490100E90}"/>
                  </a:ext>
                </a:extLst>
              </p:cNvPr>
              <p:cNvSpPr txBox="1"/>
              <p:nvPr/>
            </p:nvSpPr>
            <p:spPr>
              <a:xfrm>
                <a:off x="3600637" y="4927603"/>
                <a:ext cx="2417741" cy="646331"/>
              </a:xfrm>
              <a:prstGeom prst="rect">
                <a:avLst/>
              </a:prstGeom>
              <a:noFill/>
            </p:spPr>
            <p:txBody>
              <a:bodyPr wrap="square" rtlCol="0">
                <a:spAutoFit/>
              </a:bodyPr>
              <a:lstStyle/>
              <a:p>
                <a:pPr algn="ctr"/>
                <a:r>
                  <a:rPr lang="en-US" b="1"/>
                  <a:t>HEARTBEAT</a:t>
                </a:r>
              </a:p>
              <a:p>
                <a:pPr algn="ctr"/>
                <a:r>
                  <a:rPr lang="en-US" b="1"/>
                  <a:t>Workload: 5</a:t>
                </a:r>
              </a:p>
            </p:txBody>
          </p:sp>
        </p:grpSp>
      </p:grpSp>
      <p:sp>
        <p:nvSpPr>
          <p:cNvPr id="20" name="TextBox 19">
            <a:extLst>
              <a:ext uri="{FF2B5EF4-FFF2-40B4-BE49-F238E27FC236}">
                <a16:creationId xmlns:a16="http://schemas.microsoft.com/office/drawing/2014/main" id="{DCE527F0-2C38-4A0B-B329-07B83E8D05EB}"/>
              </a:ext>
            </a:extLst>
          </p:cNvPr>
          <p:cNvSpPr txBox="1"/>
          <p:nvPr/>
        </p:nvSpPr>
        <p:spPr>
          <a:xfrm>
            <a:off x="7944794" y="4629963"/>
            <a:ext cx="1966682" cy="461665"/>
          </a:xfrm>
          <a:prstGeom prst="rect">
            <a:avLst/>
          </a:prstGeom>
          <a:noFill/>
        </p:spPr>
        <p:txBody>
          <a:bodyPr wrap="square" rtlCol="0">
            <a:spAutoFit/>
          </a:bodyPr>
          <a:lstStyle/>
          <a:p>
            <a:pPr algn="ctr"/>
            <a:r>
              <a:rPr lang="en-US" sz="2400" b="1"/>
              <a:t>TCP</a:t>
            </a:r>
          </a:p>
        </p:txBody>
      </p:sp>
      <p:sp>
        <p:nvSpPr>
          <p:cNvPr id="21" name="TextBox 20">
            <a:extLst>
              <a:ext uri="{FF2B5EF4-FFF2-40B4-BE49-F238E27FC236}">
                <a16:creationId xmlns:a16="http://schemas.microsoft.com/office/drawing/2014/main" id="{19AF39CB-CD93-3E05-C1EB-B2AB0CB945DB}"/>
              </a:ext>
            </a:extLst>
          </p:cNvPr>
          <p:cNvSpPr txBox="1"/>
          <p:nvPr/>
        </p:nvSpPr>
        <p:spPr>
          <a:xfrm>
            <a:off x="9719883" y="4629963"/>
            <a:ext cx="1966682" cy="461665"/>
          </a:xfrm>
          <a:prstGeom prst="rect">
            <a:avLst/>
          </a:prstGeom>
          <a:noFill/>
        </p:spPr>
        <p:txBody>
          <a:bodyPr wrap="square" rtlCol="0">
            <a:spAutoFit/>
          </a:bodyPr>
          <a:lstStyle/>
          <a:p>
            <a:pPr algn="ctr"/>
            <a:r>
              <a:rPr lang="en-US" sz="2400" b="1" err="1"/>
              <a:t>TCPMig</a:t>
            </a:r>
            <a:endParaRPr lang="en-US" sz="2400" b="1"/>
          </a:p>
        </p:txBody>
      </p:sp>
      <p:sp>
        <p:nvSpPr>
          <p:cNvPr id="22" name="TextBox 21">
            <a:extLst>
              <a:ext uri="{FF2B5EF4-FFF2-40B4-BE49-F238E27FC236}">
                <a16:creationId xmlns:a16="http://schemas.microsoft.com/office/drawing/2014/main" id="{E7DC43F0-BAAC-6DA9-3227-F0D8D8BBC13E}"/>
              </a:ext>
            </a:extLst>
          </p:cNvPr>
          <p:cNvSpPr txBox="1"/>
          <p:nvPr/>
        </p:nvSpPr>
        <p:spPr>
          <a:xfrm>
            <a:off x="521979" y="4629963"/>
            <a:ext cx="1966682" cy="461665"/>
          </a:xfrm>
          <a:prstGeom prst="rect">
            <a:avLst/>
          </a:prstGeom>
          <a:noFill/>
        </p:spPr>
        <p:txBody>
          <a:bodyPr wrap="square" rtlCol="0">
            <a:spAutoFit/>
          </a:bodyPr>
          <a:lstStyle/>
          <a:p>
            <a:pPr algn="ctr"/>
            <a:r>
              <a:rPr lang="en-US" sz="2400" b="1"/>
              <a:t>TCP</a:t>
            </a:r>
          </a:p>
        </p:txBody>
      </p:sp>
      <p:sp>
        <p:nvSpPr>
          <p:cNvPr id="25" name="TextBox 24">
            <a:extLst>
              <a:ext uri="{FF2B5EF4-FFF2-40B4-BE49-F238E27FC236}">
                <a16:creationId xmlns:a16="http://schemas.microsoft.com/office/drawing/2014/main" id="{161C507D-8CC4-35B2-B5A7-C2C7A2636CBC}"/>
              </a:ext>
            </a:extLst>
          </p:cNvPr>
          <p:cNvSpPr txBox="1"/>
          <p:nvPr/>
        </p:nvSpPr>
        <p:spPr>
          <a:xfrm>
            <a:off x="2297068" y="4629963"/>
            <a:ext cx="1966682" cy="461665"/>
          </a:xfrm>
          <a:prstGeom prst="rect">
            <a:avLst/>
          </a:prstGeom>
          <a:noFill/>
        </p:spPr>
        <p:txBody>
          <a:bodyPr wrap="square" rtlCol="0">
            <a:spAutoFit/>
          </a:bodyPr>
          <a:lstStyle/>
          <a:p>
            <a:pPr algn="ctr"/>
            <a:r>
              <a:rPr lang="en-US" sz="2400" b="1" err="1"/>
              <a:t>TCPMig</a:t>
            </a:r>
            <a:endParaRPr lang="en-US" sz="2400" b="1"/>
          </a:p>
        </p:txBody>
      </p:sp>
      <p:sp>
        <p:nvSpPr>
          <p:cNvPr id="32" name="TextBox 31">
            <a:extLst>
              <a:ext uri="{FF2B5EF4-FFF2-40B4-BE49-F238E27FC236}">
                <a16:creationId xmlns:a16="http://schemas.microsoft.com/office/drawing/2014/main" id="{86D55406-0D8D-90A8-7B00-255A6191D9E9}"/>
              </a:ext>
            </a:extLst>
          </p:cNvPr>
          <p:cNvSpPr txBox="1"/>
          <p:nvPr/>
        </p:nvSpPr>
        <p:spPr>
          <a:xfrm>
            <a:off x="432358" y="6120701"/>
            <a:ext cx="9869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C0</a:t>
            </a:r>
          </a:p>
        </p:txBody>
      </p:sp>
      <p:sp>
        <p:nvSpPr>
          <p:cNvPr id="33" name="TextBox 32">
            <a:extLst>
              <a:ext uri="{FF2B5EF4-FFF2-40B4-BE49-F238E27FC236}">
                <a16:creationId xmlns:a16="http://schemas.microsoft.com/office/drawing/2014/main" id="{FE328F17-95F0-20B7-966A-94D7DABD39C5}"/>
              </a:ext>
            </a:extLst>
          </p:cNvPr>
          <p:cNvSpPr txBox="1"/>
          <p:nvPr/>
        </p:nvSpPr>
        <p:spPr>
          <a:xfrm>
            <a:off x="928093" y="6120701"/>
            <a:ext cx="9869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C1</a:t>
            </a:r>
          </a:p>
        </p:txBody>
      </p:sp>
      <p:graphicFrame>
        <p:nvGraphicFramePr>
          <p:cNvPr id="34" name="Table 5">
            <a:extLst>
              <a:ext uri="{FF2B5EF4-FFF2-40B4-BE49-F238E27FC236}">
                <a16:creationId xmlns:a16="http://schemas.microsoft.com/office/drawing/2014/main" id="{3475ECF7-952D-3A22-398E-7C31BE5A2F2B}"/>
              </a:ext>
            </a:extLst>
          </p:cNvPr>
          <p:cNvGraphicFramePr>
            <a:graphicFrameLocks noGrp="1"/>
          </p:cNvGraphicFramePr>
          <p:nvPr/>
        </p:nvGraphicFramePr>
        <p:xfrm>
          <a:off x="794779" y="5066434"/>
          <a:ext cx="288438" cy="1108365"/>
        </p:xfrm>
        <a:graphic>
          <a:graphicData uri="http://schemas.openxmlformats.org/drawingml/2006/table">
            <a:tbl>
              <a:tblPr firstRow="1" bandRow="1">
                <a:tableStyleId>{5C22544A-7EE6-4342-B048-85BDC9FD1C3A}</a:tableStyleId>
              </a:tblPr>
              <a:tblGrid>
                <a:gridCol w="288438">
                  <a:extLst>
                    <a:ext uri="{9D8B030D-6E8A-4147-A177-3AD203B41FA5}">
                      <a16:colId xmlns:a16="http://schemas.microsoft.com/office/drawing/2014/main" val="2923784333"/>
                    </a:ext>
                  </a:extLst>
                </a:gridCol>
              </a:tblGrid>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9649053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96131946"/>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362491522"/>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96588464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6495522"/>
                  </a:ext>
                </a:extLst>
              </a:tr>
            </a:tbl>
          </a:graphicData>
        </a:graphic>
      </p:graphicFrame>
      <p:sp>
        <p:nvSpPr>
          <p:cNvPr id="35" name="TextBox 34">
            <a:extLst>
              <a:ext uri="{FF2B5EF4-FFF2-40B4-BE49-F238E27FC236}">
                <a16:creationId xmlns:a16="http://schemas.microsoft.com/office/drawing/2014/main" id="{0BA0FF6F-180F-F545-6194-0C527A9487C8}"/>
              </a:ext>
            </a:extLst>
          </p:cNvPr>
          <p:cNvSpPr txBox="1"/>
          <p:nvPr/>
        </p:nvSpPr>
        <p:spPr>
          <a:xfrm>
            <a:off x="660452" y="5020597"/>
            <a:ext cx="55709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i="1">
                <a:solidFill>
                  <a:srgbClr val="0070C0"/>
                </a:solidFill>
              </a:rPr>
              <a:t>3</a:t>
            </a:r>
          </a:p>
        </p:txBody>
      </p:sp>
      <p:graphicFrame>
        <p:nvGraphicFramePr>
          <p:cNvPr id="46" name="Table 5">
            <a:extLst>
              <a:ext uri="{FF2B5EF4-FFF2-40B4-BE49-F238E27FC236}">
                <a16:creationId xmlns:a16="http://schemas.microsoft.com/office/drawing/2014/main" id="{5729771C-9198-58AC-0FC1-8FFA10256EB4}"/>
              </a:ext>
            </a:extLst>
          </p:cNvPr>
          <p:cNvGraphicFramePr>
            <a:graphicFrameLocks noGrp="1"/>
          </p:cNvGraphicFramePr>
          <p:nvPr/>
        </p:nvGraphicFramePr>
        <p:xfrm>
          <a:off x="1280329" y="5066434"/>
          <a:ext cx="288438" cy="1108365"/>
        </p:xfrm>
        <a:graphic>
          <a:graphicData uri="http://schemas.openxmlformats.org/drawingml/2006/table">
            <a:tbl>
              <a:tblPr firstRow="1" bandRow="1">
                <a:tableStyleId>{5C22544A-7EE6-4342-B048-85BDC9FD1C3A}</a:tableStyleId>
              </a:tblPr>
              <a:tblGrid>
                <a:gridCol w="288438">
                  <a:extLst>
                    <a:ext uri="{9D8B030D-6E8A-4147-A177-3AD203B41FA5}">
                      <a16:colId xmlns:a16="http://schemas.microsoft.com/office/drawing/2014/main" val="2923784333"/>
                    </a:ext>
                  </a:extLst>
                </a:gridCol>
              </a:tblGrid>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9649053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96131946"/>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362491522"/>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96588464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6495522"/>
                  </a:ext>
                </a:extLst>
              </a:tr>
            </a:tbl>
          </a:graphicData>
        </a:graphic>
      </p:graphicFrame>
      <p:sp>
        <p:nvSpPr>
          <p:cNvPr id="49" name="TextBox 48">
            <a:extLst>
              <a:ext uri="{FF2B5EF4-FFF2-40B4-BE49-F238E27FC236}">
                <a16:creationId xmlns:a16="http://schemas.microsoft.com/office/drawing/2014/main" id="{88DF4852-B447-4FDA-11D5-F67B3827A3B1}"/>
              </a:ext>
            </a:extLst>
          </p:cNvPr>
          <p:cNvSpPr txBox="1"/>
          <p:nvPr/>
        </p:nvSpPr>
        <p:spPr>
          <a:xfrm>
            <a:off x="1146002" y="5020597"/>
            <a:ext cx="55709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i="1">
                <a:solidFill>
                  <a:srgbClr val="0070C0"/>
                </a:solidFill>
              </a:rPr>
              <a:t>2</a:t>
            </a:r>
          </a:p>
        </p:txBody>
      </p:sp>
      <p:sp>
        <p:nvSpPr>
          <p:cNvPr id="5" name="Arrow: Up-Down 4">
            <a:extLst>
              <a:ext uri="{FF2B5EF4-FFF2-40B4-BE49-F238E27FC236}">
                <a16:creationId xmlns:a16="http://schemas.microsoft.com/office/drawing/2014/main" id="{0ACCFA75-E716-BE4A-673C-6FCFB0C2CA54}"/>
              </a:ext>
            </a:extLst>
          </p:cNvPr>
          <p:cNvSpPr/>
          <p:nvPr/>
        </p:nvSpPr>
        <p:spPr>
          <a:xfrm>
            <a:off x="4394942" y="2590831"/>
            <a:ext cx="848926" cy="3002637"/>
          </a:xfrm>
          <a:prstGeom prst="upDownArrow">
            <a:avLst/>
          </a:prstGeom>
          <a:solidFill>
            <a:schemeClr val="accent1">
              <a:lumMod val="60000"/>
              <a:lumOff val="4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Up-Down 5">
            <a:extLst>
              <a:ext uri="{FF2B5EF4-FFF2-40B4-BE49-F238E27FC236}">
                <a16:creationId xmlns:a16="http://schemas.microsoft.com/office/drawing/2014/main" id="{4642E7C1-0C0F-DF67-E633-9847A9A6AC33}"/>
              </a:ext>
            </a:extLst>
          </p:cNvPr>
          <p:cNvSpPr/>
          <p:nvPr/>
        </p:nvSpPr>
        <p:spPr>
          <a:xfrm rot="1818595">
            <a:off x="5785630" y="2377237"/>
            <a:ext cx="848926" cy="3501374"/>
          </a:xfrm>
          <a:prstGeom prst="upDownArrow">
            <a:avLst/>
          </a:prstGeom>
          <a:solidFill>
            <a:schemeClr val="accent1">
              <a:lumMod val="60000"/>
              <a:lumOff val="4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29B228D4-3CAD-9171-F2CF-267419A8D018}"/>
              </a:ext>
            </a:extLst>
          </p:cNvPr>
          <p:cNvSpPr txBox="1">
            <a:spLocks/>
          </p:cNvSpPr>
          <p:nvPr/>
        </p:nvSpPr>
        <p:spPr>
          <a:xfrm>
            <a:off x="-38100" y="72655"/>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a:t>Server Overload</a:t>
            </a:r>
            <a:endParaRPr lang="en-US" sz="5000"/>
          </a:p>
        </p:txBody>
      </p:sp>
      <p:sp>
        <p:nvSpPr>
          <p:cNvPr id="9" name="Rectangle 8">
            <a:extLst>
              <a:ext uri="{FF2B5EF4-FFF2-40B4-BE49-F238E27FC236}">
                <a16:creationId xmlns:a16="http://schemas.microsoft.com/office/drawing/2014/main" id="{DC54AA6F-BA2B-CFBB-1DCF-D8A19A767489}"/>
              </a:ext>
            </a:extLst>
          </p:cNvPr>
          <p:cNvSpPr/>
          <p:nvPr/>
        </p:nvSpPr>
        <p:spPr>
          <a:xfrm>
            <a:off x="270283" y="1221023"/>
            <a:ext cx="3167835" cy="1545755"/>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solidFill>
              </a:rPr>
              <a:t>Workflow:</a:t>
            </a:r>
          </a:p>
          <a:p>
            <a:pPr marL="342900" indent="-342900">
              <a:buAutoNum type="arabicPeriod"/>
            </a:pPr>
            <a:r>
              <a:rPr lang="en-US">
                <a:solidFill>
                  <a:schemeClr val="tx1"/>
                </a:solidFill>
              </a:rPr>
              <a:t>Establish connection</a:t>
            </a:r>
          </a:p>
          <a:p>
            <a:pPr marL="342900" indent="-342900">
              <a:buAutoNum type="arabicPeriod"/>
            </a:pPr>
            <a:r>
              <a:rPr lang="en-US">
                <a:solidFill>
                  <a:schemeClr val="tx1"/>
                </a:solidFill>
              </a:rPr>
              <a:t>Initiate migration</a:t>
            </a:r>
          </a:p>
          <a:p>
            <a:pPr marL="342900" indent="-342900">
              <a:buAutoNum type="arabicPeriod"/>
            </a:pPr>
            <a:r>
              <a:rPr lang="en-US">
                <a:solidFill>
                  <a:schemeClr val="bg1"/>
                </a:solidFill>
              </a:rPr>
              <a:t>Prepare migration</a:t>
            </a:r>
          </a:p>
          <a:p>
            <a:pPr marL="342900" indent="-342900">
              <a:buAutoNum type="arabicPeriod"/>
            </a:pPr>
            <a:r>
              <a:rPr lang="en-US">
                <a:solidFill>
                  <a:schemeClr val="bg1"/>
                </a:solidFill>
              </a:rPr>
              <a:t>Transfer connection state</a:t>
            </a:r>
          </a:p>
        </p:txBody>
      </p:sp>
      <p:sp>
        <p:nvSpPr>
          <p:cNvPr id="10" name="Rectangle 9">
            <a:extLst>
              <a:ext uri="{FF2B5EF4-FFF2-40B4-BE49-F238E27FC236}">
                <a16:creationId xmlns:a16="http://schemas.microsoft.com/office/drawing/2014/main" id="{4D451D64-1AB0-6397-C7AD-28D82EDAB9B1}"/>
              </a:ext>
            </a:extLst>
          </p:cNvPr>
          <p:cNvSpPr/>
          <p:nvPr/>
        </p:nvSpPr>
        <p:spPr>
          <a:xfrm>
            <a:off x="300300" y="1869787"/>
            <a:ext cx="2130215" cy="29480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47" name="Group 46">
            <a:extLst>
              <a:ext uri="{FF2B5EF4-FFF2-40B4-BE49-F238E27FC236}">
                <a16:creationId xmlns:a16="http://schemas.microsoft.com/office/drawing/2014/main" id="{AA5E2699-E724-4359-2A89-360CC75BB4E8}"/>
              </a:ext>
            </a:extLst>
          </p:cNvPr>
          <p:cNvGrpSpPr/>
          <p:nvPr/>
        </p:nvGrpSpPr>
        <p:grpSpPr>
          <a:xfrm>
            <a:off x="-38100" y="72655"/>
            <a:ext cx="12268200" cy="1787138"/>
            <a:chOff x="-38100" y="72655"/>
            <a:chExt cx="12268200" cy="1787138"/>
          </a:xfrm>
        </p:grpSpPr>
        <p:sp>
          <p:nvSpPr>
            <p:cNvPr id="18" name="Title 1">
              <a:extLst>
                <a:ext uri="{FF2B5EF4-FFF2-40B4-BE49-F238E27FC236}">
                  <a16:creationId xmlns:a16="http://schemas.microsoft.com/office/drawing/2014/main" id="{EA15D57C-701C-0068-D065-3DE0B25FF41E}"/>
                </a:ext>
              </a:extLst>
            </p:cNvPr>
            <p:cNvSpPr txBox="1">
              <a:spLocks/>
            </p:cNvSpPr>
            <p:nvPr/>
          </p:nvSpPr>
          <p:spPr>
            <a:xfrm>
              <a:off x="-38100" y="72655"/>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a:t>Initial Connection Establishment</a:t>
              </a:r>
              <a:endParaRPr lang="en-US" sz="5000"/>
            </a:p>
          </p:txBody>
        </p:sp>
        <p:sp>
          <p:nvSpPr>
            <p:cNvPr id="19" name="Rectangle 18">
              <a:extLst>
                <a:ext uri="{FF2B5EF4-FFF2-40B4-BE49-F238E27FC236}">
                  <a16:creationId xmlns:a16="http://schemas.microsoft.com/office/drawing/2014/main" id="{17E8B4A8-58B4-62C3-DF47-B42C69314771}"/>
                </a:ext>
              </a:extLst>
            </p:cNvPr>
            <p:cNvSpPr/>
            <p:nvPr/>
          </p:nvSpPr>
          <p:spPr>
            <a:xfrm>
              <a:off x="320789" y="1564987"/>
              <a:ext cx="2343237" cy="29480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A3D2201A-E708-C76C-EDF1-83C9A79966DF}"/>
              </a:ext>
            </a:extLst>
          </p:cNvPr>
          <p:cNvGrpSpPr/>
          <p:nvPr/>
        </p:nvGrpSpPr>
        <p:grpSpPr>
          <a:xfrm>
            <a:off x="4004961" y="1299083"/>
            <a:ext cx="1147304" cy="946285"/>
            <a:chOff x="1766004" y="67676"/>
            <a:chExt cx="1388237" cy="1145004"/>
          </a:xfrm>
        </p:grpSpPr>
        <p:pic>
          <p:nvPicPr>
            <p:cNvPr id="50" name="Picture 7" descr="Icon&#10;&#10;Description automatically generated">
              <a:extLst>
                <a:ext uri="{FF2B5EF4-FFF2-40B4-BE49-F238E27FC236}">
                  <a16:creationId xmlns:a16="http://schemas.microsoft.com/office/drawing/2014/main" id="{8C47EAE2-2666-DE8D-25F4-78DD21FB5676}"/>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51" name="TextBox 50">
              <a:extLst>
                <a:ext uri="{FF2B5EF4-FFF2-40B4-BE49-F238E27FC236}">
                  <a16:creationId xmlns:a16="http://schemas.microsoft.com/office/drawing/2014/main" id="{821BA5D9-04C5-7A51-031F-53F0688F94BB}"/>
                </a:ext>
              </a:extLst>
            </p:cNvPr>
            <p:cNvSpPr txBox="1"/>
            <p:nvPr/>
          </p:nvSpPr>
          <p:spPr>
            <a:xfrm>
              <a:off x="1766004" y="67676"/>
              <a:ext cx="1194174" cy="558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C0</a:t>
              </a:r>
            </a:p>
          </p:txBody>
        </p:sp>
      </p:grpSp>
      <p:grpSp>
        <p:nvGrpSpPr>
          <p:cNvPr id="52" name="Group 51">
            <a:extLst>
              <a:ext uri="{FF2B5EF4-FFF2-40B4-BE49-F238E27FC236}">
                <a16:creationId xmlns:a16="http://schemas.microsoft.com/office/drawing/2014/main" id="{194A3CC9-295F-9C4A-0E63-D71680037AE3}"/>
              </a:ext>
            </a:extLst>
          </p:cNvPr>
          <p:cNvGrpSpPr/>
          <p:nvPr/>
        </p:nvGrpSpPr>
        <p:grpSpPr>
          <a:xfrm>
            <a:off x="6546278" y="1286745"/>
            <a:ext cx="1136904" cy="958623"/>
            <a:chOff x="1778588" y="52747"/>
            <a:chExt cx="1375653" cy="1159933"/>
          </a:xfrm>
        </p:grpSpPr>
        <p:pic>
          <p:nvPicPr>
            <p:cNvPr id="53" name="Picture 7" descr="Icon&#10;&#10;Description automatically generated">
              <a:extLst>
                <a:ext uri="{FF2B5EF4-FFF2-40B4-BE49-F238E27FC236}">
                  <a16:creationId xmlns:a16="http://schemas.microsoft.com/office/drawing/2014/main" id="{18A143CA-D873-B89E-101E-2C3581BC06BD}"/>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54" name="TextBox 53">
              <a:extLst>
                <a:ext uri="{FF2B5EF4-FFF2-40B4-BE49-F238E27FC236}">
                  <a16:creationId xmlns:a16="http://schemas.microsoft.com/office/drawing/2014/main" id="{3D231D6C-4EB5-241D-6E6E-1879F39BBE79}"/>
                </a:ext>
              </a:extLst>
            </p:cNvPr>
            <p:cNvSpPr txBox="1"/>
            <p:nvPr/>
          </p:nvSpPr>
          <p:spPr>
            <a:xfrm>
              <a:off x="1778588" y="52747"/>
              <a:ext cx="1194174" cy="558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C1</a:t>
              </a:r>
            </a:p>
          </p:txBody>
        </p:sp>
      </p:grpSp>
    </p:spTree>
    <p:extLst>
      <p:ext uri="{BB962C8B-B14F-4D97-AF65-F5344CB8AC3E}">
        <p14:creationId xmlns:p14="http://schemas.microsoft.com/office/powerpoint/2010/main" val="2935210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7"/>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22" presetClass="entr" presetSubtype="1"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35">
            <a:extLst>
              <a:ext uri="{FF2B5EF4-FFF2-40B4-BE49-F238E27FC236}">
                <a16:creationId xmlns:a16="http://schemas.microsoft.com/office/drawing/2014/main" id="{53686919-919B-248C-0E3D-1270B6AAF831}"/>
              </a:ext>
            </a:extLst>
          </p:cNvPr>
          <p:cNvSpPr>
            <a:spLocks noGrp="1"/>
          </p:cNvSpPr>
          <p:nvPr>
            <p:ph type="sldNum" sz="quarter" idx="12"/>
          </p:nvPr>
        </p:nvSpPr>
        <p:spPr/>
        <p:txBody>
          <a:bodyPr/>
          <a:lstStyle/>
          <a:p>
            <a:fld id="{CE74A110-DBB9-CA44-8C7F-E2E29250936F}" type="slidenum">
              <a:rPr lang="en-US" smtClean="0"/>
              <a:t>28</a:t>
            </a:fld>
            <a:endParaRPr lang="en-US"/>
          </a:p>
        </p:txBody>
      </p:sp>
      <p:grpSp>
        <p:nvGrpSpPr>
          <p:cNvPr id="8" name="Group 7">
            <a:extLst>
              <a:ext uri="{FF2B5EF4-FFF2-40B4-BE49-F238E27FC236}">
                <a16:creationId xmlns:a16="http://schemas.microsoft.com/office/drawing/2014/main" id="{27884D54-480C-5C58-473C-E58D890FC75B}"/>
              </a:ext>
            </a:extLst>
          </p:cNvPr>
          <p:cNvGrpSpPr/>
          <p:nvPr/>
        </p:nvGrpSpPr>
        <p:grpSpPr>
          <a:xfrm>
            <a:off x="2254513" y="2965832"/>
            <a:ext cx="7682975" cy="1622754"/>
            <a:chOff x="2084794" y="3301165"/>
            <a:chExt cx="7682975" cy="1475232"/>
          </a:xfrm>
        </p:grpSpPr>
        <p:sp>
          <p:nvSpPr>
            <p:cNvPr id="23" name="Rectangle: Rounded Corners 22">
              <a:extLst>
                <a:ext uri="{FF2B5EF4-FFF2-40B4-BE49-F238E27FC236}">
                  <a16:creationId xmlns:a16="http://schemas.microsoft.com/office/drawing/2014/main" id="{9689B19B-A9FC-7586-E2CF-258C4D0FE79C}"/>
                </a:ext>
              </a:extLst>
            </p:cNvPr>
            <p:cNvSpPr/>
            <p:nvPr/>
          </p:nvSpPr>
          <p:spPr>
            <a:xfrm>
              <a:off x="2084794" y="3305344"/>
              <a:ext cx="7682975" cy="1457277"/>
            </a:xfrm>
            <a:prstGeom prst="round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24" name="Picture 4" descr="Network hub ">
              <a:extLst>
                <a:ext uri="{FF2B5EF4-FFF2-40B4-BE49-F238E27FC236}">
                  <a16:creationId xmlns:a16="http://schemas.microsoft.com/office/drawing/2014/main" id="{D5203A88-9EEA-D0BB-5B04-3EC850DC27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3198" y="3301165"/>
              <a:ext cx="1475232" cy="14752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a:extLst>
              <a:ext uri="{FF2B5EF4-FFF2-40B4-BE49-F238E27FC236}">
                <a16:creationId xmlns:a16="http://schemas.microsoft.com/office/drawing/2014/main" id="{60CF5EDD-E777-C82E-CA7C-AAA5BEA3029B}"/>
              </a:ext>
            </a:extLst>
          </p:cNvPr>
          <p:cNvGrpSpPr/>
          <p:nvPr/>
        </p:nvGrpSpPr>
        <p:grpSpPr>
          <a:xfrm>
            <a:off x="4188883" y="5442769"/>
            <a:ext cx="3814234" cy="1234138"/>
            <a:chOff x="3891998" y="5442769"/>
            <a:chExt cx="3814234" cy="1234138"/>
          </a:xfrm>
        </p:grpSpPr>
        <p:grpSp>
          <p:nvGrpSpPr>
            <p:cNvPr id="27" name="Group 26">
              <a:extLst>
                <a:ext uri="{FF2B5EF4-FFF2-40B4-BE49-F238E27FC236}">
                  <a16:creationId xmlns:a16="http://schemas.microsoft.com/office/drawing/2014/main" id="{B20F345F-54EB-FACF-0E95-51EB28075A4B}"/>
                </a:ext>
              </a:extLst>
            </p:cNvPr>
            <p:cNvGrpSpPr/>
            <p:nvPr/>
          </p:nvGrpSpPr>
          <p:grpSpPr>
            <a:xfrm>
              <a:off x="3891998" y="5442769"/>
              <a:ext cx="1254464" cy="1234138"/>
              <a:chOff x="4746504" y="1547938"/>
              <a:chExt cx="1140422" cy="1121944"/>
            </a:xfrm>
          </p:grpSpPr>
          <p:pic>
            <p:nvPicPr>
              <p:cNvPr id="31" name="Picture 51" descr="A picture containing electronics, projector&#10;&#10;Description automatically generated">
                <a:extLst>
                  <a:ext uri="{FF2B5EF4-FFF2-40B4-BE49-F238E27FC236}">
                    <a16:creationId xmlns:a16="http://schemas.microsoft.com/office/drawing/2014/main" id="{A6DFB6F5-46C9-C79B-AF53-3E726CB3F7A8}"/>
                  </a:ext>
                </a:extLst>
              </p:cNvPr>
              <p:cNvPicPr>
                <a:picLocks noChangeAspect="1"/>
              </p:cNvPicPr>
              <p:nvPr/>
            </p:nvPicPr>
            <p:blipFill>
              <a:blip r:embed="rId4"/>
              <a:stretch>
                <a:fillRect/>
              </a:stretch>
            </p:blipFill>
            <p:spPr>
              <a:xfrm>
                <a:off x="4746504" y="1547938"/>
                <a:ext cx="1140422" cy="1121944"/>
              </a:xfrm>
              <a:prstGeom prst="rect">
                <a:avLst/>
              </a:prstGeom>
            </p:spPr>
          </p:pic>
          <p:sp>
            <p:nvSpPr>
              <p:cNvPr id="37" name="TextBox 36">
                <a:extLst>
                  <a:ext uri="{FF2B5EF4-FFF2-40B4-BE49-F238E27FC236}">
                    <a16:creationId xmlns:a16="http://schemas.microsoft.com/office/drawing/2014/main" id="{FB012B7B-D94F-6819-BAA0-0B57C3447711}"/>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grpSp>
          <p:nvGrpSpPr>
            <p:cNvPr id="28" name="Group 27">
              <a:extLst>
                <a:ext uri="{FF2B5EF4-FFF2-40B4-BE49-F238E27FC236}">
                  <a16:creationId xmlns:a16="http://schemas.microsoft.com/office/drawing/2014/main" id="{E71C24BF-BFF8-0C56-2F31-6CFF633AE701}"/>
                </a:ext>
              </a:extLst>
            </p:cNvPr>
            <p:cNvGrpSpPr/>
            <p:nvPr/>
          </p:nvGrpSpPr>
          <p:grpSpPr>
            <a:xfrm>
              <a:off x="6451768" y="5442769"/>
              <a:ext cx="1254464" cy="1234138"/>
              <a:chOff x="4746504" y="1547938"/>
              <a:chExt cx="1140422" cy="1121944"/>
            </a:xfrm>
          </p:grpSpPr>
          <p:pic>
            <p:nvPicPr>
              <p:cNvPr id="29" name="Picture 51" descr="A picture containing electronics, projector&#10;&#10;Description automatically generated">
                <a:extLst>
                  <a:ext uri="{FF2B5EF4-FFF2-40B4-BE49-F238E27FC236}">
                    <a16:creationId xmlns:a16="http://schemas.microsoft.com/office/drawing/2014/main" id="{E0B5AA0B-3D0F-D959-E27A-0DC613A9EDBA}"/>
                  </a:ext>
                </a:extLst>
              </p:cNvPr>
              <p:cNvPicPr>
                <a:picLocks noChangeAspect="1"/>
              </p:cNvPicPr>
              <p:nvPr/>
            </p:nvPicPr>
            <p:blipFill>
              <a:blip r:embed="rId4"/>
              <a:stretch>
                <a:fillRect/>
              </a:stretch>
            </p:blipFill>
            <p:spPr>
              <a:xfrm>
                <a:off x="4746504" y="1547938"/>
                <a:ext cx="1140422" cy="1121944"/>
              </a:xfrm>
              <a:prstGeom prst="rect">
                <a:avLst/>
              </a:prstGeom>
            </p:spPr>
          </p:pic>
          <p:sp>
            <p:nvSpPr>
              <p:cNvPr id="30" name="TextBox 29">
                <a:extLst>
                  <a:ext uri="{FF2B5EF4-FFF2-40B4-BE49-F238E27FC236}">
                    <a16:creationId xmlns:a16="http://schemas.microsoft.com/office/drawing/2014/main" id="{B8A46869-401A-FC4B-C50F-BFC284725450}"/>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grpSp>
      <p:grpSp>
        <p:nvGrpSpPr>
          <p:cNvPr id="38" name="Group 37">
            <a:extLst>
              <a:ext uri="{FF2B5EF4-FFF2-40B4-BE49-F238E27FC236}">
                <a16:creationId xmlns:a16="http://schemas.microsoft.com/office/drawing/2014/main" id="{0EEEC7DE-8B6D-02D5-B39C-3768FF5ADF6D}"/>
              </a:ext>
            </a:extLst>
          </p:cNvPr>
          <p:cNvGrpSpPr/>
          <p:nvPr/>
        </p:nvGrpSpPr>
        <p:grpSpPr>
          <a:xfrm>
            <a:off x="658397" y="4916341"/>
            <a:ext cx="10875206" cy="1523525"/>
            <a:chOff x="639668" y="4954441"/>
            <a:chExt cx="10875206" cy="1523525"/>
          </a:xfrm>
        </p:grpSpPr>
        <p:grpSp>
          <p:nvGrpSpPr>
            <p:cNvPr id="39" name="Group 38">
              <a:extLst>
                <a:ext uri="{FF2B5EF4-FFF2-40B4-BE49-F238E27FC236}">
                  <a16:creationId xmlns:a16="http://schemas.microsoft.com/office/drawing/2014/main" id="{4D8B1435-78D5-8D42-7267-88230F419EDD}"/>
                </a:ext>
              </a:extLst>
            </p:cNvPr>
            <p:cNvGrpSpPr/>
            <p:nvPr/>
          </p:nvGrpSpPr>
          <p:grpSpPr>
            <a:xfrm>
              <a:off x="8064585" y="4954441"/>
              <a:ext cx="3450289" cy="1523525"/>
              <a:chOff x="8064585" y="4954441"/>
              <a:chExt cx="3450289" cy="1523525"/>
            </a:xfrm>
          </p:grpSpPr>
          <p:sp>
            <p:nvSpPr>
              <p:cNvPr id="43" name="Rectangle: Rounded Corners 42">
                <a:extLst>
                  <a:ext uri="{FF2B5EF4-FFF2-40B4-BE49-F238E27FC236}">
                    <a16:creationId xmlns:a16="http://schemas.microsoft.com/office/drawing/2014/main" id="{B8474891-1F73-52F7-3E8D-1CECB43221C8}"/>
                  </a:ext>
                </a:extLst>
              </p:cNvPr>
              <p:cNvSpPr/>
              <p:nvPr/>
            </p:nvSpPr>
            <p:spPr>
              <a:xfrm>
                <a:off x="8064585" y="4954441"/>
                <a:ext cx="1690885" cy="1523525"/>
              </a:xfrm>
              <a:prstGeom prst="roundRect">
                <a:avLst/>
              </a:prstGeom>
              <a:solidFill>
                <a:schemeClr val="accent1">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44" name="Rectangle: Rounded Corners 43">
                <a:extLst>
                  <a:ext uri="{FF2B5EF4-FFF2-40B4-BE49-F238E27FC236}">
                    <a16:creationId xmlns:a16="http://schemas.microsoft.com/office/drawing/2014/main" id="{E314FD2C-471D-F3BC-611E-C78C793845B3}"/>
                  </a:ext>
                </a:extLst>
              </p:cNvPr>
              <p:cNvSpPr/>
              <p:nvPr/>
            </p:nvSpPr>
            <p:spPr>
              <a:xfrm>
                <a:off x="9823989" y="4954441"/>
                <a:ext cx="1690885" cy="1523525"/>
              </a:xfrm>
              <a:prstGeom prst="round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grpSp>
          <p:nvGrpSpPr>
            <p:cNvPr id="40" name="Group 39">
              <a:extLst>
                <a:ext uri="{FF2B5EF4-FFF2-40B4-BE49-F238E27FC236}">
                  <a16:creationId xmlns:a16="http://schemas.microsoft.com/office/drawing/2014/main" id="{CD33E6C5-77A7-294F-0DFB-D5B2049C4D7E}"/>
                </a:ext>
              </a:extLst>
            </p:cNvPr>
            <p:cNvGrpSpPr/>
            <p:nvPr/>
          </p:nvGrpSpPr>
          <p:grpSpPr>
            <a:xfrm>
              <a:off x="639668" y="4954441"/>
              <a:ext cx="3450289" cy="1523525"/>
              <a:chOff x="639668" y="4954441"/>
              <a:chExt cx="3450289" cy="1523525"/>
            </a:xfrm>
          </p:grpSpPr>
          <p:sp>
            <p:nvSpPr>
              <p:cNvPr id="41" name="Rectangle: Rounded Corners 40">
                <a:extLst>
                  <a:ext uri="{FF2B5EF4-FFF2-40B4-BE49-F238E27FC236}">
                    <a16:creationId xmlns:a16="http://schemas.microsoft.com/office/drawing/2014/main" id="{650DC1A1-0205-1228-DBE6-0BFBC1723B84}"/>
                  </a:ext>
                </a:extLst>
              </p:cNvPr>
              <p:cNvSpPr/>
              <p:nvPr/>
            </p:nvSpPr>
            <p:spPr>
              <a:xfrm>
                <a:off x="639668" y="4954441"/>
                <a:ext cx="1690885" cy="1523525"/>
              </a:xfrm>
              <a:prstGeom prst="roundRect">
                <a:avLst/>
              </a:prstGeom>
              <a:solidFill>
                <a:schemeClr val="accent1">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42" name="Rectangle: Rounded Corners 41">
                <a:extLst>
                  <a:ext uri="{FF2B5EF4-FFF2-40B4-BE49-F238E27FC236}">
                    <a16:creationId xmlns:a16="http://schemas.microsoft.com/office/drawing/2014/main" id="{0F3CD502-3EF6-447C-ECE2-DECC541FFD7D}"/>
                  </a:ext>
                </a:extLst>
              </p:cNvPr>
              <p:cNvSpPr/>
              <p:nvPr/>
            </p:nvSpPr>
            <p:spPr>
              <a:xfrm>
                <a:off x="2399072" y="4954441"/>
                <a:ext cx="1690885" cy="1523525"/>
              </a:xfrm>
              <a:prstGeom prst="round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grpSp>
      <p:graphicFrame>
        <p:nvGraphicFramePr>
          <p:cNvPr id="45" name="Table 1030">
            <a:extLst>
              <a:ext uri="{FF2B5EF4-FFF2-40B4-BE49-F238E27FC236}">
                <a16:creationId xmlns:a16="http://schemas.microsoft.com/office/drawing/2014/main" id="{63C7C97C-8EB7-1741-4BA9-119535C8D748}"/>
              </a:ext>
            </a:extLst>
          </p:cNvPr>
          <p:cNvGraphicFramePr>
            <a:graphicFrameLocks noGrp="1"/>
          </p:cNvGraphicFramePr>
          <p:nvPr>
            <p:extLst>
              <p:ext uri="{D42A27DB-BD31-4B8C-83A1-F6EECF244321}">
                <p14:modId xmlns:p14="http://schemas.microsoft.com/office/powerpoint/2010/main" val="2034609544"/>
              </p:ext>
            </p:extLst>
          </p:nvPr>
        </p:nvGraphicFramePr>
        <p:xfrm>
          <a:off x="4030448" y="3108371"/>
          <a:ext cx="3059118" cy="1281684"/>
        </p:xfrm>
        <a:graphic>
          <a:graphicData uri="http://schemas.openxmlformats.org/drawingml/2006/table">
            <a:tbl>
              <a:tblPr firstRow="1" bandRow="1">
                <a:tableStyleId>{5C22544A-7EE6-4342-B048-85BDC9FD1C3A}</a:tableStyleId>
              </a:tblPr>
              <a:tblGrid>
                <a:gridCol w="1019706">
                  <a:extLst>
                    <a:ext uri="{9D8B030D-6E8A-4147-A177-3AD203B41FA5}">
                      <a16:colId xmlns:a16="http://schemas.microsoft.com/office/drawing/2014/main" val="2836605297"/>
                    </a:ext>
                  </a:extLst>
                </a:gridCol>
                <a:gridCol w="1019706">
                  <a:extLst>
                    <a:ext uri="{9D8B030D-6E8A-4147-A177-3AD203B41FA5}">
                      <a16:colId xmlns:a16="http://schemas.microsoft.com/office/drawing/2014/main" val="3210602456"/>
                    </a:ext>
                  </a:extLst>
                </a:gridCol>
                <a:gridCol w="1019706">
                  <a:extLst>
                    <a:ext uri="{9D8B030D-6E8A-4147-A177-3AD203B41FA5}">
                      <a16:colId xmlns:a16="http://schemas.microsoft.com/office/drawing/2014/main" val="2808706719"/>
                    </a:ext>
                  </a:extLst>
                </a:gridCol>
              </a:tblGrid>
              <a:tr h="232876">
                <a:tc gridSpan="3">
                  <a:txBody>
                    <a:bodyPr/>
                    <a:lstStyle/>
                    <a:p>
                      <a:pPr algn="ctr">
                        <a:lnSpc>
                          <a:spcPts val="1660"/>
                        </a:lnSpc>
                      </a:pPr>
                      <a:r>
                        <a:rPr lang="en-US" sz="2000"/>
                        <a:t>Migration Directory</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solidFill>
                  </a:tcPr>
                </a:tc>
                <a:tc hMerge="1">
                  <a:txBody>
                    <a:bodyPr/>
                    <a:lstStyle/>
                    <a:p>
                      <a:pPr algn="ctr">
                        <a:lnSpc>
                          <a:spcPts val="1660"/>
                        </a:lnSpc>
                      </a:pPr>
                      <a:r>
                        <a:rPr lang="en-US" sz="2000"/>
                        <a:t>Origin</a:t>
                      </a:r>
                    </a:p>
                  </a:txBody>
                  <a:tcPr marL="62455" marR="6245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pPr algn="ctr">
                        <a:lnSpc>
                          <a:spcPts val="1660"/>
                        </a:lnSpc>
                      </a:pPr>
                      <a:r>
                        <a:rPr lang="en-US" sz="2000"/>
                        <a:t>Target</a:t>
                      </a:r>
                    </a:p>
                  </a:txBody>
                  <a:tcPr marL="62455" marR="6245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3761062"/>
                  </a:ext>
                </a:extLst>
              </a:tr>
              <a:tr h="0">
                <a:tc>
                  <a:txBody>
                    <a:bodyPr/>
                    <a:lstStyle/>
                    <a:p>
                      <a:pPr algn="ctr">
                        <a:lnSpc>
                          <a:spcPts val="1660"/>
                        </a:lnSpc>
                      </a:pPr>
                      <a:r>
                        <a:rPr lang="en-US" sz="2000"/>
                        <a:t>Client</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ts val="1660"/>
                        </a:lnSpc>
                      </a:pPr>
                      <a:r>
                        <a:rPr lang="en-US" sz="2000"/>
                        <a:t>Origin</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ts val="1660"/>
                        </a:lnSpc>
                      </a:pPr>
                      <a:r>
                        <a:rPr lang="en-US" sz="2000"/>
                        <a:t>Target</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7895508"/>
                  </a:ext>
                </a:extLst>
              </a:tr>
              <a:tr h="232876">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8108992"/>
                  </a:ext>
                </a:extLst>
              </a:tr>
              <a:tr h="232876">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8355959"/>
                  </a:ext>
                </a:extLst>
              </a:tr>
            </a:tbl>
          </a:graphicData>
        </a:graphic>
      </p:graphicFrame>
      <p:graphicFrame>
        <p:nvGraphicFramePr>
          <p:cNvPr id="1024" name="Table 16">
            <a:extLst>
              <a:ext uri="{FF2B5EF4-FFF2-40B4-BE49-F238E27FC236}">
                <a16:creationId xmlns:a16="http://schemas.microsoft.com/office/drawing/2014/main" id="{42B22A3C-EA77-001A-84BB-255E524CD2D6}"/>
              </a:ext>
            </a:extLst>
          </p:cNvPr>
          <p:cNvGraphicFramePr>
            <a:graphicFrameLocks noGrp="1"/>
          </p:cNvGraphicFramePr>
          <p:nvPr>
            <p:extLst>
              <p:ext uri="{D42A27DB-BD31-4B8C-83A1-F6EECF244321}">
                <p14:modId xmlns:p14="http://schemas.microsoft.com/office/powerpoint/2010/main" val="2415510049"/>
              </p:ext>
            </p:extLst>
          </p:nvPr>
        </p:nvGraphicFramePr>
        <p:xfrm>
          <a:off x="7285175" y="3288052"/>
          <a:ext cx="2435428" cy="989331"/>
        </p:xfrm>
        <a:graphic>
          <a:graphicData uri="http://schemas.openxmlformats.org/drawingml/2006/table">
            <a:tbl>
              <a:tblPr firstRow="1" bandRow="1">
                <a:tableStyleId>{5C22544A-7EE6-4342-B048-85BDC9FD1C3A}</a:tableStyleId>
              </a:tblPr>
              <a:tblGrid>
                <a:gridCol w="1217714">
                  <a:extLst>
                    <a:ext uri="{9D8B030D-6E8A-4147-A177-3AD203B41FA5}">
                      <a16:colId xmlns:a16="http://schemas.microsoft.com/office/drawing/2014/main" val="1594626085"/>
                    </a:ext>
                  </a:extLst>
                </a:gridCol>
                <a:gridCol w="1217714">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Minimum Workload</a:t>
                      </a:r>
                    </a:p>
                  </a:txBody>
                  <a:tcPr marL="100584" marR="10058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Server</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Workload</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S1</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bl>
          </a:graphicData>
        </a:graphic>
      </p:graphicFrame>
      <p:sp>
        <p:nvSpPr>
          <p:cNvPr id="18" name="TextBox 17">
            <a:extLst>
              <a:ext uri="{FF2B5EF4-FFF2-40B4-BE49-F238E27FC236}">
                <a16:creationId xmlns:a16="http://schemas.microsoft.com/office/drawing/2014/main" id="{F691C095-D6B6-5AD2-9D18-2FEDFA3116FB}"/>
              </a:ext>
            </a:extLst>
          </p:cNvPr>
          <p:cNvSpPr txBox="1"/>
          <p:nvPr/>
        </p:nvSpPr>
        <p:spPr>
          <a:xfrm>
            <a:off x="7944794" y="4629963"/>
            <a:ext cx="1966682" cy="461665"/>
          </a:xfrm>
          <a:prstGeom prst="rect">
            <a:avLst/>
          </a:prstGeom>
          <a:noFill/>
        </p:spPr>
        <p:txBody>
          <a:bodyPr wrap="square" rtlCol="0">
            <a:spAutoFit/>
          </a:bodyPr>
          <a:lstStyle/>
          <a:p>
            <a:pPr algn="ctr"/>
            <a:r>
              <a:rPr lang="en-US" sz="2400" b="1"/>
              <a:t>TCP</a:t>
            </a:r>
          </a:p>
        </p:txBody>
      </p:sp>
      <p:sp>
        <p:nvSpPr>
          <p:cNvPr id="19" name="TextBox 18">
            <a:extLst>
              <a:ext uri="{FF2B5EF4-FFF2-40B4-BE49-F238E27FC236}">
                <a16:creationId xmlns:a16="http://schemas.microsoft.com/office/drawing/2014/main" id="{33C6C549-F159-F9E6-FAA3-8AE71174F7C2}"/>
              </a:ext>
            </a:extLst>
          </p:cNvPr>
          <p:cNvSpPr txBox="1"/>
          <p:nvPr/>
        </p:nvSpPr>
        <p:spPr>
          <a:xfrm>
            <a:off x="9719883" y="4629963"/>
            <a:ext cx="1966682" cy="461665"/>
          </a:xfrm>
          <a:prstGeom prst="rect">
            <a:avLst/>
          </a:prstGeom>
          <a:noFill/>
        </p:spPr>
        <p:txBody>
          <a:bodyPr wrap="square" rtlCol="0">
            <a:spAutoFit/>
          </a:bodyPr>
          <a:lstStyle/>
          <a:p>
            <a:pPr algn="ctr"/>
            <a:r>
              <a:rPr lang="en-US" sz="2400" b="1" err="1"/>
              <a:t>TCPMig</a:t>
            </a:r>
            <a:endParaRPr lang="en-US" sz="2400" b="1"/>
          </a:p>
        </p:txBody>
      </p:sp>
      <p:sp>
        <p:nvSpPr>
          <p:cNvPr id="20" name="TextBox 19">
            <a:extLst>
              <a:ext uri="{FF2B5EF4-FFF2-40B4-BE49-F238E27FC236}">
                <a16:creationId xmlns:a16="http://schemas.microsoft.com/office/drawing/2014/main" id="{DFF78C96-AFD5-85BA-8F46-4FE5A9F90177}"/>
              </a:ext>
            </a:extLst>
          </p:cNvPr>
          <p:cNvSpPr txBox="1"/>
          <p:nvPr/>
        </p:nvSpPr>
        <p:spPr>
          <a:xfrm>
            <a:off x="521979" y="4629963"/>
            <a:ext cx="1966682" cy="461665"/>
          </a:xfrm>
          <a:prstGeom prst="rect">
            <a:avLst/>
          </a:prstGeom>
          <a:noFill/>
        </p:spPr>
        <p:txBody>
          <a:bodyPr wrap="square" rtlCol="0">
            <a:spAutoFit/>
          </a:bodyPr>
          <a:lstStyle/>
          <a:p>
            <a:pPr algn="ctr"/>
            <a:r>
              <a:rPr lang="en-US" sz="2400" b="1"/>
              <a:t>TCP</a:t>
            </a:r>
          </a:p>
        </p:txBody>
      </p:sp>
      <p:sp>
        <p:nvSpPr>
          <p:cNvPr id="21" name="TextBox 20">
            <a:extLst>
              <a:ext uri="{FF2B5EF4-FFF2-40B4-BE49-F238E27FC236}">
                <a16:creationId xmlns:a16="http://schemas.microsoft.com/office/drawing/2014/main" id="{9D1E6B5A-2AA7-3305-3B88-6011F4A8B1BE}"/>
              </a:ext>
            </a:extLst>
          </p:cNvPr>
          <p:cNvSpPr txBox="1"/>
          <p:nvPr/>
        </p:nvSpPr>
        <p:spPr>
          <a:xfrm>
            <a:off x="2297068" y="4629963"/>
            <a:ext cx="1966682" cy="461665"/>
          </a:xfrm>
          <a:prstGeom prst="rect">
            <a:avLst/>
          </a:prstGeom>
          <a:noFill/>
        </p:spPr>
        <p:txBody>
          <a:bodyPr wrap="square" rtlCol="0">
            <a:spAutoFit/>
          </a:bodyPr>
          <a:lstStyle/>
          <a:p>
            <a:pPr algn="ctr"/>
            <a:r>
              <a:rPr lang="en-US" sz="2400" b="1" err="1"/>
              <a:t>TCPMig</a:t>
            </a:r>
            <a:endParaRPr lang="en-US" sz="2400" b="1"/>
          </a:p>
        </p:txBody>
      </p:sp>
      <p:sp>
        <p:nvSpPr>
          <p:cNvPr id="22" name="TextBox 21">
            <a:extLst>
              <a:ext uri="{FF2B5EF4-FFF2-40B4-BE49-F238E27FC236}">
                <a16:creationId xmlns:a16="http://schemas.microsoft.com/office/drawing/2014/main" id="{5871DA07-394D-96CB-FBD9-46366776B323}"/>
              </a:ext>
            </a:extLst>
          </p:cNvPr>
          <p:cNvSpPr txBox="1"/>
          <p:nvPr/>
        </p:nvSpPr>
        <p:spPr>
          <a:xfrm>
            <a:off x="432358" y="6120701"/>
            <a:ext cx="9869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C0</a:t>
            </a:r>
          </a:p>
        </p:txBody>
      </p:sp>
      <p:sp>
        <p:nvSpPr>
          <p:cNvPr id="25" name="TextBox 24">
            <a:extLst>
              <a:ext uri="{FF2B5EF4-FFF2-40B4-BE49-F238E27FC236}">
                <a16:creationId xmlns:a16="http://schemas.microsoft.com/office/drawing/2014/main" id="{111B8319-63EC-76C3-6E43-6C3EDD54F9E7}"/>
              </a:ext>
            </a:extLst>
          </p:cNvPr>
          <p:cNvSpPr txBox="1"/>
          <p:nvPr/>
        </p:nvSpPr>
        <p:spPr>
          <a:xfrm>
            <a:off x="928093" y="6120701"/>
            <a:ext cx="9869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C1</a:t>
            </a:r>
          </a:p>
        </p:txBody>
      </p:sp>
      <p:graphicFrame>
        <p:nvGraphicFramePr>
          <p:cNvPr id="32" name="Table 5">
            <a:extLst>
              <a:ext uri="{FF2B5EF4-FFF2-40B4-BE49-F238E27FC236}">
                <a16:creationId xmlns:a16="http://schemas.microsoft.com/office/drawing/2014/main" id="{AFB6EF81-A404-9790-D3C9-1BBA9A6F0A3C}"/>
              </a:ext>
            </a:extLst>
          </p:cNvPr>
          <p:cNvGraphicFramePr>
            <a:graphicFrameLocks noGrp="1"/>
          </p:cNvGraphicFramePr>
          <p:nvPr>
            <p:extLst>
              <p:ext uri="{D42A27DB-BD31-4B8C-83A1-F6EECF244321}">
                <p14:modId xmlns:p14="http://schemas.microsoft.com/office/powerpoint/2010/main" val="1071236329"/>
              </p:ext>
            </p:extLst>
          </p:nvPr>
        </p:nvGraphicFramePr>
        <p:xfrm>
          <a:off x="794779" y="5066434"/>
          <a:ext cx="288438" cy="1108365"/>
        </p:xfrm>
        <a:graphic>
          <a:graphicData uri="http://schemas.openxmlformats.org/drawingml/2006/table">
            <a:tbl>
              <a:tblPr firstRow="1" bandRow="1">
                <a:tableStyleId>{5C22544A-7EE6-4342-B048-85BDC9FD1C3A}</a:tableStyleId>
              </a:tblPr>
              <a:tblGrid>
                <a:gridCol w="288438">
                  <a:extLst>
                    <a:ext uri="{9D8B030D-6E8A-4147-A177-3AD203B41FA5}">
                      <a16:colId xmlns:a16="http://schemas.microsoft.com/office/drawing/2014/main" val="2923784333"/>
                    </a:ext>
                  </a:extLst>
                </a:gridCol>
              </a:tblGrid>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9649053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96131946"/>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FFFF00"/>
                    </a:solidFill>
                  </a:tcPr>
                </a:tc>
                <a:extLst>
                  <a:ext uri="{0D108BD9-81ED-4DB2-BD59-A6C34878D82A}">
                    <a16:rowId xmlns:a16="http://schemas.microsoft.com/office/drawing/2014/main" val="3362491522"/>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196588464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6495522"/>
                  </a:ext>
                </a:extLst>
              </a:tr>
            </a:tbl>
          </a:graphicData>
        </a:graphic>
      </p:graphicFrame>
      <p:sp>
        <p:nvSpPr>
          <p:cNvPr id="33" name="TextBox 32">
            <a:extLst>
              <a:ext uri="{FF2B5EF4-FFF2-40B4-BE49-F238E27FC236}">
                <a16:creationId xmlns:a16="http://schemas.microsoft.com/office/drawing/2014/main" id="{D119427D-01CF-76CF-92CD-DE9399C774D9}"/>
              </a:ext>
            </a:extLst>
          </p:cNvPr>
          <p:cNvSpPr txBox="1"/>
          <p:nvPr/>
        </p:nvSpPr>
        <p:spPr>
          <a:xfrm>
            <a:off x="660452" y="5020597"/>
            <a:ext cx="55709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i="1">
                <a:solidFill>
                  <a:srgbClr val="0070C0"/>
                </a:solidFill>
              </a:rPr>
              <a:t>17</a:t>
            </a:r>
          </a:p>
        </p:txBody>
      </p:sp>
      <p:graphicFrame>
        <p:nvGraphicFramePr>
          <p:cNvPr id="34" name="Table 5">
            <a:extLst>
              <a:ext uri="{FF2B5EF4-FFF2-40B4-BE49-F238E27FC236}">
                <a16:creationId xmlns:a16="http://schemas.microsoft.com/office/drawing/2014/main" id="{7B446E32-653B-9E9B-F1B3-8BFD69B7AE11}"/>
              </a:ext>
            </a:extLst>
          </p:cNvPr>
          <p:cNvGraphicFramePr>
            <a:graphicFrameLocks noGrp="1"/>
          </p:cNvGraphicFramePr>
          <p:nvPr>
            <p:extLst>
              <p:ext uri="{D42A27DB-BD31-4B8C-83A1-F6EECF244321}">
                <p14:modId xmlns:p14="http://schemas.microsoft.com/office/powerpoint/2010/main" val="4293308485"/>
              </p:ext>
            </p:extLst>
          </p:nvPr>
        </p:nvGraphicFramePr>
        <p:xfrm>
          <a:off x="1280329" y="5066434"/>
          <a:ext cx="288438" cy="1108365"/>
        </p:xfrm>
        <a:graphic>
          <a:graphicData uri="http://schemas.openxmlformats.org/drawingml/2006/table">
            <a:tbl>
              <a:tblPr firstRow="1" bandRow="1">
                <a:tableStyleId>{5C22544A-7EE6-4342-B048-85BDC9FD1C3A}</a:tableStyleId>
              </a:tblPr>
              <a:tblGrid>
                <a:gridCol w="288438">
                  <a:extLst>
                    <a:ext uri="{9D8B030D-6E8A-4147-A177-3AD203B41FA5}">
                      <a16:colId xmlns:a16="http://schemas.microsoft.com/office/drawing/2014/main" val="2923784333"/>
                    </a:ext>
                  </a:extLst>
                </a:gridCol>
              </a:tblGrid>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9649053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96131946"/>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FFFF00"/>
                    </a:solidFill>
                  </a:tcPr>
                </a:tc>
                <a:extLst>
                  <a:ext uri="{0D108BD9-81ED-4DB2-BD59-A6C34878D82A}">
                    <a16:rowId xmlns:a16="http://schemas.microsoft.com/office/drawing/2014/main" val="3362491522"/>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196588464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6495522"/>
                  </a:ext>
                </a:extLst>
              </a:tr>
            </a:tbl>
          </a:graphicData>
        </a:graphic>
      </p:graphicFrame>
      <p:sp>
        <p:nvSpPr>
          <p:cNvPr id="35" name="TextBox 34">
            <a:extLst>
              <a:ext uri="{FF2B5EF4-FFF2-40B4-BE49-F238E27FC236}">
                <a16:creationId xmlns:a16="http://schemas.microsoft.com/office/drawing/2014/main" id="{F99475A9-A3F2-F5FD-9E83-11790BF9C021}"/>
              </a:ext>
            </a:extLst>
          </p:cNvPr>
          <p:cNvSpPr txBox="1"/>
          <p:nvPr/>
        </p:nvSpPr>
        <p:spPr>
          <a:xfrm>
            <a:off x="1146002" y="5020597"/>
            <a:ext cx="55709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i="1">
                <a:solidFill>
                  <a:srgbClr val="0070C0"/>
                </a:solidFill>
              </a:rPr>
              <a:t>15</a:t>
            </a:r>
          </a:p>
        </p:txBody>
      </p:sp>
      <p:sp>
        <p:nvSpPr>
          <p:cNvPr id="59" name="Arrow: Up-Down 58">
            <a:extLst>
              <a:ext uri="{FF2B5EF4-FFF2-40B4-BE49-F238E27FC236}">
                <a16:creationId xmlns:a16="http://schemas.microsoft.com/office/drawing/2014/main" id="{8254A129-D9F5-021C-876F-F160C5C17E5B}"/>
              </a:ext>
            </a:extLst>
          </p:cNvPr>
          <p:cNvSpPr/>
          <p:nvPr/>
        </p:nvSpPr>
        <p:spPr>
          <a:xfrm>
            <a:off x="4394942" y="2590831"/>
            <a:ext cx="848926" cy="3002637"/>
          </a:xfrm>
          <a:prstGeom prst="upDownArrow">
            <a:avLst/>
          </a:prstGeom>
          <a:solidFill>
            <a:schemeClr val="accent1">
              <a:lumMod val="60000"/>
              <a:lumOff val="4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Arrow: Up-Down 59">
            <a:extLst>
              <a:ext uri="{FF2B5EF4-FFF2-40B4-BE49-F238E27FC236}">
                <a16:creationId xmlns:a16="http://schemas.microsoft.com/office/drawing/2014/main" id="{02BE9CE6-DD1F-8BE0-C86A-FAC5F4ED2107}"/>
              </a:ext>
            </a:extLst>
          </p:cNvPr>
          <p:cNvSpPr/>
          <p:nvPr/>
        </p:nvSpPr>
        <p:spPr>
          <a:xfrm rot="1818595">
            <a:off x="5785630" y="2377237"/>
            <a:ext cx="848926" cy="3501374"/>
          </a:xfrm>
          <a:prstGeom prst="upDownArrow">
            <a:avLst/>
          </a:prstGeom>
          <a:solidFill>
            <a:schemeClr val="accent1">
              <a:lumMod val="60000"/>
              <a:lumOff val="4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93192125-43DA-564E-2B74-2CACED20B520}"/>
              </a:ext>
            </a:extLst>
          </p:cNvPr>
          <p:cNvSpPr txBox="1">
            <a:spLocks/>
          </p:cNvSpPr>
          <p:nvPr/>
        </p:nvSpPr>
        <p:spPr>
          <a:xfrm>
            <a:off x="-38100" y="72655"/>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dirty="0"/>
              <a:t>Server Overload</a:t>
            </a:r>
            <a:endParaRPr lang="en-US" sz="5000" dirty="0"/>
          </a:p>
        </p:txBody>
      </p:sp>
      <p:sp>
        <p:nvSpPr>
          <p:cNvPr id="6" name="Rectangle 5">
            <a:extLst>
              <a:ext uri="{FF2B5EF4-FFF2-40B4-BE49-F238E27FC236}">
                <a16:creationId xmlns:a16="http://schemas.microsoft.com/office/drawing/2014/main" id="{7078FFB8-1551-068D-6C58-01DE4C67D084}"/>
              </a:ext>
            </a:extLst>
          </p:cNvPr>
          <p:cNvSpPr/>
          <p:nvPr/>
        </p:nvSpPr>
        <p:spPr>
          <a:xfrm>
            <a:off x="270283" y="1221023"/>
            <a:ext cx="3167835" cy="1545755"/>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Workflow:</a:t>
            </a:r>
          </a:p>
          <a:p>
            <a:pPr marL="342900" indent="-342900">
              <a:buAutoNum type="arabicPeriod"/>
            </a:pPr>
            <a:r>
              <a:rPr lang="en-US" dirty="0">
                <a:solidFill>
                  <a:schemeClr val="tx1"/>
                </a:solidFill>
              </a:rPr>
              <a:t>Establish connection</a:t>
            </a:r>
          </a:p>
          <a:p>
            <a:pPr marL="342900" indent="-342900">
              <a:buAutoNum type="arabicPeriod"/>
            </a:pPr>
            <a:r>
              <a:rPr lang="en-US" dirty="0">
                <a:solidFill>
                  <a:schemeClr val="tx1"/>
                </a:solidFill>
              </a:rPr>
              <a:t>Initiate migration</a:t>
            </a:r>
          </a:p>
          <a:p>
            <a:pPr marL="342900" indent="-342900">
              <a:buAutoNum type="arabicPeriod"/>
            </a:pPr>
            <a:r>
              <a:rPr lang="en-US" dirty="0">
                <a:solidFill>
                  <a:schemeClr val="bg1"/>
                </a:solidFill>
              </a:rPr>
              <a:t>Prepare migration</a:t>
            </a:r>
          </a:p>
          <a:p>
            <a:pPr marL="342900" indent="-342900">
              <a:buAutoNum type="arabicPeriod"/>
            </a:pPr>
            <a:r>
              <a:rPr lang="en-US" dirty="0">
                <a:solidFill>
                  <a:schemeClr val="bg1"/>
                </a:solidFill>
              </a:rPr>
              <a:t>Transfer connection state</a:t>
            </a:r>
          </a:p>
        </p:txBody>
      </p:sp>
      <p:sp>
        <p:nvSpPr>
          <p:cNvPr id="7" name="Rectangle 6">
            <a:extLst>
              <a:ext uri="{FF2B5EF4-FFF2-40B4-BE49-F238E27FC236}">
                <a16:creationId xmlns:a16="http://schemas.microsoft.com/office/drawing/2014/main" id="{C2208984-12C3-6580-FE69-5A9E2F455850}"/>
              </a:ext>
            </a:extLst>
          </p:cNvPr>
          <p:cNvSpPr/>
          <p:nvPr/>
        </p:nvSpPr>
        <p:spPr>
          <a:xfrm>
            <a:off x="300300" y="1869787"/>
            <a:ext cx="2130215" cy="29480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9" name="Group 8">
            <a:extLst>
              <a:ext uri="{FF2B5EF4-FFF2-40B4-BE49-F238E27FC236}">
                <a16:creationId xmlns:a16="http://schemas.microsoft.com/office/drawing/2014/main" id="{31682981-ABFD-6413-A97F-89689307FCE5}"/>
              </a:ext>
            </a:extLst>
          </p:cNvPr>
          <p:cNvGrpSpPr/>
          <p:nvPr/>
        </p:nvGrpSpPr>
        <p:grpSpPr>
          <a:xfrm>
            <a:off x="4004960" y="1299083"/>
            <a:ext cx="1147303" cy="946285"/>
            <a:chOff x="1766004" y="67676"/>
            <a:chExt cx="1388237" cy="1145004"/>
          </a:xfrm>
        </p:grpSpPr>
        <p:pic>
          <p:nvPicPr>
            <p:cNvPr id="10" name="Picture 7" descr="Icon&#10;&#10;Description automatically generated">
              <a:extLst>
                <a:ext uri="{FF2B5EF4-FFF2-40B4-BE49-F238E27FC236}">
                  <a16:creationId xmlns:a16="http://schemas.microsoft.com/office/drawing/2014/main" id="{5EE504A1-90F5-0F33-90EE-F68E52170195}"/>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11" name="TextBox 10">
              <a:extLst>
                <a:ext uri="{FF2B5EF4-FFF2-40B4-BE49-F238E27FC236}">
                  <a16:creationId xmlns:a16="http://schemas.microsoft.com/office/drawing/2014/main" id="{A172D910-BA5B-5A14-9FAB-47CD154B06AA}"/>
                </a:ext>
              </a:extLst>
            </p:cNvPr>
            <p:cNvSpPr txBox="1"/>
            <p:nvPr/>
          </p:nvSpPr>
          <p:spPr>
            <a:xfrm>
              <a:off x="1766004" y="67676"/>
              <a:ext cx="1194174" cy="558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C0</a:t>
              </a:r>
            </a:p>
          </p:txBody>
        </p:sp>
      </p:grpSp>
      <p:grpSp>
        <p:nvGrpSpPr>
          <p:cNvPr id="12" name="Group 11">
            <a:extLst>
              <a:ext uri="{FF2B5EF4-FFF2-40B4-BE49-F238E27FC236}">
                <a16:creationId xmlns:a16="http://schemas.microsoft.com/office/drawing/2014/main" id="{FD8FDBD9-6A8F-D412-F023-84BB95F5E57E}"/>
              </a:ext>
            </a:extLst>
          </p:cNvPr>
          <p:cNvGrpSpPr/>
          <p:nvPr/>
        </p:nvGrpSpPr>
        <p:grpSpPr>
          <a:xfrm>
            <a:off x="6546277" y="1286745"/>
            <a:ext cx="1136903" cy="958623"/>
            <a:chOff x="1778588" y="52747"/>
            <a:chExt cx="1375653" cy="1159933"/>
          </a:xfrm>
        </p:grpSpPr>
        <p:pic>
          <p:nvPicPr>
            <p:cNvPr id="13" name="Picture 7" descr="Icon&#10;&#10;Description automatically generated">
              <a:extLst>
                <a:ext uri="{FF2B5EF4-FFF2-40B4-BE49-F238E27FC236}">
                  <a16:creationId xmlns:a16="http://schemas.microsoft.com/office/drawing/2014/main" id="{769C73D8-7956-0185-9575-DE96563F54FC}"/>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14" name="TextBox 13">
              <a:extLst>
                <a:ext uri="{FF2B5EF4-FFF2-40B4-BE49-F238E27FC236}">
                  <a16:creationId xmlns:a16="http://schemas.microsoft.com/office/drawing/2014/main" id="{BDE42F93-34E0-FE25-A464-BF7F092ED233}"/>
                </a:ext>
              </a:extLst>
            </p:cNvPr>
            <p:cNvSpPr txBox="1"/>
            <p:nvPr/>
          </p:nvSpPr>
          <p:spPr>
            <a:xfrm>
              <a:off x="1778588" y="52747"/>
              <a:ext cx="1194174" cy="558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C1</a:t>
              </a:r>
            </a:p>
          </p:txBody>
        </p:sp>
      </p:grpSp>
    </p:spTree>
    <p:extLst>
      <p:ext uri="{BB962C8B-B14F-4D97-AF65-F5344CB8AC3E}">
        <p14:creationId xmlns:p14="http://schemas.microsoft.com/office/powerpoint/2010/main" val="9301809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35">
            <a:extLst>
              <a:ext uri="{FF2B5EF4-FFF2-40B4-BE49-F238E27FC236}">
                <a16:creationId xmlns:a16="http://schemas.microsoft.com/office/drawing/2014/main" id="{53686919-919B-248C-0E3D-1270B6AAF831}"/>
              </a:ext>
            </a:extLst>
          </p:cNvPr>
          <p:cNvSpPr>
            <a:spLocks noGrp="1"/>
          </p:cNvSpPr>
          <p:nvPr>
            <p:ph type="sldNum" sz="quarter" idx="12"/>
          </p:nvPr>
        </p:nvSpPr>
        <p:spPr/>
        <p:txBody>
          <a:bodyPr/>
          <a:lstStyle/>
          <a:p>
            <a:fld id="{CE74A110-DBB9-CA44-8C7F-E2E29250936F}" type="slidenum">
              <a:rPr lang="en-US" smtClean="0"/>
              <a:t>29</a:t>
            </a:fld>
            <a:endParaRPr lang="en-US"/>
          </a:p>
        </p:txBody>
      </p:sp>
      <p:grpSp>
        <p:nvGrpSpPr>
          <p:cNvPr id="8" name="Group 7">
            <a:extLst>
              <a:ext uri="{FF2B5EF4-FFF2-40B4-BE49-F238E27FC236}">
                <a16:creationId xmlns:a16="http://schemas.microsoft.com/office/drawing/2014/main" id="{27884D54-480C-5C58-473C-E58D890FC75B}"/>
              </a:ext>
            </a:extLst>
          </p:cNvPr>
          <p:cNvGrpSpPr/>
          <p:nvPr/>
        </p:nvGrpSpPr>
        <p:grpSpPr>
          <a:xfrm>
            <a:off x="2254513" y="2965832"/>
            <a:ext cx="7682975" cy="1622754"/>
            <a:chOff x="2084794" y="3301165"/>
            <a:chExt cx="7682975" cy="1475232"/>
          </a:xfrm>
        </p:grpSpPr>
        <p:sp>
          <p:nvSpPr>
            <p:cNvPr id="23" name="Rectangle: Rounded Corners 22">
              <a:extLst>
                <a:ext uri="{FF2B5EF4-FFF2-40B4-BE49-F238E27FC236}">
                  <a16:creationId xmlns:a16="http://schemas.microsoft.com/office/drawing/2014/main" id="{9689B19B-A9FC-7586-E2CF-258C4D0FE79C}"/>
                </a:ext>
              </a:extLst>
            </p:cNvPr>
            <p:cNvSpPr/>
            <p:nvPr/>
          </p:nvSpPr>
          <p:spPr>
            <a:xfrm>
              <a:off x="2084794" y="3305344"/>
              <a:ext cx="7682975" cy="1457277"/>
            </a:xfrm>
            <a:prstGeom prst="round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24" name="Picture 4" descr="Network hub ">
              <a:extLst>
                <a:ext uri="{FF2B5EF4-FFF2-40B4-BE49-F238E27FC236}">
                  <a16:creationId xmlns:a16="http://schemas.microsoft.com/office/drawing/2014/main" id="{D5203A88-9EEA-D0BB-5B04-3EC850DC27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3198" y="3301165"/>
              <a:ext cx="1475232" cy="14752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a:extLst>
              <a:ext uri="{FF2B5EF4-FFF2-40B4-BE49-F238E27FC236}">
                <a16:creationId xmlns:a16="http://schemas.microsoft.com/office/drawing/2014/main" id="{60CF5EDD-E777-C82E-CA7C-AAA5BEA3029B}"/>
              </a:ext>
            </a:extLst>
          </p:cNvPr>
          <p:cNvGrpSpPr/>
          <p:nvPr/>
        </p:nvGrpSpPr>
        <p:grpSpPr>
          <a:xfrm>
            <a:off x="4188883" y="5442769"/>
            <a:ext cx="3814234" cy="1234138"/>
            <a:chOff x="3891998" y="5442769"/>
            <a:chExt cx="3814234" cy="1234138"/>
          </a:xfrm>
        </p:grpSpPr>
        <p:grpSp>
          <p:nvGrpSpPr>
            <p:cNvPr id="27" name="Group 26">
              <a:extLst>
                <a:ext uri="{FF2B5EF4-FFF2-40B4-BE49-F238E27FC236}">
                  <a16:creationId xmlns:a16="http://schemas.microsoft.com/office/drawing/2014/main" id="{B20F345F-54EB-FACF-0E95-51EB28075A4B}"/>
                </a:ext>
              </a:extLst>
            </p:cNvPr>
            <p:cNvGrpSpPr/>
            <p:nvPr/>
          </p:nvGrpSpPr>
          <p:grpSpPr>
            <a:xfrm>
              <a:off x="3891998" y="5442769"/>
              <a:ext cx="1254464" cy="1234138"/>
              <a:chOff x="4746504" y="1547938"/>
              <a:chExt cx="1140422" cy="1121944"/>
            </a:xfrm>
          </p:grpSpPr>
          <p:pic>
            <p:nvPicPr>
              <p:cNvPr id="31" name="Picture 51" descr="A picture containing electronics, projector&#10;&#10;Description automatically generated">
                <a:extLst>
                  <a:ext uri="{FF2B5EF4-FFF2-40B4-BE49-F238E27FC236}">
                    <a16:creationId xmlns:a16="http://schemas.microsoft.com/office/drawing/2014/main" id="{A6DFB6F5-46C9-C79B-AF53-3E726CB3F7A8}"/>
                  </a:ext>
                </a:extLst>
              </p:cNvPr>
              <p:cNvPicPr>
                <a:picLocks noChangeAspect="1"/>
              </p:cNvPicPr>
              <p:nvPr/>
            </p:nvPicPr>
            <p:blipFill>
              <a:blip r:embed="rId4"/>
              <a:stretch>
                <a:fillRect/>
              </a:stretch>
            </p:blipFill>
            <p:spPr>
              <a:xfrm>
                <a:off x="4746504" y="1547938"/>
                <a:ext cx="1140422" cy="1121944"/>
              </a:xfrm>
              <a:prstGeom prst="rect">
                <a:avLst/>
              </a:prstGeom>
            </p:spPr>
          </p:pic>
          <p:sp>
            <p:nvSpPr>
              <p:cNvPr id="37" name="TextBox 36">
                <a:extLst>
                  <a:ext uri="{FF2B5EF4-FFF2-40B4-BE49-F238E27FC236}">
                    <a16:creationId xmlns:a16="http://schemas.microsoft.com/office/drawing/2014/main" id="{FB012B7B-D94F-6819-BAA0-0B57C3447711}"/>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grpSp>
          <p:nvGrpSpPr>
            <p:cNvPr id="28" name="Group 27">
              <a:extLst>
                <a:ext uri="{FF2B5EF4-FFF2-40B4-BE49-F238E27FC236}">
                  <a16:creationId xmlns:a16="http://schemas.microsoft.com/office/drawing/2014/main" id="{E71C24BF-BFF8-0C56-2F31-6CFF633AE701}"/>
                </a:ext>
              </a:extLst>
            </p:cNvPr>
            <p:cNvGrpSpPr/>
            <p:nvPr/>
          </p:nvGrpSpPr>
          <p:grpSpPr>
            <a:xfrm>
              <a:off x="6451768" y="5442769"/>
              <a:ext cx="1254464" cy="1234138"/>
              <a:chOff x="4746504" y="1547938"/>
              <a:chExt cx="1140422" cy="1121944"/>
            </a:xfrm>
          </p:grpSpPr>
          <p:pic>
            <p:nvPicPr>
              <p:cNvPr id="29" name="Picture 51" descr="A picture containing electronics, projector&#10;&#10;Description automatically generated">
                <a:extLst>
                  <a:ext uri="{FF2B5EF4-FFF2-40B4-BE49-F238E27FC236}">
                    <a16:creationId xmlns:a16="http://schemas.microsoft.com/office/drawing/2014/main" id="{E0B5AA0B-3D0F-D959-E27A-0DC613A9EDBA}"/>
                  </a:ext>
                </a:extLst>
              </p:cNvPr>
              <p:cNvPicPr>
                <a:picLocks noChangeAspect="1"/>
              </p:cNvPicPr>
              <p:nvPr/>
            </p:nvPicPr>
            <p:blipFill>
              <a:blip r:embed="rId4"/>
              <a:stretch>
                <a:fillRect/>
              </a:stretch>
            </p:blipFill>
            <p:spPr>
              <a:xfrm>
                <a:off x="4746504" y="1547938"/>
                <a:ext cx="1140422" cy="1121944"/>
              </a:xfrm>
              <a:prstGeom prst="rect">
                <a:avLst/>
              </a:prstGeom>
            </p:spPr>
          </p:pic>
          <p:sp>
            <p:nvSpPr>
              <p:cNvPr id="30" name="TextBox 29">
                <a:extLst>
                  <a:ext uri="{FF2B5EF4-FFF2-40B4-BE49-F238E27FC236}">
                    <a16:creationId xmlns:a16="http://schemas.microsoft.com/office/drawing/2014/main" id="{B8A46869-401A-FC4B-C50F-BFC284725450}"/>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grpSp>
      <p:grpSp>
        <p:nvGrpSpPr>
          <p:cNvPr id="38" name="Group 37">
            <a:extLst>
              <a:ext uri="{FF2B5EF4-FFF2-40B4-BE49-F238E27FC236}">
                <a16:creationId xmlns:a16="http://schemas.microsoft.com/office/drawing/2014/main" id="{0EEEC7DE-8B6D-02D5-B39C-3768FF5ADF6D}"/>
              </a:ext>
            </a:extLst>
          </p:cNvPr>
          <p:cNvGrpSpPr/>
          <p:nvPr/>
        </p:nvGrpSpPr>
        <p:grpSpPr>
          <a:xfrm>
            <a:off x="658397" y="4916341"/>
            <a:ext cx="10875206" cy="1523525"/>
            <a:chOff x="639668" y="4954441"/>
            <a:chExt cx="10875206" cy="1523525"/>
          </a:xfrm>
        </p:grpSpPr>
        <p:grpSp>
          <p:nvGrpSpPr>
            <p:cNvPr id="39" name="Group 38">
              <a:extLst>
                <a:ext uri="{FF2B5EF4-FFF2-40B4-BE49-F238E27FC236}">
                  <a16:creationId xmlns:a16="http://schemas.microsoft.com/office/drawing/2014/main" id="{4D8B1435-78D5-8D42-7267-88230F419EDD}"/>
                </a:ext>
              </a:extLst>
            </p:cNvPr>
            <p:cNvGrpSpPr/>
            <p:nvPr/>
          </p:nvGrpSpPr>
          <p:grpSpPr>
            <a:xfrm>
              <a:off x="8064585" y="4954441"/>
              <a:ext cx="3450289" cy="1523525"/>
              <a:chOff x="8064585" y="4954441"/>
              <a:chExt cx="3450289" cy="1523525"/>
            </a:xfrm>
          </p:grpSpPr>
          <p:sp>
            <p:nvSpPr>
              <p:cNvPr id="43" name="Rectangle: Rounded Corners 42">
                <a:extLst>
                  <a:ext uri="{FF2B5EF4-FFF2-40B4-BE49-F238E27FC236}">
                    <a16:creationId xmlns:a16="http://schemas.microsoft.com/office/drawing/2014/main" id="{B8474891-1F73-52F7-3E8D-1CECB43221C8}"/>
                  </a:ext>
                </a:extLst>
              </p:cNvPr>
              <p:cNvSpPr/>
              <p:nvPr/>
            </p:nvSpPr>
            <p:spPr>
              <a:xfrm>
                <a:off x="8064585" y="4954441"/>
                <a:ext cx="1690885" cy="1523525"/>
              </a:xfrm>
              <a:prstGeom prst="roundRect">
                <a:avLst/>
              </a:prstGeom>
              <a:solidFill>
                <a:schemeClr val="accent1">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44" name="Rectangle: Rounded Corners 43">
                <a:extLst>
                  <a:ext uri="{FF2B5EF4-FFF2-40B4-BE49-F238E27FC236}">
                    <a16:creationId xmlns:a16="http://schemas.microsoft.com/office/drawing/2014/main" id="{E314FD2C-471D-F3BC-611E-C78C793845B3}"/>
                  </a:ext>
                </a:extLst>
              </p:cNvPr>
              <p:cNvSpPr/>
              <p:nvPr/>
            </p:nvSpPr>
            <p:spPr>
              <a:xfrm>
                <a:off x="9823989" y="4954441"/>
                <a:ext cx="1690885" cy="1523525"/>
              </a:xfrm>
              <a:prstGeom prst="round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grpSp>
          <p:nvGrpSpPr>
            <p:cNvPr id="40" name="Group 39">
              <a:extLst>
                <a:ext uri="{FF2B5EF4-FFF2-40B4-BE49-F238E27FC236}">
                  <a16:creationId xmlns:a16="http://schemas.microsoft.com/office/drawing/2014/main" id="{CD33E6C5-77A7-294F-0DFB-D5B2049C4D7E}"/>
                </a:ext>
              </a:extLst>
            </p:cNvPr>
            <p:cNvGrpSpPr/>
            <p:nvPr/>
          </p:nvGrpSpPr>
          <p:grpSpPr>
            <a:xfrm>
              <a:off x="639668" y="4954441"/>
              <a:ext cx="3450289" cy="1523525"/>
              <a:chOff x="639668" y="4954441"/>
              <a:chExt cx="3450289" cy="1523525"/>
            </a:xfrm>
          </p:grpSpPr>
          <p:sp>
            <p:nvSpPr>
              <p:cNvPr id="41" name="Rectangle: Rounded Corners 40">
                <a:extLst>
                  <a:ext uri="{FF2B5EF4-FFF2-40B4-BE49-F238E27FC236}">
                    <a16:creationId xmlns:a16="http://schemas.microsoft.com/office/drawing/2014/main" id="{650DC1A1-0205-1228-DBE6-0BFBC1723B84}"/>
                  </a:ext>
                </a:extLst>
              </p:cNvPr>
              <p:cNvSpPr/>
              <p:nvPr/>
            </p:nvSpPr>
            <p:spPr>
              <a:xfrm>
                <a:off x="639668" y="4954441"/>
                <a:ext cx="1690885" cy="1523525"/>
              </a:xfrm>
              <a:prstGeom prst="roundRect">
                <a:avLst/>
              </a:prstGeom>
              <a:solidFill>
                <a:schemeClr val="accent1">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42" name="Rectangle: Rounded Corners 41">
                <a:extLst>
                  <a:ext uri="{FF2B5EF4-FFF2-40B4-BE49-F238E27FC236}">
                    <a16:creationId xmlns:a16="http://schemas.microsoft.com/office/drawing/2014/main" id="{0F3CD502-3EF6-447C-ECE2-DECC541FFD7D}"/>
                  </a:ext>
                </a:extLst>
              </p:cNvPr>
              <p:cNvSpPr/>
              <p:nvPr/>
            </p:nvSpPr>
            <p:spPr>
              <a:xfrm>
                <a:off x="2399072" y="4954441"/>
                <a:ext cx="1690885" cy="1523525"/>
              </a:xfrm>
              <a:prstGeom prst="round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grpSp>
      <p:graphicFrame>
        <p:nvGraphicFramePr>
          <p:cNvPr id="45" name="Table 1030">
            <a:extLst>
              <a:ext uri="{FF2B5EF4-FFF2-40B4-BE49-F238E27FC236}">
                <a16:creationId xmlns:a16="http://schemas.microsoft.com/office/drawing/2014/main" id="{63C7C97C-8EB7-1741-4BA9-119535C8D748}"/>
              </a:ext>
            </a:extLst>
          </p:cNvPr>
          <p:cNvGraphicFramePr>
            <a:graphicFrameLocks noGrp="1"/>
          </p:cNvGraphicFramePr>
          <p:nvPr/>
        </p:nvGraphicFramePr>
        <p:xfrm>
          <a:off x="4030448" y="3108371"/>
          <a:ext cx="3059118" cy="1281684"/>
        </p:xfrm>
        <a:graphic>
          <a:graphicData uri="http://schemas.openxmlformats.org/drawingml/2006/table">
            <a:tbl>
              <a:tblPr firstRow="1" bandRow="1">
                <a:tableStyleId>{5C22544A-7EE6-4342-B048-85BDC9FD1C3A}</a:tableStyleId>
              </a:tblPr>
              <a:tblGrid>
                <a:gridCol w="1019706">
                  <a:extLst>
                    <a:ext uri="{9D8B030D-6E8A-4147-A177-3AD203B41FA5}">
                      <a16:colId xmlns:a16="http://schemas.microsoft.com/office/drawing/2014/main" val="2836605297"/>
                    </a:ext>
                  </a:extLst>
                </a:gridCol>
                <a:gridCol w="1019706">
                  <a:extLst>
                    <a:ext uri="{9D8B030D-6E8A-4147-A177-3AD203B41FA5}">
                      <a16:colId xmlns:a16="http://schemas.microsoft.com/office/drawing/2014/main" val="3210602456"/>
                    </a:ext>
                  </a:extLst>
                </a:gridCol>
                <a:gridCol w="1019706">
                  <a:extLst>
                    <a:ext uri="{9D8B030D-6E8A-4147-A177-3AD203B41FA5}">
                      <a16:colId xmlns:a16="http://schemas.microsoft.com/office/drawing/2014/main" val="2808706719"/>
                    </a:ext>
                  </a:extLst>
                </a:gridCol>
              </a:tblGrid>
              <a:tr h="232876">
                <a:tc gridSpan="3">
                  <a:txBody>
                    <a:bodyPr/>
                    <a:lstStyle/>
                    <a:p>
                      <a:pPr algn="ctr">
                        <a:lnSpc>
                          <a:spcPts val="1660"/>
                        </a:lnSpc>
                      </a:pPr>
                      <a:r>
                        <a:rPr lang="en-US" sz="2000"/>
                        <a:t>Migration Directory</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solidFill>
                  </a:tcPr>
                </a:tc>
                <a:tc hMerge="1">
                  <a:txBody>
                    <a:bodyPr/>
                    <a:lstStyle/>
                    <a:p>
                      <a:pPr algn="ctr">
                        <a:lnSpc>
                          <a:spcPts val="1660"/>
                        </a:lnSpc>
                      </a:pPr>
                      <a:r>
                        <a:rPr lang="en-US" sz="2000"/>
                        <a:t>Origin</a:t>
                      </a:r>
                    </a:p>
                  </a:txBody>
                  <a:tcPr marL="62455" marR="6245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pPr algn="ctr">
                        <a:lnSpc>
                          <a:spcPts val="1660"/>
                        </a:lnSpc>
                      </a:pPr>
                      <a:r>
                        <a:rPr lang="en-US" sz="2000"/>
                        <a:t>Target</a:t>
                      </a:r>
                    </a:p>
                  </a:txBody>
                  <a:tcPr marL="62455" marR="6245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3761062"/>
                  </a:ext>
                </a:extLst>
              </a:tr>
              <a:tr h="0">
                <a:tc>
                  <a:txBody>
                    <a:bodyPr/>
                    <a:lstStyle/>
                    <a:p>
                      <a:pPr algn="ctr">
                        <a:lnSpc>
                          <a:spcPts val="1660"/>
                        </a:lnSpc>
                      </a:pPr>
                      <a:r>
                        <a:rPr lang="en-US" sz="2000"/>
                        <a:t>Client</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ts val="1660"/>
                        </a:lnSpc>
                      </a:pPr>
                      <a:r>
                        <a:rPr lang="en-US" sz="2000"/>
                        <a:t>Origin</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ts val="1660"/>
                        </a:lnSpc>
                      </a:pPr>
                      <a:r>
                        <a:rPr lang="en-US" sz="2000"/>
                        <a:t>Target</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7895508"/>
                  </a:ext>
                </a:extLst>
              </a:tr>
              <a:tr h="232876">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8108992"/>
                  </a:ext>
                </a:extLst>
              </a:tr>
              <a:tr h="232876">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8355959"/>
                  </a:ext>
                </a:extLst>
              </a:tr>
            </a:tbl>
          </a:graphicData>
        </a:graphic>
      </p:graphicFrame>
      <p:graphicFrame>
        <p:nvGraphicFramePr>
          <p:cNvPr id="1024" name="Table 16">
            <a:extLst>
              <a:ext uri="{FF2B5EF4-FFF2-40B4-BE49-F238E27FC236}">
                <a16:creationId xmlns:a16="http://schemas.microsoft.com/office/drawing/2014/main" id="{42B22A3C-EA77-001A-84BB-255E524CD2D6}"/>
              </a:ext>
            </a:extLst>
          </p:cNvPr>
          <p:cNvGraphicFramePr>
            <a:graphicFrameLocks noGrp="1"/>
          </p:cNvGraphicFramePr>
          <p:nvPr/>
        </p:nvGraphicFramePr>
        <p:xfrm>
          <a:off x="7285175" y="3288052"/>
          <a:ext cx="2435428" cy="989331"/>
        </p:xfrm>
        <a:graphic>
          <a:graphicData uri="http://schemas.openxmlformats.org/drawingml/2006/table">
            <a:tbl>
              <a:tblPr firstRow="1" bandRow="1">
                <a:tableStyleId>{5C22544A-7EE6-4342-B048-85BDC9FD1C3A}</a:tableStyleId>
              </a:tblPr>
              <a:tblGrid>
                <a:gridCol w="1217714">
                  <a:extLst>
                    <a:ext uri="{9D8B030D-6E8A-4147-A177-3AD203B41FA5}">
                      <a16:colId xmlns:a16="http://schemas.microsoft.com/office/drawing/2014/main" val="1594626085"/>
                    </a:ext>
                  </a:extLst>
                </a:gridCol>
                <a:gridCol w="1217714">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Minimum Workload</a:t>
                      </a:r>
                    </a:p>
                  </a:txBody>
                  <a:tcPr marL="100584" marR="10058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Server</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Workload</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S1</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bl>
          </a:graphicData>
        </a:graphic>
      </p:graphicFrame>
      <p:sp>
        <p:nvSpPr>
          <p:cNvPr id="18" name="TextBox 17">
            <a:extLst>
              <a:ext uri="{FF2B5EF4-FFF2-40B4-BE49-F238E27FC236}">
                <a16:creationId xmlns:a16="http://schemas.microsoft.com/office/drawing/2014/main" id="{F691C095-D6B6-5AD2-9D18-2FEDFA3116FB}"/>
              </a:ext>
            </a:extLst>
          </p:cNvPr>
          <p:cNvSpPr txBox="1"/>
          <p:nvPr/>
        </p:nvSpPr>
        <p:spPr>
          <a:xfrm>
            <a:off x="7944794" y="4629963"/>
            <a:ext cx="1966682" cy="461665"/>
          </a:xfrm>
          <a:prstGeom prst="rect">
            <a:avLst/>
          </a:prstGeom>
          <a:noFill/>
        </p:spPr>
        <p:txBody>
          <a:bodyPr wrap="square" rtlCol="0">
            <a:spAutoFit/>
          </a:bodyPr>
          <a:lstStyle/>
          <a:p>
            <a:pPr algn="ctr"/>
            <a:r>
              <a:rPr lang="en-US" sz="2400" b="1"/>
              <a:t>TCP</a:t>
            </a:r>
          </a:p>
        </p:txBody>
      </p:sp>
      <p:sp>
        <p:nvSpPr>
          <p:cNvPr id="19" name="TextBox 18">
            <a:extLst>
              <a:ext uri="{FF2B5EF4-FFF2-40B4-BE49-F238E27FC236}">
                <a16:creationId xmlns:a16="http://schemas.microsoft.com/office/drawing/2014/main" id="{33C6C549-F159-F9E6-FAA3-8AE71174F7C2}"/>
              </a:ext>
            </a:extLst>
          </p:cNvPr>
          <p:cNvSpPr txBox="1"/>
          <p:nvPr/>
        </p:nvSpPr>
        <p:spPr>
          <a:xfrm>
            <a:off x="9719883" y="4629963"/>
            <a:ext cx="1966682" cy="461665"/>
          </a:xfrm>
          <a:prstGeom prst="rect">
            <a:avLst/>
          </a:prstGeom>
          <a:noFill/>
        </p:spPr>
        <p:txBody>
          <a:bodyPr wrap="square" rtlCol="0">
            <a:spAutoFit/>
          </a:bodyPr>
          <a:lstStyle/>
          <a:p>
            <a:pPr algn="ctr"/>
            <a:r>
              <a:rPr lang="en-US" sz="2400" b="1" err="1"/>
              <a:t>TCPMig</a:t>
            </a:r>
            <a:endParaRPr lang="en-US" sz="2400" b="1"/>
          </a:p>
        </p:txBody>
      </p:sp>
      <p:sp>
        <p:nvSpPr>
          <p:cNvPr id="20" name="TextBox 19">
            <a:extLst>
              <a:ext uri="{FF2B5EF4-FFF2-40B4-BE49-F238E27FC236}">
                <a16:creationId xmlns:a16="http://schemas.microsoft.com/office/drawing/2014/main" id="{DFF78C96-AFD5-85BA-8F46-4FE5A9F90177}"/>
              </a:ext>
            </a:extLst>
          </p:cNvPr>
          <p:cNvSpPr txBox="1"/>
          <p:nvPr/>
        </p:nvSpPr>
        <p:spPr>
          <a:xfrm>
            <a:off x="521979" y="4629963"/>
            <a:ext cx="1966682" cy="461665"/>
          </a:xfrm>
          <a:prstGeom prst="rect">
            <a:avLst/>
          </a:prstGeom>
          <a:noFill/>
        </p:spPr>
        <p:txBody>
          <a:bodyPr wrap="square" rtlCol="0">
            <a:spAutoFit/>
          </a:bodyPr>
          <a:lstStyle/>
          <a:p>
            <a:pPr algn="ctr"/>
            <a:r>
              <a:rPr lang="en-US" sz="2400" b="1"/>
              <a:t>TCP</a:t>
            </a:r>
          </a:p>
        </p:txBody>
      </p:sp>
      <p:sp>
        <p:nvSpPr>
          <p:cNvPr id="21" name="TextBox 20">
            <a:extLst>
              <a:ext uri="{FF2B5EF4-FFF2-40B4-BE49-F238E27FC236}">
                <a16:creationId xmlns:a16="http://schemas.microsoft.com/office/drawing/2014/main" id="{9D1E6B5A-2AA7-3305-3B88-6011F4A8B1BE}"/>
              </a:ext>
            </a:extLst>
          </p:cNvPr>
          <p:cNvSpPr txBox="1"/>
          <p:nvPr/>
        </p:nvSpPr>
        <p:spPr>
          <a:xfrm>
            <a:off x="2297068" y="4629963"/>
            <a:ext cx="1966682" cy="461665"/>
          </a:xfrm>
          <a:prstGeom prst="rect">
            <a:avLst/>
          </a:prstGeom>
          <a:noFill/>
        </p:spPr>
        <p:txBody>
          <a:bodyPr wrap="square" rtlCol="0">
            <a:spAutoFit/>
          </a:bodyPr>
          <a:lstStyle/>
          <a:p>
            <a:pPr algn="ctr"/>
            <a:r>
              <a:rPr lang="en-US" sz="2400" b="1" err="1"/>
              <a:t>TCPMig</a:t>
            </a:r>
            <a:endParaRPr lang="en-US" sz="2400" b="1"/>
          </a:p>
        </p:txBody>
      </p:sp>
      <p:sp>
        <p:nvSpPr>
          <p:cNvPr id="22" name="TextBox 21">
            <a:extLst>
              <a:ext uri="{FF2B5EF4-FFF2-40B4-BE49-F238E27FC236}">
                <a16:creationId xmlns:a16="http://schemas.microsoft.com/office/drawing/2014/main" id="{5871DA07-394D-96CB-FBD9-46366776B323}"/>
              </a:ext>
            </a:extLst>
          </p:cNvPr>
          <p:cNvSpPr txBox="1"/>
          <p:nvPr/>
        </p:nvSpPr>
        <p:spPr>
          <a:xfrm>
            <a:off x="432358" y="6120701"/>
            <a:ext cx="9869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C0</a:t>
            </a:r>
          </a:p>
        </p:txBody>
      </p:sp>
      <p:sp>
        <p:nvSpPr>
          <p:cNvPr id="25" name="TextBox 24">
            <a:extLst>
              <a:ext uri="{FF2B5EF4-FFF2-40B4-BE49-F238E27FC236}">
                <a16:creationId xmlns:a16="http://schemas.microsoft.com/office/drawing/2014/main" id="{111B8319-63EC-76C3-6E43-6C3EDD54F9E7}"/>
              </a:ext>
            </a:extLst>
          </p:cNvPr>
          <p:cNvSpPr txBox="1"/>
          <p:nvPr/>
        </p:nvSpPr>
        <p:spPr>
          <a:xfrm>
            <a:off x="928093" y="6120701"/>
            <a:ext cx="9869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C1</a:t>
            </a:r>
          </a:p>
        </p:txBody>
      </p:sp>
      <p:graphicFrame>
        <p:nvGraphicFramePr>
          <p:cNvPr id="32" name="Table 5">
            <a:extLst>
              <a:ext uri="{FF2B5EF4-FFF2-40B4-BE49-F238E27FC236}">
                <a16:creationId xmlns:a16="http://schemas.microsoft.com/office/drawing/2014/main" id="{AFB6EF81-A404-9790-D3C9-1BBA9A6F0A3C}"/>
              </a:ext>
            </a:extLst>
          </p:cNvPr>
          <p:cNvGraphicFramePr>
            <a:graphicFrameLocks noGrp="1"/>
          </p:cNvGraphicFramePr>
          <p:nvPr/>
        </p:nvGraphicFramePr>
        <p:xfrm>
          <a:off x="794779" y="5066434"/>
          <a:ext cx="288438" cy="1108365"/>
        </p:xfrm>
        <a:graphic>
          <a:graphicData uri="http://schemas.openxmlformats.org/drawingml/2006/table">
            <a:tbl>
              <a:tblPr firstRow="1" bandRow="1">
                <a:tableStyleId>{5C22544A-7EE6-4342-B048-85BDC9FD1C3A}</a:tableStyleId>
              </a:tblPr>
              <a:tblGrid>
                <a:gridCol w="288438">
                  <a:extLst>
                    <a:ext uri="{9D8B030D-6E8A-4147-A177-3AD203B41FA5}">
                      <a16:colId xmlns:a16="http://schemas.microsoft.com/office/drawing/2014/main" val="2923784333"/>
                    </a:ext>
                  </a:extLst>
                </a:gridCol>
              </a:tblGrid>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9649053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96131946"/>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FFFF00"/>
                    </a:solidFill>
                  </a:tcPr>
                </a:tc>
                <a:extLst>
                  <a:ext uri="{0D108BD9-81ED-4DB2-BD59-A6C34878D82A}">
                    <a16:rowId xmlns:a16="http://schemas.microsoft.com/office/drawing/2014/main" val="3362491522"/>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196588464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6495522"/>
                  </a:ext>
                </a:extLst>
              </a:tr>
            </a:tbl>
          </a:graphicData>
        </a:graphic>
      </p:graphicFrame>
      <p:sp>
        <p:nvSpPr>
          <p:cNvPr id="33" name="TextBox 32">
            <a:extLst>
              <a:ext uri="{FF2B5EF4-FFF2-40B4-BE49-F238E27FC236}">
                <a16:creationId xmlns:a16="http://schemas.microsoft.com/office/drawing/2014/main" id="{D119427D-01CF-76CF-92CD-DE9399C774D9}"/>
              </a:ext>
            </a:extLst>
          </p:cNvPr>
          <p:cNvSpPr txBox="1"/>
          <p:nvPr/>
        </p:nvSpPr>
        <p:spPr>
          <a:xfrm>
            <a:off x="660452" y="5020597"/>
            <a:ext cx="55709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i="1">
                <a:solidFill>
                  <a:srgbClr val="0070C0"/>
                </a:solidFill>
              </a:rPr>
              <a:t>17</a:t>
            </a:r>
          </a:p>
        </p:txBody>
      </p:sp>
      <p:graphicFrame>
        <p:nvGraphicFramePr>
          <p:cNvPr id="34" name="Table 5">
            <a:extLst>
              <a:ext uri="{FF2B5EF4-FFF2-40B4-BE49-F238E27FC236}">
                <a16:creationId xmlns:a16="http://schemas.microsoft.com/office/drawing/2014/main" id="{7B446E32-653B-9E9B-F1B3-8BFD69B7AE11}"/>
              </a:ext>
            </a:extLst>
          </p:cNvPr>
          <p:cNvGraphicFramePr>
            <a:graphicFrameLocks noGrp="1"/>
          </p:cNvGraphicFramePr>
          <p:nvPr/>
        </p:nvGraphicFramePr>
        <p:xfrm>
          <a:off x="1280329" y="5066434"/>
          <a:ext cx="288438" cy="1108365"/>
        </p:xfrm>
        <a:graphic>
          <a:graphicData uri="http://schemas.openxmlformats.org/drawingml/2006/table">
            <a:tbl>
              <a:tblPr firstRow="1" bandRow="1">
                <a:tableStyleId>{5C22544A-7EE6-4342-B048-85BDC9FD1C3A}</a:tableStyleId>
              </a:tblPr>
              <a:tblGrid>
                <a:gridCol w="288438">
                  <a:extLst>
                    <a:ext uri="{9D8B030D-6E8A-4147-A177-3AD203B41FA5}">
                      <a16:colId xmlns:a16="http://schemas.microsoft.com/office/drawing/2014/main" val="2923784333"/>
                    </a:ext>
                  </a:extLst>
                </a:gridCol>
              </a:tblGrid>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9649053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96131946"/>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FFFF00"/>
                    </a:solidFill>
                  </a:tcPr>
                </a:tc>
                <a:extLst>
                  <a:ext uri="{0D108BD9-81ED-4DB2-BD59-A6C34878D82A}">
                    <a16:rowId xmlns:a16="http://schemas.microsoft.com/office/drawing/2014/main" val="3362491522"/>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196588464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6495522"/>
                  </a:ext>
                </a:extLst>
              </a:tr>
            </a:tbl>
          </a:graphicData>
        </a:graphic>
      </p:graphicFrame>
      <p:sp>
        <p:nvSpPr>
          <p:cNvPr id="35" name="TextBox 34">
            <a:extLst>
              <a:ext uri="{FF2B5EF4-FFF2-40B4-BE49-F238E27FC236}">
                <a16:creationId xmlns:a16="http://schemas.microsoft.com/office/drawing/2014/main" id="{F99475A9-A3F2-F5FD-9E83-11790BF9C021}"/>
              </a:ext>
            </a:extLst>
          </p:cNvPr>
          <p:cNvSpPr txBox="1"/>
          <p:nvPr/>
        </p:nvSpPr>
        <p:spPr>
          <a:xfrm>
            <a:off x="1146002" y="5020597"/>
            <a:ext cx="55709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i="1">
                <a:solidFill>
                  <a:srgbClr val="0070C0"/>
                </a:solidFill>
              </a:rPr>
              <a:t>15</a:t>
            </a:r>
          </a:p>
        </p:txBody>
      </p:sp>
      <p:sp>
        <p:nvSpPr>
          <p:cNvPr id="59" name="Arrow: Up-Down 58">
            <a:extLst>
              <a:ext uri="{FF2B5EF4-FFF2-40B4-BE49-F238E27FC236}">
                <a16:creationId xmlns:a16="http://schemas.microsoft.com/office/drawing/2014/main" id="{8254A129-D9F5-021C-876F-F160C5C17E5B}"/>
              </a:ext>
            </a:extLst>
          </p:cNvPr>
          <p:cNvSpPr/>
          <p:nvPr/>
        </p:nvSpPr>
        <p:spPr>
          <a:xfrm>
            <a:off x="4394942" y="2590831"/>
            <a:ext cx="848926" cy="3002637"/>
          </a:xfrm>
          <a:prstGeom prst="upDownArrow">
            <a:avLst/>
          </a:prstGeom>
          <a:solidFill>
            <a:schemeClr val="accent1">
              <a:lumMod val="60000"/>
              <a:lumOff val="4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Arrow: Up-Down 59">
            <a:extLst>
              <a:ext uri="{FF2B5EF4-FFF2-40B4-BE49-F238E27FC236}">
                <a16:creationId xmlns:a16="http://schemas.microsoft.com/office/drawing/2014/main" id="{02BE9CE6-DD1F-8BE0-C86A-FAC5F4ED2107}"/>
              </a:ext>
            </a:extLst>
          </p:cNvPr>
          <p:cNvSpPr/>
          <p:nvPr/>
        </p:nvSpPr>
        <p:spPr>
          <a:xfrm rot="1818595">
            <a:off x="5785630" y="2377237"/>
            <a:ext cx="848926" cy="3501374"/>
          </a:xfrm>
          <a:prstGeom prst="upDownArrow">
            <a:avLst/>
          </a:prstGeom>
          <a:solidFill>
            <a:schemeClr val="accent1">
              <a:lumMod val="60000"/>
              <a:lumOff val="4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93192125-43DA-564E-2B74-2CACED20B520}"/>
              </a:ext>
            </a:extLst>
          </p:cNvPr>
          <p:cNvSpPr txBox="1">
            <a:spLocks/>
          </p:cNvSpPr>
          <p:nvPr/>
        </p:nvSpPr>
        <p:spPr>
          <a:xfrm>
            <a:off x="-38100" y="72655"/>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a:t>Server Overload</a:t>
            </a:r>
            <a:endParaRPr lang="en-US" sz="5000"/>
          </a:p>
        </p:txBody>
      </p:sp>
      <p:sp>
        <p:nvSpPr>
          <p:cNvPr id="6" name="Rectangle 5">
            <a:extLst>
              <a:ext uri="{FF2B5EF4-FFF2-40B4-BE49-F238E27FC236}">
                <a16:creationId xmlns:a16="http://schemas.microsoft.com/office/drawing/2014/main" id="{7078FFB8-1551-068D-6C58-01DE4C67D084}"/>
              </a:ext>
            </a:extLst>
          </p:cNvPr>
          <p:cNvSpPr/>
          <p:nvPr/>
        </p:nvSpPr>
        <p:spPr>
          <a:xfrm>
            <a:off x="270283" y="1221023"/>
            <a:ext cx="3167835" cy="1545755"/>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solidFill>
              </a:rPr>
              <a:t>Workflow:</a:t>
            </a:r>
          </a:p>
          <a:p>
            <a:pPr marL="342900" indent="-342900">
              <a:buAutoNum type="arabicPeriod"/>
            </a:pPr>
            <a:r>
              <a:rPr lang="en-US">
                <a:solidFill>
                  <a:schemeClr val="tx1"/>
                </a:solidFill>
              </a:rPr>
              <a:t>Establish connection</a:t>
            </a:r>
          </a:p>
          <a:p>
            <a:pPr marL="342900" indent="-342900">
              <a:buAutoNum type="arabicPeriod"/>
            </a:pPr>
            <a:r>
              <a:rPr lang="en-US">
                <a:solidFill>
                  <a:schemeClr val="tx1"/>
                </a:solidFill>
              </a:rPr>
              <a:t>Initiate migration</a:t>
            </a:r>
          </a:p>
          <a:p>
            <a:pPr marL="342900" indent="-342900">
              <a:buAutoNum type="arabicPeriod"/>
            </a:pPr>
            <a:r>
              <a:rPr lang="en-US">
                <a:solidFill>
                  <a:schemeClr val="bg1"/>
                </a:solidFill>
              </a:rPr>
              <a:t>Prepare migration</a:t>
            </a:r>
          </a:p>
          <a:p>
            <a:pPr marL="342900" indent="-342900">
              <a:buAutoNum type="arabicPeriod"/>
            </a:pPr>
            <a:r>
              <a:rPr lang="en-US">
                <a:solidFill>
                  <a:schemeClr val="bg1"/>
                </a:solidFill>
              </a:rPr>
              <a:t>Transfer connection state</a:t>
            </a:r>
          </a:p>
        </p:txBody>
      </p:sp>
      <p:sp>
        <p:nvSpPr>
          <p:cNvPr id="7" name="Rectangle 6">
            <a:extLst>
              <a:ext uri="{FF2B5EF4-FFF2-40B4-BE49-F238E27FC236}">
                <a16:creationId xmlns:a16="http://schemas.microsoft.com/office/drawing/2014/main" id="{C2208984-12C3-6580-FE69-5A9E2F455850}"/>
              </a:ext>
            </a:extLst>
          </p:cNvPr>
          <p:cNvSpPr/>
          <p:nvPr/>
        </p:nvSpPr>
        <p:spPr>
          <a:xfrm>
            <a:off x="300300" y="1869787"/>
            <a:ext cx="2130215" cy="29480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9" name="Group 8">
            <a:extLst>
              <a:ext uri="{FF2B5EF4-FFF2-40B4-BE49-F238E27FC236}">
                <a16:creationId xmlns:a16="http://schemas.microsoft.com/office/drawing/2014/main" id="{C6D4A154-601C-C567-BA2E-135A18B28B13}"/>
              </a:ext>
            </a:extLst>
          </p:cNvPr>
          <p:cNvGrpSpPr/>
          <p:nvPr/>
        </p:nvGrpSpPr>
        <p:grpSpPr>
          <a:xfrm>
            <a:off x="2748647" y="5528262"/>
            <a:ext cx="1005073" cy="625553"/>
            <a:chOff x="2748647" y="5528262"/>
            <a:chExt cx="1005073" cy="625553"/>
          </a:xfrm>
        </p:grpSpPr>
        <p:sp>
          <p:nvSpPr>
            <p:cNvPr id="10" name="Arrow: Down 9">
              <a:extLst>
                <a:ext uri="{FF2B5EF4-FFF2-40B4-BE49-F238E27FC236}">
                  <a16:creationId xmlns:a16="http://schemas.microsoft.com/office/drawing/2014/main" id="{698C339D-AC79-D4B6-D60F-9102A32CCFE0}"/>
                </a:ext>
              </a:extLst>
            </p:cNvPr>
            <p:cNvSpPr/>
            <p:nvPr/>
          </p:nvSpPr>
          <p:spPr>
            <a:xfrm>
              <a:off x="3116580" y="5528262"/>
              <a:ext cx="240506" cy="228600"/>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225B16-BCAD-8F2B-E348-BC10B05886A9}"/>
                </a:ext>
              </a:extLst>
            </p:cNvPr>
            <p:cNvSpPr/>
            <p:nvPr/>
          </p:nvSpPr>
          <p:spPr>
            <a:xfrm>
              <a:off x="2748647" y="5784483"/>
              <a:ext cx="1005073" cy="369332"/>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b="1"/>
                <a:t>C1</a:t>
              </a:r>
            </a:p>
          </p:txBody>
        </p:sp>
      </p:grpSp>
      <p:sp>
        <p:nvSpPr>
          <p:cNvPr id="12" name="TextBox 11">
            <a:extLst>
              <a:ext uri="{FF2B5EF4-FFF2-40B4-BE49-F238E27FC236}">
                <a16:creationId xmlns:a16="http://schemas.microsoft.com/office/drawing/2014/main" id="{1DF62780-7398-500B-E392-D2CC715B505C}"/>
              </a:ext>
            </a:extLst>
          </p:cNvPr>
          <p:cNvSpPr txBox="1"/>
          <p:nvPr/>
        </p:nvSpPr>
        <p:spPr>
          <a:xfrm>
            <a:off x="2509009" y="5178869"/>
            <a:ext cx="1966682" cy="369332"/>
          </a:xfrm>
          <a:prstGeom prst="rect">
            <a:avLst/>
          </a:prstGeom>
          <a:noFill/>
        </p:spPr>
        <p:txBody>
          <a:bodyPr wrap="square" rtlCol="0">
            <a:spAutoFit/>
          </a:bodyPr>
          <a:lstStyle/>
          <a:p>
            <a:r>
              <a:rPr lang="en-US" b="1"/>
              <a:t>Workload &gt; 30</a:t>
            </a:r>
          </a:p>
        </p:txBody>
      </p:sp>
      <p:grpSp>
        <p:nvGrpSpPr>
          <p:cNvPr id="13" name="Group 12">
            <a:extLst>
              <a:ext uri="{FF2B5EF4-FFF2-40B4-BE49-F238E27FC236}">
                <a16:creationId xmlns:a16="http://schemas.microsoft.com/office/drawing/2014/main" id="{9B2A3E01-F14D-AAB7-9BCF-D8A517789886}"/>
              </a:ext>
            </a:extLst>
          </p:cNvPr>
          <p:cNvGrpSpPr/>
          <p:nvPr/>
        </p:nvGrpSpPr>
        <p:grpSpPr>
          <a:xfrm>
            <a:off x="4004961" y="1299083"/>
            <a:ext cx="1147304" cy="946285"/>
            <a:chOff x="1766004" y="67676"/>
            <a:chExt cx="1388237" cy="1145004"/>
          </a:xfrm>
        </p:grpSpPr>
        <p:pic>
          <p:nvPicPr>
            <p:cNvPr id="14" name="Picture 7" descr="Icon&#10;&#10;Description automatically generated">
              <a:extLst>
                <a:ext uri="{FF2B5EF4-FFF2-40B4-BE49-F238E27FC236}">
                  <a16:creationId xmlns:a16="http://schemas.microsoft.com/office/drawing/2014/main" id="{6D72CB67-DAB3-AD1E-A366-DF199B98F9B4}"/>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15" name="TextBox 14">
              <a:extLst>
                <a:ext uri="{FF2B5EF4-FFF2-40B4-BE49-F238E27FC236}">
                  <a16:creationId xmlns:a16="http://schemas.microsoft.com/office/drawing/2014/main" id="{B59524C2-DD15-DF4A-57BB-EC96A6911D35}"/>
                </a:ext>
              </a:extLst>
            </p:cNvPr>
            <p:cNvSpPr txBox="1"/>
            <p:nvPr/>
          </p:nvSpPr>
          <p:spPr>
            <a:xfrm>
              <a:off x="1766004" y="67676"/>
              <a:ext cx="1194174" cy="558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C0</a:t>
              </a:r>
            </a:p>
          </p:txBody>
        </p:sp>
      </p:grpSp>
      <p:grpSp>
        <p:nvGrpSpPr>
          <p:cNvPr id="16" name="Group 15">
            <a:extLst>
              <a:ext uri="{FF2B5EF4-FFF2-40B4-BE49-F238E27FC236}">
                <a16:creationId xmlns:a16="http://schemas.microsoft.com/office/drawing/2014/main" id="{BF22642A-7419-AE8B-00E7-6FA11ED4FE79}"/>
              </a:ext>
            </a:extLst>
          </p:cNvPr>
          <p:cNvGrpSpPr/>
          <p:nvPr/>
        </p:nvGrpSpPr>
        <p:grpSpPr>
          <a:xfrm>
            <a:off x="6546278" y="1286745"/>
            <a:ext cx="1136904" cy="958623"/>
            <a:chOff x="1778588" y="52747"/>
            <a:chExt cx="1375653" cy="1159933"/>
          </a:xfrm>
        </p:grpSpPr>
        <p:pic>
          <p:nvPicPr>
            <p:cNvPr id="17" name="Picture 7" descr="Icon&#10;&#10;Description automatically generated">
              <a:extLst>
                <a:ext uri="{FF2B5EF4-FFF2-40B4-BE49-F238E27FC236}">
                  <a16:creationId xmlns:a16="http://schemas.microsoft.com/office/drawing/2014/main" id="{10DEEA39-68BA-2B32-00FB-C81BC6FB4531}"/>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46" name="TextBox 45">
              <a:extLst>
                <a:ext uri="{FF2B5EF4-FFF2-40B4-BE49-F238E27FC236}">
                  <a16:creationId xmlns:a16="http://schemas.microsoft.com/office/drawing/2014/main" id="{FF93D9E5-01E0-5083-77EF-7EB37FBA8624}"/>
                </a:ext>
              </a:extLst>
            </p:cNvPr>
            <p:cNvSpPr txBox="1"/>
            <p:nvPr/>
          </p:nvSpPr>
          <p:spPr>
            <a:xfrm>
              <a:off x="1778588" y="52747"/>
              <a:ext cx="1194174" cy="558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C1</a:t>
              </a:r>
            </a:p>
          </p:txBody>
        </p:sp>
      </p:grpSp>
    </p:spTree>
    <p:extLst>
      <p:ext uri="{BB962C8B-B14F-4D97-AF65-F5344CB8AC3E}">
        <p14:creationId xmlns:p14="http://schemas.microsoft.com/office/powerpoint/2010/main" val="197521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7321EB3-63F2-9BA8-44D8-AAAE8BE626BF}"/>
              </a:ext>
            </a:extLst>
          </p:cNvPr>
          <p:cNvSpPr txBox="1">
            <a:spLocks/>
          </p:cNvSpPr>
          <p:nvPr/>
        </p:nvSpPr>
        <p:spPr>
          <a:xfrm>
            <a:off x="0" y="72655"/>
            <a:ext cx="121920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a:t>Challenge: Unpredictable Server Overload</a:t>
            </a:r>
          </a:p>
        </p:txBody>
      </p:sp>
      <p:grpSp>
        <p:nvGrpSpPr>
          <p:cNvPr id="5" name="Group 4">
            <a:extLst>
              <a:ext uri="{FF2B5EF4-FFF2-40B4-BE49-F238E27FC236}">
                <a16:creationId xmlns:a16="http://schemas.microsoft.com/office/drawing/2014/main" id="{8473C065-1A6D-D4CC-9716-DC17EEEB40DB}"/>
              </a:ext>
            </a:extLst>
          </p:cNvPr>
          <p:cNvGrpSpPr/>
          <p:nvPr/>
        </p:nvGrpSpPr>
        <p:grpSpPr>
          <a:xfrm>
            <a:off x="763250" y="2541054"/>
            <a:ext cx="3414123" cy="3222613"/>
            <a:chOff x="433050" y="2541054"/>
            <a:chExt cx="3414123" cy="3222613"/>
          </a:xfrm>
        </p:grpSpPr>
        <p:grpSp>
          <p:nvGrpSpPr>
            <p:cNvPr id="3" name="Group 2">
              <a:extLst>
                <a:ext uri="{FF2B5EF4-FFF2-40B4-BE49-F238E27FC236}">
                  <a16:creationId xmlns:a16="http://schemas.microsoft.com/office/drawing/2014/main" id="{FAAAF65C-525D-7D7D-9D61-F202B624CADF}"/>
                </a:ext>
              </a:extLst>
            </p:cNvPr>
            <p:cNvGrpSpPr/>
            <p:nvPr/>
          </p:nvGrpSpPr>
          <p:grpSpPr>
            <a:xfrm>
              <a:off x="436225" y="2747981"/>
              <a:ext cx="1435393" cy="1634295"/>
              <a:chOff x="528108" y="3739797"/>
              <a:chExt cx="1435393" cy="1634295"/>
            </a:xfrm>
          </p:grpSpPr>
          <p:pic>
            <p:nvPicPr>
              <p:cNvPr id="29" name="Picture 51" descr="A picture containing electronics, projector&#10;&#10;Description automatically generated">
                <a:extLst>
                  <a:ext uri="{FF2B5EF4-FFF2-40B4-BE49-F238E27FC236}">
                    <a16:creationId xmlns:a16="http://schemas.microsoft.com/office/drawing/2014/main" id="{BDFCD461-61B8-90B4-6D87-6805CAD4E71B}"/>
                  </a:ext>
                </a:extLst>
              </p:cNvPr>
              <p:cNvPicPr>
                <a:picLocks noChangeAspect="1"/>
              </p:cNvPicPr>
              <p:nvPr/>
            </p:nvPicPr>
            <p:blipFill>
              <a:blip r:embed="rId3"/>
              <a:stretch>
                <a:fillRect/>
              </a:stretch>
            </p:blipFill>
            <p:spPr>
              <a:xfrm>
                <a:off x="709037" y="4139954"/>
                <a:ext cx="1254464" cy="1234138"/>
              </a:xfrm>
              <a:prstGeom prst="rect">
                <a:avLst/>
              </a:prstGeom>
            </p:spPr>
          </p:pic>
          <p:grpSp>
            <p:nvGrpSpPr>
              <p:cNvPr id="49" name="Group 48">
                <a:extLst>
                  <a:ext uri="{FF2B5EF4-FFF2-40B4-BE49-F238E27FC236}">
                    <a16:creationId xmlns:a16="http://schemas.microsoft.com/office/drawing/2014/main" id="{DF226470-DEF0-060B-C4AF-DDB69502BC21}"/>
                  </a:ext>
                </a:extLst>
              </p:cNvPr>
              <p:cNvGrpSpPr/>
              <p:nvPr/>
            </p:nvGrpSpPr>
            <p:grpSpPr>
              <a:xfrm>
                <a:off x="528108" y="3739797"/>
                <a:ext cx="254000" cy="927100"/>
                <a:chOff x="4422775" y="4727575"/>
                <a:chExt cx="254000" cy="927100"/>
              </a:xfrm>
            </p:grpSpPr>
            <p:grpSp>
              <p:nvGrpSpPr>
                <p:cNvPr id="39" name="Group 38">
                  <a:extLst>
                    <a:ext uri="{FF2B5EF4-FFF2-40B4-BE49-F238E27FC236}">
                      <a16:creationId xmlns:a16="http://schemas.microsoft.com/office/drawing/2014/main" id="{CFC85BA2-B764-AC8E-2BD1-C1193C548FB8}"/>
                    </a:ext>
                  </a:extLst>
                </p:cNvPr>
                <p:cNvGrpSpPr/>
                <p:nvPr/>
              </p:nvGrpSpPr>
              <p:grpSpPr>
                <a:xfrm>
                  <a:off x="4442506" y="4747768"/>
                  <a:ext cx="218975" cy="890509"/>
                  <a:chOff x="4442506" y="4747768"/>
                  <a:chExt cx="218975" cy="890509"/>
                </a:xfrm>
              </p:grpSpPr>
              <p:sp>
                <p:nvSpPr>
                  <p:cNvPr id="42" name="Rectangle 41">
                    <a:extLst>
                      <a:ext uri="{FF2B5EF4-FFF2-40B4-BE49-F238E27FC236}">
                        <a16:creationId xmlns:a16="http://schemas.microsoft.com/office/drawing/2014/main" id="{F18B1A5E-3CE1-1962-7894-5296FBD28B7C}"/>
                      </a:ext>
                    </a:extLst>
                  </p:cNvPr>
                  <p:cNvSpPr/>
                  <p:nvPr/>
                </p:nvSpPr>
                <p:spPr>
                  <a:xfrm>
                    <a:off x="4442506" y="5494472"/>
                    <a:ext cx="218975" cy="1438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AE02DA69-CFE1-D7F3-8DEE-CCAE6AF89572}"/>
                      </a:ext>
                    </a:extLst>
                  </p:cNvPr>
                  <p:cNvSpPr/>
                  <p:nvPr/>
                </p:nvSpPr>
                <p:spPr>
                  <a:xfrm>
                    <a:off x="4442506" y="5345132"/>
                    <a:ext cx="218975" cy="1438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C26CC156-A9B9-10C1-69DC-09B74634E73E}"/>
                      </a:ext>
                    </a:extLst>
                  </p:cNvPr>
                  <p:cNvSpPr/>
                  <p:nvPr/>
                </p:nvSpPr>
                <p:spPr>
                  <a:xfrm>
                    <a:off x="4442506" y="4897109"/>
                    <a:ext cx="218975" cy="143805"/>
                  </a:xfrm>
                  <a:prstGeom prst="rect">
                    <a:avLst/>
                  </a:prstGeom>
                  <a:solidFill>
                    <a:srgbClr val="FF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790A3C50-7D53-5DA5-8BAF-4329B77F44A5}"/>
                      </a:ext>
                    </a:extLst>
                  </p:cNvPr>
                  <p:cNvSpPr/>
                  <p:nvPr/>
                </p:nvSpPr>
                <p:spPr>
                  <a:xfrm>
                    <a:off x="4442506" y="5195791"/>
                    <a:ext cx="218975" cy="14380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E7F55B26-A627-D5E8-A862-4A095EE0D43E}"/>
                      </a:ext>
                    </a:extLst>
                  </p:cNvPr>
                  <p:cNvSpPr/>
                  <p:nvPr/>
                </p:nvSpPr>
                <p:spPr>
                  <a:xfrm>
                    <a:off x="4442506" y="5046450"/>
                    <a:ext cx="218975" cy="1438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CA023597-D53D-4450-B781-946B5097E5A7}"/>
                      </a:ext>
                    </a:extLst>
                  </p:cNvPr>
                  <p:cNvSpPr/>
                  <p:nvPr/>
                </p:nvSpPr>
                <p:spPr>
                  <a:xfrm>
                    <a:off x="4442506" y="4747768"/>
                    <a:ext cx="218975" cy="14380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ectangle 39">
                  <a:extLst>
                    <a:ext uri="{FF2B5EF4-FFF2-40B4-BE49-F238E27FC236}">
                      <a16:creationId xmlns:a16="http://schemas.microsoft.com/office/drawing/2014/main" id="{37674835-D2EF-793D-973F-6E5E0E179B91}"/>
                    </a:ext>
                  </a:extLst>
                </p:cNvPr>
                <p:cNvSpPr/>
                <p:nvPr/>
              </p:nvSpPr>
              <p:spPr>
                <a:xfrm>
                  <a:off x="4422775" y="4727575"/>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 name="Group 1">
              <a:extLst>
                <a:ext uri="{FF2B5EF4-FFF2-40B4-BE49-F238E27FC236}">
                  <a16:creationId xmlns:a16="http://schemas.microsoft.com/office/drawing/2014/main" id="{2A722C71-5043-4368-48C9-57B629436732}"/>
                </a:ext>
              </a:extLst>
            </p:cNvPr>
            <p:cNvGrpSpPr/>
            <p:nvPr/>
          </p:nvGrpSpPr>
          <p:grpSpPr>
            <a:xfrm>
              <a:off x="2411780" y="2747981"/>
              <a:ext cx="1435393" cy="1634295"/>
              <a:chOff x="2503663" y="3711575"/>
              <a:chExt cx="1435393" cy="1634295"/>
            </a:xfrm>
          </p:grpSpPr>
          <p:pic>
            <p:nvPicPr>
              <p:cNvPr id="59" name="Picture 51" descr="A picture containing electronics, projector&#10;&#10;Description automatically generated">
                <a:extLst>
                  <a:ext uri="{FF2B5EF4-FFF2-40B4-BE49-F238E27FC236}">
                    <a16:creationId xmlns:a16="http://schemas.microsoft.com/office/drawing/2014/main" id="{56A46CA0-7F0C-C117-24CB-05CB15BB6123}"/>
                  </a:ext>
                </a:extLst>
              </p:cNvPr>
              <p:cNvPicPr>
                <a:picLocks noChangeAspect="1"/>
              </p:cNvPicPr>
              <p:nvPr/>
            </p:nvPicPr>
            <p:blipFill>
              <a:blip r:embed="rId3"/>
              <a:stretch>
                <a:fillRect/>
              </a:stretch>
            </p:blipFill>
            <p:spPr>
              <a:xfrm>
                <a:off x="2684592" y="4111732"/>
                <a:ext cx="1254464" cy="1234138"/>
              </a:xfrm>
              <a:prstGeom prst="rect">
                <a:avLst/>
              </a:prstGeom>
            </p:spPr>
          </p:pic>
          <p:grpSp>
            <p:nvGrpSpPr>
              <p:cNvPr id="60" name="Group 59">
                <a:extLst>
                  <a:ext uri="{FF2B5EF4-FFF2-40B4-BE49-F238E27FC236}">
                    <a16:creationId xmlns:a16="http://schemas.microsoft.com/office/drawing/2014/main" id="{44187CD6-219E-45C2-9597-825210530ABB}"/>
                  </a:ext>
                </a:extLst>
              </p:cNvPr>
              <p:cNvGrpSpPr/>
              <p:nvPr/>
            </p:nvGrpSpPr>
            <p:grpSpPr>
              <a:xfrm>
                <a:off x="2503663" y="3711575"/>
                <a:ext cx="254000" cy="927100"/>
                <a:chOff x="4422775" y="4727575"/>
                <a:chExt cx="254000" cy="927100"/>
              </a:xfrm>
            </p:grpSpPr>
            <p:sp>
              <p:nvSpPr>
                <p:cNvPr id="63" name="Rectangle 62">
                  <a:extLst>
                    <a:ext uri="{FF2B5EF4-FFF2-40B4-BE49-F238E27FC236}">
                      <a16:creationId xmlns:a16="http://schemas.microsoft.com/office/drawing/2014/main" id="{4F594E95-8FE6-67DE-E162-C17A99BB9C20}"/>
                    </a:ext>
                  </a:extLst>
                </p:cNvPr>
                <p:cNvSpPr/>
                <p:nvPr/>
              </p:nvSpPr>
              <p:spPr>
                <a:xfrm>
                  <a:off x="4442506" y="5494472"/>
                  <a:ext cx="218975" cy="1438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C86955F-1E30-A00A-07A1-E0EC4EEA106E}"/>
                    </a:ext>
                  </a:extLst>
                </p:cNvPr>
                <p:cNvSpPr/>
                <p:nvPr/>
              </p:nvSpPr>
              <p:spPr>
                <a:xfrm>
                  <a:off x="4422775" y="4727575"/>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69" name="Graphic 69" descr="Warning with solid fill">
              <a:extLst>
                <a:ext uri="{FF2B5EF4-FFF2-40B4-BE49-F238E27FC236}">
                  <a16:creationId xmlns:a16="http://schemas.microsoft.com/office/drawing/2014/main" id="{1762BCEB-732E-39AF-6BC1-07F38539A42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7338" y="2541054"/>
              <a:ext cx="531683" cy="539917"/>
            </a:xfrm>
            <a:prstGeom prst="rect">
              <a:avLst/>
            </a:prstGeom>
          </p:spPr>
        </p:pic>
        <p:sp>
          <p:nvSpPr>
            <p:cNvPr id="22" name="TextBox 21">
              <a:extLst>
                <a:ext uri="{FF2B5EF4-FFF2-40B4-BE49-F238E27FC236}">
                  <a16:creationId xmlns:a16="http://schemas.microsoft.com/office/drawing/2014/main" id="{E990DFA6-D7C4-1C40-661D-F7C1860869DE}"/>
                </a:ext>
              </a:extLst>
            </p:cNvPr>
            <p:cNvSpPr txBox="1"/>
            <p:nvPr/>
          </p:nvSpPr>
          <p:spPr>
            <a:xfrm>
              <a:off x="433050" y="5117336"/>
              <a:ext cx="335133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t>Load Imbalance</a:t>
              </a:r>
            </a:p>
          </p:txBody>
        </p:sp>
      </p:grpSp>
      <p:grpSp>
        <p:nvGrpSpPr>
          <p:cNvPr id="7" name="Group 6">
            <a:extLst>
              <a:ext uri="{FF2B5EF4-FFF2-40B4-BE49-F238E27FC236}">
                <a16:creationId xmlns:a16="http://schemas.microsoft.com/office/drawing/2014/main" id="{82DDA039-DE28-D5A0-778A-A2CE6DCD5F71}"/>
              </a:ext>
            </a:extLst>
          </p:cNvPr>
          <p:cNvGrpSpPr/>
          <p:nvPr/>
        </p:nvGrpSpPr>
        <p:grpSpPr>
          <a:xfrm>
            <a:off x="8516230" y="1648568"/>
            <a:ext cx="3351336" cy="4122755"/>
            <a:chOff x="8567030" y="1648568"/>
            <a:chExt cx="3351336" cy="4122755"/>
          </a:xfrm>
        </p:grpSpPr>
        <p:sp>
          <p:nvSpPr>
            <p:cNvPr id="21" name="TextBox 20">
              <a:extLst>
                <a:ext uri="{FF2B5EF4-FFF2-40B4-BE49-F238E27FC236}">
                  <a16:creationId xmlns:a16="http://schemas.microsoft.com/office/drawing/2014/main" id="{554C72C3-2E26-EE4A-D2A1-24E9208CD417}"/>
                </a:ext>
              </a:extLst>
            </p:cNvPr>
            <p:cNvSpPr txBox="1"/>
            <p:nvPr/>
          </p:nvSpPr>
          <p:spPr>
            <a:xfrm>
              <a:off x="8567030" y="5124992"/>
              <a:ext cx="335133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err="1"/>
                <a:t>Unpredictablity</a:t>
              </a:r>
              <a:endParaRPr lang="en-US" sz="3600" b="1"/>
            </a:p>
          </p:txBody>
        </p:sp>
        <p:pic>
          <p:nvPicPr>
            <p:cNvPr id="35" name="Picture 35">
              <a:extLst>
                <a:ext uri="{FF2B5EF4-FFF2-40B4-BE49-F238E27FC236}">
                  <a16:creationId xmlns:a16="http://schemas.microsoft.com/office/drawing/2014/main" id="{388508DF-09BA-C75B-C4CE-17FCD74E2188}"/>
                </a:ext>
              </a:extLst>
            </p:cNvPr>
            <p:cNvPicPr>
              <a:picLocks noChangeAspect="1"/>
            </p:cNvPicPr>
            <p:nvPr/>
          </p:nvPicPr>
          <p:blipFill>
            <a:blip r:embed="rId6"/>
            <a:stretch>
              <a:fillRect/>
            </a:stretch>
          </p:blipFill>
          <p:spPr>
            <a:xfrm>
              <a:off x="8871098" y="1648568"/>
              <a:ext cx="2743200" cy="2733708"/>
            </a:xfrm>
            <a:prstGeom prst="rect">
              <a:avLst/>
            </a:prstGeom>
          </p:spPr>
        </p:pic>
      </p:grpSp>
      <p:grpSp>
        <p:nvGrpSpPr>
          <p:cNvPr id="6" name="Group 5">
            <a:extLst>
              <a:ext uri="{FF2B5EF4-FFF2-40B4-BE49-F238E27FC236}">
                <a16:creationId xmlns:a16="http://schemas.microsoft.com/office/drawing/2014/main" id="{79FEE917-A3B3-108D-C743-0D8DCA71D003}"/>
              </a:ext>
            </a:extLst>
          </p:cNvPr>
          <p:cNvGrpSpPr/>
          <p:nvPr/>
        </p:nvGrpSpPr>
        <p:grpSpPr>
          <a:xfrm>
            <a:off x="3751586" y="1726648"/>
            <a:ext cx="5135643" cy="4037019"/>
            <a:chOff x="3497586" y="1726648"/>
            <a:chExt cx="5135643" cy="4037019"/>
          </a:xfrm>
        </p:grpSpPr>
        <p:grpSp>
          <p:nvGrpSpPr>
            <p:cNvPr id="24" name="Group 23">
              <a:extLst>
                <a:ext uri="{FF2B5EF4-FFF2-40B4-BE49-F238E27FC236}">
                  <a16:creationId xmlns:a16="http://schemas.microsoft.com/office/drawing/2014/main" id="{D539AC68-F6A1-5F64-91A3-CDB7196E261A}"/>
                </a:ext>
              </a:extLst>
            </p:cNvPr>
            <p:cNvGrpSpPr/>
            <p:nvPr/>
          </p:nvGrpSpPr>
          <p:grpSpPr>
            <a:xfrm>
              <a:off x="3497586" y="1726648"/>
              <a:ext cx="5135643" cy="2953408"/>
              <a:chOff x="7368926" y="2394552"/>
              <a:chExt cx="5135643" cy="2953408"/>
            </a:xfrm>
          </p:grpSpPr>
          <p:sp>
            <p:nvSpPr>
              <p:cNvPr id="25" name="Isosceles Triangle 24">
                <a:extLst>
                  <a:ext uri="{FF2B5EF4-FFF2-40B4-BE49-F238E27FC236}">
                    <a16:creationId xmlns:a16="http://schemas.microsoft.com/office/drawing/2014/main" id="{30544D79-FC88-0F1D-B786-08B12CDAF903}"/>
                  </a:ext>
                </a:extLst>
              </p:cNvPr>
              <p:cNvSpPr/>
              <p:nvPr/>
            </p:nvSpPr>
            <p:spPr>
              <a:xfrm>
                <a:off x="9109810" y="3375819"/>
                <a:ext cx="727107" cy="1291942"/>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extLst>
                  <a:ext uri="{FF2B5EF4-FFF2-40B4-BE49-F238E27FC236}">
                    <a16:creationId xmlns:a16="http://schemas.microsoft.com/office/drawing/2014/main" id="{08E3B519-94E0-6DC1-BAF5-2DFCBA819E55}"/>
                  </a:ext>
                </a:extLst>
              </p:cNvPr>
              <p:cNvSpPr/>
              <p:nvPr/>
            </p:nvSpPr>
            <p:spPr>
              <a:xfrm>
                <a:off x="10286469" y="3374665"/>
                <a:ext cx="727107" cy="1291942"/>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a:extLst>
                  <a:ext uri="{FF2B5EF4-FFF2-40B4-BE49-F238E27FC236}">
                    <a16:creationId xmlns:a16="http://schemas.microsoft.com/office/drawing/2014/main" id="{9D001F1A-CC2D-8FCF-F8FB-6105D4E1B191}"/>
                  </a:ext>
                </a:extLst>
              </p:cNvPr>
              <p:cNvCxnSpPr/>
              <p:nvPr/>
            </p:nvCxnSpPr>
            <p:spPr>
              <a:xfrm>
                <a:off x="8609610" y="4941141"/>
                <a:ext cx="315804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C517A1E-82AB-951B-A579-6C5BB3DF49F1}"/>
                  </a:ext>
                </a:extLst>
              </p:cNvPr>
              <p:cNvCxnSpPr>
                <a:cxnSpLocks/>
              </p:cNvCxnSpPr>
              <p:nvPr/>
            </p:nvCxnSpPr>
            <p:spPr>
              <a:xfrm flipV="1">
                <a:off x="8621485" y="3056801"/>
                <a:ext cx="0" cy="191479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2C03E6D-F5C8-DC26-98ED-DB79CD677187}"/>
                  </a:ext>
                </a:extLst>
              </p:cNvPr>
              <p:cNvSpPr txBox="1"/>
              <p:nvPr/>
            </p:nvSpPr>
            <p:spPr>
              <a:xfrm>
                <a:off x="7368926" y="2394552"/>
                <a:ext cx="168559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Traffic Volume</a:t>
                </a:r>
              </a:p>
            </p:txBody>
          </p:sp>
          <p:sp>
            <p:nvSpPr>
              <p:cNvPr id="31" name="TextBox 30">
                <a:extLst>
                  <a:ext uri="{FF2B5EF4-FFF2-40B4-BE49-F238E27FC236}">
                    <a16:creationId xmlns:a16="http://schemas.microsoft.com/office/drawing/2014/main" id="{7E683757-B628-BCA6-740A-0F56FEBB5E71}"/>
                  </a:ext>
                </a:extLst>
              </p:cNvPr>
              <p:cNvSpPr txBox="1"/>
              <p:nvPr/>
            </p:nvSpPr>
            <p:spPr>
              <a:xfrm>
                <a:off x="10818975" y="4947850"/>
                <a:ext cx="168559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Time</a:t>
                </a:r>
              </a:p>
            </p:txBody>
          </p:sp>
          <p:sp>
            <p:nvSpPr>
              <p:cNvPr id="32" name="Rectangle 31">
                <a:extLst>
                  <a:ext uri="{FF2B5EF4-FFF2-40B4-BE49-F238E27FC236}">
                    <a16:creationId xmlns:a16="http://schemas.microsoft.com/office/drawing/2014/main" id="{ECC2F967-2997-A365-1D5B-FDC0B4A927D8}"/>
                  </a:ext>
                </a:extLst>
              </p:cNvPr>
              <p:cNvSpPr/>
              <p:nvPr/>
            </p:nvSpPr>
            <p:spPr>
              <a:xfrm>
                <a:off x="8657110" y="4512625"/>
                <a:ext cx="2873828" cy="39442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Box 32">
              <a:extLst>
                <a:ext uri="{FF2B5EF4-FFF2-40B4-BE49-F238E27FC236}">
                  <a16:creationId xmlns:a16="http://schemas.microsoft.com/office/drawing/2014/main" id="{05BABCC7-F8A0-B10C-044A-EAED6EE4535A}"/>
                </a:ext>
              </a:extLst>
            </p:cNvPr>
            <p:cNvSpPr txBox="1"/>
            <p:nvPr/>
          </p:nvSpPr>
          <p:spPr>
            <a:xfrm>
              <a:off x="4547016" y="5117336"/>
              <a:ext cx="335133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err="1"/>
                <a:t>Bursty</a:t>
              </a:r>
              <a:r>
                <a:rPr lang="en-US" sz="3600" b="1" dirty="0"/>
                <a:t> Traffic</a:t>
              </a:r>
            </a:p>
          </p:txBody>
        </p:sp>
      </p:grpSp>
      <p:sp>
        <p:nvSpPr>
          <p:cNvPr id="36" name="Slide Number Placeholder 35">
            <a:extLst>
              <a:ext uri="{FF2B5EF4-FFF2-40B4-BE49-F238E27FC236}">
                <a16:creationId xmlns:a16="http://schemas.microsoft.com/office/drawing/2014/main" id="{7AC17CA9-AE38-A8FE-66E9-1F4740782943}"/>
              </a:ext>
            </a:extLst>
          </p:cNvPr>
          <p:cNvSpPr>
            <a:spLocks noGrp="1"/>
          </p:cNvSpPr>
          <p:nvPr>
            <p:ph type="sldNum" sz="quarter" idx="12"/>
          </p:nvPr>
        </p:nvSpPr>
        <p:spPr/>
        <p:txBody>
          <a:bodyPr/>
          <a:lstStyle/>
          <a:p>
            <a:fld id="{CE74A110-DBB9-CA44-8C7F-E2E29250936F}" type="slidenum">
              <a:rPr lang="en-US" smtClean="0"/>
              <a:t>3</a:t>
            </a:fld>
            <a:endParaRPr lang="en-US"/>
          </a:p>
        </p:txBody>
      </p:sp>
    </p:spTree>
    <p:extLst>
      <p:ext uri="{BB962C8B-B14F-4D97-AF65-F5344CB8AC3E}">
        <p14:creationId xmlns:p14="http://schemas.microsoft.com/office/powerpoint/2010/main" val="2402806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35">
            <a:extLst>
              <a:ext uri="{FF2B5EF4-FFF2-40B4-BE49-F238E27FC236}">
                <a16:creationId xmlns:a16="http://schemas.microsoft.com/office/drawing/2014/main" id="{53686919-919B-248C-0E3D-1270B6AAF831}"/>
              </a:ext>
            </a:extLst>
          </p:cNvPr>
          <p:cNvSpPr>
            <a:spLocks noGrp="1"/>
          </p:cNvSpPr>
          <p:nvPr>
            <p:ph type="sldNum" sz="quarter" idx="12"/>
          </p:nvPr>
        </p:nvSpPr>
        <p:spPr/>
        <p:txBody>
          <a:bodyPr/>
          <a:lstStyle/>
          <a:p>
            <a:fld id="{CE74A110-DBB9-CA44-8C7F-E2E29250936F}" type="slidenum">
              <a:rPr lang="en-US" smtClean="0"/>
              <a:t>30</a:t>
            </a:fld>
            <a:endParaRPr lang="en-US"/>
          </a:p>
        </p:txBody>
      </p:sp>
      <p:grpSp>
        <p:nvGrpSpPr>
          <p:cNvPr id="8" name="Group 7">
            <a:extLst>
              <a:ext uri="{FF2B5EF4-FFF2-40B4-BE49-F238E27FC236}">
                <a16:creationId xmlns:a16="http://schemas.microsoft.com/office/drawing/2014/main" id="{27884D54-480C-5C58-473C-E58D890FC75B}"/>
              </a:ext>
            </a:extLst>
          </p:cNvPr>
          <p:cNvGrpSpPr/>
          <p:nvPr/>
        </p:nvGrpSpPr>
        <p:grpSpPr>
          <a:xfrm>
            <a:off x="2254513" y="2965832"/>
            <a:ext cx="7682975" cy="1622754"/>
            <a:chOff x="2084794" y="3301165"/>
            <a:chExt cx="7682975" cy="1475232"/>
          </a:xfrm>
        </p:grpSpPr>
        <p:sp>
          <p:nvSpPr>
            <p:cNvPr id="23" name="Rectangle: Rounded Corners 22">
              <a:extLst>
                <a:ext uri="{FF2B5EF4-FFF2-40B4-BE49-F238E27FC236}">
                  <a16:creationId xmlns:a16="http://schemas.microsoft.com/office/drawing/2014/main" id="{9689B19B-A9FC-7586-E2CF-258C4D0FE79C}"/>
                </a:ext>
              </a:extLst>
            </p:cNvPr>
            <p:cNvSpPr/>
            <p:nvPr/>
          </p:nvSpPr>
          <p:spPr>
            <a:xfrm>
              <a:off x="2084794" y="3305344"/>
              <a:ext cx="7682975" cy="1457277"/>
            </a:xfrm>
            <a:prstGeom prst="round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24" name="Picture 4" descr="Network hub ">
              <a:extLst>
                <a:ext uri="{FF2B5EF4-FFF2-40B4-BE49-F238E27FC236}">
                  <a16:creationId xmlns:a16="http://schemas.microsoft.com/office/drawing/2014/main" id="{D5203A88-9EEA-D0BB-5B04-3EC850DC27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3198" y="3301165"/>
              <a:ext cx="1475232" cy="14752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a:extLst>
              <a:ext uri="{FF2B5EF4-FFF2-40B4-BE49-F238E27FC236}">
                <a16:creationId xmlns:a16="http://schemas.microsoft.com/office/drawing/2014/main" id="{60CF5EDD-E777-C82E-CA7C-AAA5BEA3029B}"/>
              </a:ext>
            </a:extLst>
          </p:cNvPr>
          <p:cNvGrpSpPr/>
          <p:nvPr/>
        </p:nvGrpSpPr>
        <p:grpSpPr>
          <a:xfrm>
            <a:off x="4188883" y="5442769"/>
            <a:ext cx="3814234" cy="1234138"/>
            <a:chOff x="3891998" y="5442769"/>
            <a:chExt cx="3814234" cy="1234138"/>
          </a:xfrm>
        </p:grpSpPr>
        <p:grpSp>
          <p:nvGrpSpPr>
            <p:cNvPr id="27" name="Group 26">
              <a:extLst>
                <a:ext uri="{FF2B5EF4-FFF2-40B4-BE49-F238E27FC236}">
                  <a16:creationId xmlns:a16="http://schemas.microsoft.com/office/drawing/2014/main" id="{B20F345F-54EB-FACF-0E95-51EB28075A4B}"/>
                </a:ext>
              </a:extLst>
            </p:cNvPr>
            <p:cNvGrpSpPr/>
            <p:nvPr/>
          </p:nvGrpSpPr>
          <p:grpSpPr>
            <a:xfrm>
              <a:off x="3891998" y="5442769"/>
              <a:ext cx="1254464" cy="1234138"/>
              <a:chOff x="4746504" y="1547938"/>
              <a:chExt cx="1140422" cy="1121944"/>
            </a:xfrm>
          </p:grpSpPr>
          <p:pic>
            <p:nvPicPr>
              <p:cNvPr id="31" name="Picture 51" descr="A picture containing electronics, projector&#10;&#10;Description automatically generated">
                <a:extLst>
                  <a:ext uri="{FF2B5EF4-FFF2-40B4-BE49-F238E27FC236}">
                    <a16:creationId xmlns:a16="http://schemas.microsoft.com/office/drawing/2014/main" id="{A6DFB6F5-46C9-C79B-AF53-3E726CB3F7A8}"/>
                  </a:ext>
                </a:extLst>
              </p:cNvPr>
              <p:cNvPicPr>
                <a:picLocks noChangeAspect="1"/>
              </p:cNvPicPr>
              <p:nvPr/>
            </p:nvPicPr>
            <p:blipFill>
              <a:blip r:embed="rId4"/>
              <a:stretch>
                <a:fillRect/>
              </a:stretch>
            </p:blipFill>
            <p:spPr>
              <a:xfrm>
                <a:off x="4746504" y="1547938"/>
                <a:ext cx="1140422" cy="1121944"/>
              </a:xfrm>
              <a:prstGeom prst="rect">
                <a:avLst/>
              </a:prstGeom>
            </p:spPr>
          </p:pic>
          <p:sp>
            <p:nvSpPr>
              <p:cNvPr id="37" name="TextBox 36">
                <a:extLst>
                  <a:ext uri="{FF2B5EF4-FFF2-40B4-BE49-F238E27FC236}">
                    <a16:creationId xmlns:a16="http://schemas.microsoft.com/office/drawing/2014/main" id="{FB012B7B-D94F-6819-BAA0-0B57C3447711}"/>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grpSp>
          <p:nvGrpSpPr>
            <p:cNvPr id="28" name="Group 27">
              <a:extLst>
                <a:ext uri="{FF2B5EF4-FFF2-40B4-BE49-F238E27FC236}">
                  <a16:creationId xmlns:a16="http://schemas.microsoft.com/office/drawing/2014/main" id="{E71C24BF-BFF8-0C56-2F31-6CFF633AE701}"/>
                </a:ext>
              </a:extLst>
            </p:cNvPr>
            <p:cNvGrpSpPr/>
            <p:nvPr/>
          </p:nvGrpSpPr>
          <p:grpSpPr>
            <a:xfrm>
              <a:off x="6451768" y="5442769"/>
              <a:ext cx="1254464" cy="1234138"/>
              <a:chOff x="4746504" y="1547938"/>
              <a:chExt cx="1140422" cy="1121944"/>
            </a:xfrm>
          </p:grpSpPr>
          <p:pic>
            <p:nvPicPr>
              <p:cNvPr id="29" name="Picture 51" descr="A picture containing electronics, projector&#10;&#10;Description automatically generated">
                <a:extLst>
                  <a:ext uri="{FF2B5EF4-FFF2-40B4-BE49-F238E27FC236}">
                    <a16:creationId xmlns:a16="http://schemas.microsoft.com/office/drawing/2014/main" id="{E0B5AA0B-3D0F-D959-E27A-0DC613A9EDBA}"/>
                  </a:ext>
                </a:extLst>
              </p:cNvPr>
              <p:cNvPicPr>
                <a:picLocks noChangeAspect="1"/>
              </p:cNvPicPr>
              <p:nvPr/>
            </p:nvPicPr>
            <p:blipFill>
              <a:blip r:embed="rId4"/>
              <a:stretch>
                <a:fillRect/>
              </a:stretch>
            </p:blipFill>
            <p:spPr>
              <a:xfrm>
                <a:off x="4746504" y="1547938"/>
                <a:ext cx="1140422" cy="1121944"/>
              </a:xfrm>
              <a:prstGeom prst="rect">
                <a:avLst/>
              </a:prstGeom>
            </p:spPr>
          </p:pic>
          <p:sp>
            <p:nvSpPr>
              <p:cNvPr id="30" name="TextBox 29">
                <a:extLst>
                  <a:ext uri="{FF2B5EF4-FFF2-40B4-BE49-F238E27FC236}">
                    <a16:creationId xmlns:a16="http://schemas.microsoft.com/office/drawing/2014/main" id="{B8A46869-401A-FC4B-C50F-BFC284725450}"/>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grpSp>
      <p:grpSp>
        <p:nvGrpSpPr>
          <p:cNvPr id="38" name="Group 37">
            <a:extLst>
              <a:ext uri="{FF2B5EF4-FFF2-40B4-BE49-F238E27FC236}">
                <a16:creationId xmlns:a16="http://schemas.microsoft.com/office/drawing/2014/main" id="{0EEEC7DE-8B6D-02D5-B39C-3768FF5ADF6D}"/>
              </a:ext>
            </a:extLst>
          </p:cNvPr>
          <p:cNvGrpSpPr/>
          <p:nvPr/>
        </p:nvGrpSpPr>
        <p:grpSpPr>
          <a:xfrm>
            <a:off x="658397" y="4916341"/>
            <a:ext cx="10875206" cy="1523525"/>
            <a:chOff x="639668" y="4954441"/>
            <a:chExt cx="10875206" cy="1523525"/>
          </a:xfrm>
        </p:grpSpPr>
        <p:grpSp>
          <p:nvGrpSpPr>
            <p:cNvPr id="39" name="Group 38">
              <a:extLst>
                <a:ext uri="{FF2B5EF4-FFF2-40B4-BE49-F238E27FC236}">
                  <a16:creationId xmlns:a16="http://schemas.microsoft.com/office/drawing/2014/main" id="{4D8B1435-78D5-8D42-7267-88230F419EDD}"/>
                </a:ext>
              </a:extLst>
            </p:cNvPr>
            <p:cNvGrpSpPr/>
            <p:nvPr/>
          </p:nvGrpSpPr>
          <p:grpSpPr>
            <a:xfrm>
              <a:off x="8064585" y="4954441"/>
              <a:ext cx="3450289" cy="1523525"/>
              <a:chOff x="8064585" y="4954441"/>
              <a:chExt cx="3450289" cy="1523525"/>
            </a:xfrm>
          </p:grpSpPr>
          <p:sp>
            <p:nvSpPr>
              <p:cNvPr id="43" name="Rectangle: Rounded Corners 42">
                <a:extLst>
                  <a:ext uri="{FF2B5EF4-FFF2-40B4-BE49-F238E27FC236}">
                    <a16:creationId xmlns:a16="http://schemas.microsoft.com/office/drawing/2014/main" id="{B8474891-1F73-52F7-3E8D-1CECB43221C8}"/>
                  </a:ext>
                </a:extLst>
              </p:cNvPr>
              <p:cNvSpPr/>
              <p:nvPr/>
            </p:nvSpPr>
            <p:spPr>
              <a:xfrm>
                <a:off x="8064585" y="4954441"/>
                <a:ext cx="1690885" cy="1523525"/>
              </a:xfrm>
              <a:prstGeom prst="roundRect">
                <a:avLst/>
              </a:prstGeom>
              <a:solidFill>
                <a:schemeClr val="accent1">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44" name="Rectangle: Rounded Corners 43">
                <a:extLst>
                  <a:ext uri="{FF2B5EF4-FFF2-40B4-BE49-F238E27FC236}">
                    <a16:creationId xmlns:a16="http://schemas.microsoft.com/office/drawing/2014/main" id="{E314FD2C-471D-F3BC-611E-C78C793845B3}"/>
                  </a:ext>
                </a:extLst>
              </p:cNvPr>
              <p:cNvSpPr/>
              <p:nvPr/>
            </p:nvSpPr>
            <p:spPr>
              <a:xfrm>
                <a:off x="9823989" y="4954441"/>
                <a:ext cx="1690885" cy="1523525"/>
              </a:xfrm>
              <a:prstGeom prst="round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grpSp>
          <p:nvGrpSpPr>
            <p:cNvPr id="40" name="Group 39">
              <a:extLst>
                <a:ext uri="{FF2B5EF4-FFF2-40B4-BE49-F238E27FC236}">
                  <a16:creationId xmlns:a16="http://schemas.microsoft.com/office/drawing/2014/main" id="{CD33E6C5-77A7-294F-0DFB-D5B2049C4D7E}"/>
                </a:ext>
              </a:extLst>
            </p:cNvPr>
            <p:cNvGrpSpPr/>
            <p:nvPr/>
          </p:nvGrpSpPr>
          <p:grpSpPr>
            <a:xfrm>
              <a:off x="639668" y="4954441"/>
              <a:ext cx="3450289" cy="1523525"/>
              <a:chOff x="639668" y="4954441"/>
              <a:chExt cx="3450289" cy="1523525"/>
            </a:xfrm>
          </p:grpSpPr>
          <p:sp>
            <p:nvSpPr>
              <p:cNvPr id="41" name="Rectangle: Rounded Corners 40">
                <a:extLst>
                  <a:ext uri="{FF2B5EF4-FFF2-40B4-BE49-F238E27FC236}">
                    <a16:creationId xmlns:a16="http://schemas.microsoft.com/office/drawing/2014/main" id="{650DC1A1-0205-1228-DBE6-0BFBC1723B84}"/>
                  </a:ext>
                </a:extLst>
              </p:cNvPr>
              <p:cNvSpPr/>
              <p:nvPr/>
            </p:nvSpPr>
            <p:spPr>
              <a:xfrm>
                <a:off x="639668" y="4954441"/>
                <a:ext cx="1690885" cy="1523525"/>
              </a:xfrm>
              <a:prstGeom prst="roundRect">
                <a:avLst/>
              </a:prstGeom>
              <a:solidFill>
                <a:schemeClr val="accent1">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42" name="Rectangle: Rounded Corners 41">
                <a:extLst>
                  <a:ext uri="{FF2B5EF4-FFF2-40B4-BE49-F238E27FC236}">
                    <a16:creationId xmlns:a16="http://schemas.microsoft.com/office/drawing/2014/main" id="{0F3CD502-3EF6-447C-ECE2-DECC541FFD7D}"/>
                  </a:ext>
                </a:extLst>
              </p:cNvPr>
              <p:cNvSpPr/>
              <p:nvPr/>
            </p:nvSpPr>
            <p:spPr>
              <a:xfrm>
                <a:off x="2399072" y="4954441"/>
                <a:ext cx="1690885" cy="1523525"/>
              </a:xfrm>
              <a:prstGeom prst="round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grpSp>
      <p:graphicFrame>
        <p:nvGraphicFramePr>
          <p:cNvPr id="45" name="Table 1030">
            <a:extLst>
              <a:ext uri="{FF2B5EF4-FFF2-40B4-BE49-F238E27FC236}">
                <a16:creationId xmlns:a16="http://schemas.microsoft.com/office/drawing/2014/main" id="{63C7C97C-8EB7-1741-4BA9-119535C8D748}"/>
              </a:ext>
            </a:extLst>
          </p:cNvPr>
          <p:cNvGraphicFramePr>
            <a:graphicFrameLocks noGrp="1"/>
          </p:cNvGraphicFramePr>
          <p:nvPr>
            <p:extLst>
              <p:ext uri="{D42A27DB-BD31-4B8C-83A1-F6EECF244321}">
                <p14:modId xmlns:p14="http://schemas.microsoft.com/office/powerpoint/2010/main" val="1676952033"/>
              </p:ext>
            </p:extLst>
          </p:nvPr>
        </p:nvGraphicFramePr>
        <p:xfrm>
          <a:off x="4030448" y="3108371"/>
          <a:ext cx="3059118" cy="1281684"/>
        </p:xfrm>
        <a:graphic>
          <a:graphicData uri="http://schemas.openxmlformats.org/drawingml/2006/table">
            <a:tbl>
              <a:tblPr firstRow="1" bandRow="1">
                <a:tableStyleId>{5C22544A-7EE6-4342-B048-85BDC9FD1C3A}</a:tableStyleId>
              </a:tblPr>
              <a:tblGrid>
                <a:gridCol w="1019706">
                  <a:extLst>
                    <a:ext uri="{9D8B030D-6E8A-4147-A177-3AD203B41FA5}">
                      <a16:colId xmlns:a16="http://schemas.microsoft.com/office/drawing/2014/main" val="2836605297"/>
                    </a:ext>
                  </a:extLst>
                </a:gridCol>
                <a:gridCol w="1019706">
                  <a:extLst>
                    <a:ext uri="{9D8B030D-6E8A-4147-A177-3AD203B41FA5}">
                      <a16:colId xmlns:a16="http://schemas.microsoft.com/office/drawing/2014/main" val="3210602456"/>
                    </a:ext>
                  </a:extLst>
                </a:gridCol>
                <a:gridCol w="1019706">
                  <a:extLst>
                    <a:ext uri="{9D8B030D-6E8A-4147-A177-3AD203B41FA5}">
                      <a16:colId xmlns:a16="http://schemas.microsoft.com/office/drawing/2014/main" val="2808706719"/>
                    </a:ext>
                  </a:extLst>
                </a:gridCol>
              </a:tblGrid>
              <a:tr h="232876">
                <a:tc gridSpan="3">
                  <a:txBody>
                    <a:bodyPr/>
                    <a:lstStyle/>
                    <a:p>
                      <a:pPr algn="ctr">
                        <a:lnSpc>
                          <a:spcPts val="1660"/>
                        </a:lnSpc>
                      </a:pPr>
                      <a:r>
                        <a:rPr lang="en-US" sz="2000"/>
                        <a:t>Migration Directory</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solidFill>
                  </a:tcPr>
                </a:tc>
                <a:tc hMerge="1">
                  <a:txBody>
                    <a:bodyPr/>
                    <a:lstStyle/>
                    <a:p>
                      <a:pPr algn="ctr">
                        <a:lnSpc>
                          <a:spcPts val="1660"/>
                        </a:lnSpc>
                      </a:pPr>
                      <a:r>
                        <a:rPr lang="en-US" sz="2000"/>
                        <a:t>Origin</a:t>
                      </a:r>
                    </a:p>
                  </a:txBody>
                  <a:tcPr marL="62455" marR="6245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pPr algn="ctr">
                        <a:lnSpc>
                          <a:spcPts val="1660"/>
                        </a:lnSpc>
                      </a:pPr>
                      <a:r>
                        <a:rPr lang="en-US" sz="2000"/>
                        <a:t>Target</a:t>
                      </a:r>
                    </a:p>
                  </a:txBody>
                  <a:tcPr marL="62455" marR="6245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3761062"/>
                  </a:ext>
                </a:extLst>
              </a:tr>
              <a:tr h="0">
                <a:tc>
                  <a:txBody>
                    <a:bodyPr/>
                    <a:lstStyle/>
                    <a:p>
                      <a:pPr algn="ctr">
                        <a:lnSpc>
                          <a:spcPts val="1660"/>
                        </a:lnSpc>
                      </a:pPr>
                      <a:r>
                        <a:rPr lang="en-US" sz="2000"/>
                        <a:t>Client</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ts val="1660"/>
                        </a:lnSpc>
                      </a:pPr>
                      <a:r>
                        <a:rPr lang="en-US" sz="2000"/>
                        <a:t>Origin</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ts val="1660"/>
                        </a:lnSpc>
                      </a:pPr>
                      <a:r>
                        <a:rPr lang="en-US" sz="2000"/>
                        <a:t>Target</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7895508"/>
                  </a:ext>
                </a:extLst>
              </a:tr>
              <a:tr h="232876">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8108992"/>
                  </a:ext>
                </a:extLst>
              </a:tr>
              <a:tr h="232876">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8355959"/>
                  </a:ext>
                </a:extLst>
              </a:tr>
            </a:tbl>
          </a:graphicData>
        </a:graphic>
      </p:graphicFrame>
      <p:graphicFrame>
        <p:nvGraphicFramePr>
          <p:cNvPr id="1024" name="Table 16">
            <a:extLst>
              <a:ext uri="{FF2B5EF4-FFF2-40B4-BE49-F238E27FC236}">
                <a16:creationId xmlns:a16="http://schemas.microsoft.com/office/drawing/2014/main" id="{42B22A3C-EA77-001A-84BB-255E524CD2D6}"/>
              </a:ext>
            </a:extLst>
          </p:cNvPr>
          <p:cNvGraphicFramePr>
            <a:graphicFrameLocks noGrp="1"/>
          </p:cNvGraphicFramePr>
          <p:nvPr>
            <p:extLst>
              <p:ext uri="{D42A27DB-BD31-4B8C-83A1-F6EECF244321}">
                <p14:modId xmlns:p14="http://schemas.microsoft.com/office/powerpoint/2010/main" val="3079593371"/>
              </p:ext>
            </p:extLst>
          </p:nvPr>
        </p:nvGraphicFramePr>
        <p:xfrm>
          <a:off x="7285175" y="3288052"/>
          <a:ext cx="2435428" cy="989331"/>
        </p:xfrm>
        <a:graphic>
          <a:graphicData uri="http://schemas.openxmlformats.org/drawingml/2006/table">
            <a:tbl>
              <a:tblPr firstRow="1" bandRow="1">
                <a:tableStyleId>{5C22544A-7EE6-4342-B048-85BDC9FD1C3A}</a:tableStyleId>
              </a:tblPr>
              <a:tblGrid>
                <a:gridCol w="1217714">
                  <a:extLst>
                    <a:ext uri="{9D8B030D-6E8A-4147-A177-3AD203B41FA5}">
                      <a16:colId xmlns:a16="http://schemas.microsoft.com/office/drawing/2014/main" val="1594626085"/>
                    </a:ext>
                  </a:extLst>
                </a:gridCol>
                <a:gridCol w="1217714">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Minimum Workload</a:t>
                      </a:r>
                    </a:p>
                  </a:txBody>
                  <a:tcPr marL="100584" marR="10058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Server</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Workload</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S1</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bl>
          </a:graphicData>
        </a:graphic>
      </p:graphicFrame>
      <p:grpSp>
        <p:nvGrpSpPr>
          <p:cNvPr id="58" name="Group 57">
            <a:extLst>
              <a:ext uri="{FF2B5EF4-FFF2-40B4-BE49-F238E27FC236}">
                <a16:creationId xmlns:a16="http://schemas.microsoft.com/office/drawing/2014/main" id="{4E298557-DAA2-0801-A359-77F0CE2F8557}"/>
              </a:ext>
            </a:extLst>
          </p:cNvPr>
          <p:cNvGrpSpPr/>
          <p:nvPr/>
        </p:nvGrpSpPr>
        <p:grpSpPr>
          <a:xfrm>
            <a:off x="2748647" y="5528262"/>
            <a:ext cx="1005073" cy="625553"/>
            <a:chOff x="2748647" y="5528262"/>
            <a:chExt cx="1005073" cy="625553"/>
          </a:xfrm>
        </p:grpSpPr>
        <p:sp>
          <p:nvSpPr>
            <p:cNvPr id="12" name="Arrow: Down 11">
              <a:extLst>
                <a:ext uri="{FF2B5EF4-FFF2-40B4-BE49-F238E27FC236}">
                  <a16:creationId xmlns:a16="http://schemas.microsoft.com/office/drawing/2014/main" id="{1539A3B6-590B-D65E-B5D2-4BCE9D150FB3}"/>
                </a:ext>
              </a:extLst>
            </p:cNvPr>
            <p:cNvSpPr/>
            <p:nvPr/>
          </p:nvSpPr>
          <p:spPr>
            <a:xfrm>
              <a:off x="3116580" y="5528262"/>
              <a:ext cx="240506" cy="228600"/>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00DF15-2D75-05D4-4745-B482B3DF0D3F}"/>
                </a:ext>
              </a:extLst>
            </p:cNvPr>
            <p:cNvSpPr/>
            <p:nvPr/>
          </p:nvSpPr>
          <p:spPr>
            <a:xfrm>
              <a:off x="2748647" y="5784483"/>
              <a:ext cx="1005073" cy="369332"/>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b="1"/>
                <a:t>C1</a:t>
              </a:r>
            </a:p>
          </p:txBody>
        </p:sp>
      </p:grpSp>
      <p:grpSp>
        <p:nvGrpSpPr>
          <p:cNvPr id="63" name="Group 62">
            <a:extLst>
              <a:ext uri="{FF2B5EF4-FFF2-40B4-BE49-F238E27FC236}">
                <a16:creationId xmlns:a16="http://schemas.microsoft.com/office/drawing/2014/main" id="{FD7E32AC-B72A-E471-F86F-7C30F3A1AEBB}"/>
              </a:ext>
            </a:extLst>
          </p:cNvPr>
          <p:cNvGrpSpPr/>
          <p:nvPr/>
        </p:nvGrpSpPr>
        <p:grpSpPr>
          <a:xfrm>
            <a:off x="3981789" y="4507393"/>
            <a:ext cx="1651350" cy="1266614"/>
            <a:chOff x="3981789" y="4507393"/>
            <a:chExt cx="1651350" cy="1266614"/>
          </a:xfrm>
        </p:grpSpPr>
        <p:sp>
          <p:nvSpPr>
            <p:cNvPr id="14" name="Down Arrow 21">
              <a:extLst>
                <a:ext uri="{FF2B5EF4-FFF2-40B4-BE49-F238E27FC236}">
                  <a16:creationId xmlns:a16="http://schemas.microsoft.com/office/drawing/2014/main" id="{1E2B4EC6-1C7E-4DA3-82FB-A4D2B38824B7}"/>
                </a:ext>
              </a:extLst>
            </p:cNvPr>
            <p:cNvSpPr/>
            <p:nvPr/>
          </p:nvSpPr>
          <p:spPr>
            <a:xfrm rot="10800000">
              <a:off x="4064440" y="4507393"/>
              <a:ext cx="1490133" cy="1266614"/>
            </a:xfrm>
            <a:prstGeom prst="downArrow">
              <a:avLst>
                <a:gd name="adj1" fmla="val 56136"/>
                <a:gd name="adj2" fmla="val 25936"/>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DDF3AC5-4135-C4B1-E3DE-029214E6399D}"/>
                </a:ext>
              </a:extLst>
            </p:cNvPr>
            <p:cNvSpPr txBox="1"/>
            <p:nvPr/>
          </p:nvSpPr>
          <p:spPr>
            <a:xfrm>
              <a:off x="3981789" y="4723493"/>
              <a:ext cx="1651350" cy="923330"/>
            </a:xfrm>
            <a:prstGeom prst="rect">
              <a:avLst/>
            </a:prstGeom>
            <a:noFill/>
          </p:spPr>
          <p:txBody>
            <a:bodyPr wrap="square" rtlCol="0">
              <a:spAutoFit/>
            </a:bodyPr>
            <a:lstStyle/>
            <a:p>
              <a:pPr algn="ctr"/>
              <a:r>
                <a:rPr lang="en-US" b="1"/>
                <a:t>PREPARE_MIG</a:t>
              </a:r>
            </a:p>
            <a:p>
              <a:pPr algn="ctr"/>
              <a:r>
                <a:rPr lang="en-US" b="1"/>
                <a:t>Origin: S0</a:t>
              </a:r>
            </a:p>
            <a:p>
              <a:pPr algn="ctr"/>
              <a:r>
                <a:rPr lang="en-US" b="1"/>
                <a:t>Conn: C1</a:t>
              </a:r>
            </a:p>
          </p:txBody>
        </p:sp>
      </p:grpSp>
      <p:sp>
        <p:nvSpPr>
          <p:cNvPr id="18" name="Rectangle 17">
            <a:extLst>
              <a:ext uri="{FF2B5EF4-FFF2-40B4-BE49-F238E27FC236}">
                <a16:creationId xmlns:a16="http://schemas.microsoft.com/office/drawing/2014/main" id="{D67E0739-50A6-7C86-CB29-DCB8D8BF289A}"/>
              </a:ext>
            </a:extLst>
          </p:cNvPr>
          <p:cNvSpPr/>
          <p:nvPr/>
        </p:nvSpPr>
        <p:spPr>
          <a:xfrm>
            <a:off x="7412300" y="3927187"/>
            <a:ext cx="2130215" cy="29480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1025" name="Group 1024">
            <a:extLst>
              <a:ext uri="{FF2B5EF4-FFF2-40B4-BE49-F238E27FC236}">
                <a16:creationId xmlns:a16="http://schemas.microsoft.com/office/drawing/2014/main" id="{F6E45512-F83A-F044-DD82-23094D2C24F5}"/>
              </a:ext>
            </a:extLst>
          </p:cNvPr>
          <p:cNvGrpSpPr/>
          <p:nvPr/>
        </p:nvGrpSpPr>
        <p:grpSpPr>
          <a:xfrm>
            <a:off x="6548463" y="4514170"/>
            <a:ext cx="1651350" cy="1240691"/>
            <a:chOff x="6548463" y="4514170"/>
            <a:chExt cx="1651350" cy="1240691"/>
          </a:xfrm>
        </p:grpSpPr>
        <p:sp>
          <p:nvSpPr>
            <p:cNvPr id="19" name="Down Arrow 1024">
              <a:extLst>
                <a:ext uri="{FF2B5EF4-FFF2-40B4-BE49-F238E27FC236}">
                  <a16:creationId xmlns:a16="http://schemas.microsoft.com/office/drawing/2014/main" id="{761A3C1F-AB31-98DD-46CE-B64DF9479055}"/>
                </a:ext>
              </a:extLst>
            </p:cNvPr>
            <p:cNvSpPr/>
            <p:nvPr/>
          </p:nvSpPr>
          <p:spPr>
            <a:xfrm>
              <a:off x="6629071" y="4603394"/>
              <a:ext cx="1490133" cy="1151467"/>
            </a:xfrm>
            <a:prstGeom prst="downArrow">
              <a:avLst>
                <a:gd name="adj1" fmla="val 56136"/>
                <a:gd name="adj2" fmla="val 25936"/>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94A3EB36-3D15-3E71-DFEC-D1ECF04BF265}"/>
                </a:ext>
              </a:extLst>
            </p:cNvPr>
            <p:cNvSpPr txBox="1"/>
            <p:nvPr/>
          </p:nvSpPr>
          <p:spPr>
            <a:xfrm>
              <a:off x="6548463" y="4514170"/>
              <a:ext cx="1651350" cy="1200329"/>
            </a:xfrm>
            <a:prstGeom prst="rect">
              <a:avLst/>
            </a:prstGeom>
            <a:noFill/>
          </p:spPr>
          <p:txBody>
            <a:bodyPr wrap="square" rtlCol="0">
              <a:spAutoFit/>
            </a:bodyPr>
            <a:lstStyle/>
            <a:p>
              <a:pPr algn="ctr"/>
              <a:r>
                <a:rPr lang="en-US" b="1" dirty="0"/>
                <a:t>PREPARE_MIG</a:t>
              </a:r>
            </a:p>
            <a:p>
              <a:pPr algn="ctr"/>
              <a:r>
                <a:rPr lang="en-US" b="1" dirty="0"/>
                <a:t>Origin: S0</a:t>
              </a:r>
            </a:p>
            <a:p>
              <a:pPr algn="ctr"/>
              <a:r>
                <a:rPr lang="en-US" b="1" dirty="0"/>
                <a:t>Conn: C1</a:t>
              </a:r>
            </a:p>
            <a:p>
              <a:pPr algn="ctr"/>
              <a:r>
                <a:rPr lang="en-US" b="1" dirty="0"/>
                <a:t>Target: S1</a:t>
              </a:r>
            </a:p>
          </p:txBody>
        </p:sp>
        <p:sp>
          <p:nvSpPr>
            <p:cNvPr id="22" name="Rectangle 21">
              <a:extLst>
                <a:ext uri="{FF2B5EF4-FFF2-40B4-BE49-F238E27FC236}">
                  <a16:creationId xmlns:a16="http://schemas.microsoft.com/office/drawing/2014/main" id="{AA791B9B-E97E-8D69-ECE8-ED7219C7D53E}"/>
                </a:ext>
              </a:extLst>
            </p:cNvPr>
            <p:cNvSpPr/>
            <p:nvPr/>
          </p:nvSpPr>
          <p:spPr>
            <a:xfrm>
              <a:off x="6875627" y="5385212"/>
              <a:ext cx="993760" cy="29480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5" name="TextBox 14">
            <a:extLst>
              <a:ext uri="{FF2B5EF4-FFF2-40B4-BE49-F238E27FC236}">
                <a16:creationId xmlns:a16="http://schemas.microsoft.com/office/drawing/2014/main" id="{1EA6D9A8-7F99-BEC8-75DE-029589E5E165}"/>
              </a:ext>
            </a:extLst>
          </p:cNvPr>
          <p:cNvSpPr txBox="1"/>
          <p:nvPr/>
        </p:nvSpPr>
        <p:spPr>
          <a:xfrm>
            <a:off x="7944794" y="4629963"/>
            <a:ext cx="1966682" cy="461665"/>
          </a:xfrm>
          <a:prstGeom prst="rect">
            <a:avLst/>
          </a:prstGeom>
          <a:noFill/>
        </p:spPr>
        <p:txBody>
          <a:bodyPr wrap="square" rtlCol="0">
            <a:spAutoFit/>
          </a:bodyPr>
          <a:lstStyle/>
          <a:p>
            <a:pPr algn="ctr"/>
            <a:r>
              <a:rPr lang="en-US" sz="2400" b="1"/>
              <a:t>TCP</a:t>
            </a:r>
          </a:p>
        </p:txBody>
      </p:sp>
      <p:sp>
        <p:nvSpPr>
          <p:cNvPr id="20" name="TextBox 19">
            <a:extLst>
              <a:ext uri="{FF2B5EF4-FFF2-40B4-BE49-F238E27FC236}">
                <a16:creationId xmlns:a16="http://schemas.microsoft.com/office/drawing/2014/main" id="{FD673259-6F7B-0BC3-AB09-764FCB294B20}"/>
              </a:ext>
            </a:extLst>
          </p:cNvPr>
          <p:cNvSpPr txBox="1"/>
          <p:nvPr/>
        </p:nvSpPr>
        <p:spPr>
          <a:xfrm>
            <a:off x="9719883" y="4629963"/>
            <a:ext cx="1966682" cy="461665"/>
          </a:xfrm>
          <a:prstGeom prst="rect">
            <a:avLst/>
          </a:prstGeom>
          <a:noFill/>
        </p:spPr>
        <p:txBody>
          <a:bodyPr wrap="square" rtlCol="0">
            <a:spAutoFit/>
          </a:bodyPr>
          <a:lstStyle/>
          <a:p>
            <a:pPr algn="ctr"/>
            <a:r>
              <a:rPr lang="en-US" sz="2400" b="1" err="1"/>
              <a:t>TCPMig</a:t>
            </a:r>
            <a:endParaRPr lang="en-US" sz="2400" b="1"/>
          </a:p>
        </p:txBody>
      </p:sp>
      <p:sp>
        <p:nvSpPr>
          <p:cNvPr id="32" name="TextBox 31">
            <a:extLst>
              <a:ext uri="{FF2B5EF4-FFF2-40B4-BE49-F238E27FC236}">
                <a16:creationId xmlns:a16="http://schemas.microsoft.com/office/drawing/2014/main" id="{879951F1-67B4-E4DD-B0BF-6F65DDF50DD6}"/>
              </a:ext>
            </a:extLst>
          </p:cNvPr>
          <p:cNvSpPr txBox="1"/>
          <p:nvPr/>
        </p:nvSpPr>
        <p:spPr>
          <a:xfrm>
            <a:off x="521979" y="4629963"/>
            <a:ext cx="1966682" cy="461665"/>
          </a:xfrm>
          <a:prstGeom prst="rect">
            <a:avLst/>
          </a:prstGeom>
          <a:noFill/>
        </p:spPr>
        <p:txBody>
          <a:bodyPr wrap="square" rtlCol="0">
            <a:spAutoFit/>
          </a:bodyPr>
          <a:lstStyle/>
          <a:p>
            <a:pPr algn="ctr"/>
            <a:r>
              <a:rPr lang="en-US" sz="2400" b="1"/>
              <a:t>TCP</a:t>
            </a:r>
          </a:p>
        </p:txBody>
      </p:sp>
      <p:sp>
        <p:nvSpPr>
          <p:cNvPr id="33" name="TextBox 32">
            <a:extLst>
              <a:ext uri="{FF2B5EF4-FFF2-40B4-BE49-F238E27FC236}">
                <a16:creationId xmlns:a16="http://schemas.microsoft.com/office/drawing/2014/main" id="{AF6DC268-7E9F-9153-552F-FC4580308947}"/>
              </a:ext>
            </a:extLst>
          </p:cNvPr>
          <p:cNvSpPr txBox="1"/>
          <p:nvPr/>
        </p:nvSpPr>
        <p:spPr>
          <a:xfrm>
            <a:off x="2297068" y="4629963"/>
            <a:ext cx="1966682" cy="461665"/>
          </a:xfrm>
          <a:prstGeom prst="rect">
            <a:avLst/>
          </a:prstGeom>
          <a:noFill/>
        </p:spPr>
        <p:txBody>
          <a:bodyPr wrap="square" rtlCol="0">
            <a:spAutoFit/>
          </a:bodyPr>
          <a:lstStyle/>
          <a:p>
            <a:pPr algn="ctr"/>
            <a:r>
              <a:rPr lang="en-US" sz="2400" b="1" err="1"/>
              <a:t>TCPMig</a:t>
            </a:r>
            <a:endParaRPr lang="en-US" sz="2400" b="1"/>
          </a:p>
        </p:txBody>
      </p:sp>
      <p:sp>
        <p:nvSpPr>
          <p:cNvPr id="34" name="TextBox 33">
            <a:extLst>
              <a:ext uri="{FF2B5EF4-FFF2-40B4-BE49-F238E27FC236}">
                <a16:creationId xmlns:a16="http://schemas.microsoft.com/office/drawing/2014/main" id="{3BA9C7A6-1EC3-80FE-9535-C92CEF6595E4}"/>
              </a:ext>
            </a:extLst>
          </p:cNvPr>
          <p:cNvSpPr txBox="1"/>
          <p:nvPr/>
        </p:nvSpPr>
        <p:spPr>
          <a:xfrm>
            <a:off x="432358" y="6120701"/>
            <a:ext cx="9869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C0</a:t>
            </a:r>
          </a:p>
        </p:txBody>
      </p:sp>
      <p:sp>
        <p:nvSpPr>
          <p:cNvPr id="35" name="TextBox 34">
            <a:extLst>
              <a:ext uri="{FF2B5EF4-FFF2-40B4-BE49-F238E27FC236}">
                <a16:creationId xmlns:a16="http://schemas.microsoft.com/office/drawing/2014/main" id="{E323766D-417C-4BB8-1D3C-99054251DD05}"/>
              </a:ext>
            </a:extLst>
          </p:cNvPr>
          <p:cNvSpPr txBox="1"/>
          <p:nvPr/>
        </p:nvSpPr>
        <p:spPr>
          <a:xfrm>
            <a:off x="928093" y="6120701"/>
            <a:ext cx="9869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C1</a:t>
            </a:r>
          </a:p>
        </p:txBody>
      </p:sp>
      <p:graphicFrame>
        <p:nvGraphicFramePr>
          <p:cNvPr id="46" name="Table 5">
            <a:extLst>
              <a:ext uri="{FF2B5EF4-FFF2-40B4-BE49-F238E27FC236}">
                <a16:creationId xmlns:a16="http://schemas.microsoft.com/office/drawing/2014/main" id="{E3F7F5D4-D662-321F-118D-32292D156B34}"/>
              </a:ext>
            </a:extLst>
          </p:cNvPr>
          <p:cNvGraphicFramePr>
            <a:graphicFrameLocks noGrp="1"/>
          </p:cNvGraphicFramePr>
          <p:nvPr>
            <p:extLst>
              <p:ext uri="{D42A27DB-BD31-4B8C-83A1-F6EECF244321}">
                <p14:modId xmlns:p14="http://schemas.microsoft.com/office/powerpoint/2010/main" val="1071236329"/>
              </p:ext>
            </p:extLst>
          </p:nvPr>
        </p:nvGraphicFramePr>
        <p:xfrm>
          <a:off x="794779" y="5066434"/>
          <a:ext cx="288438" cy="1108365"/>
        </p:xfrm>
        <a:graphic>
          <a:graphicData uri="http://schemas.openxmlformats.org/drawingml/2006/table">
            <a:tbl>
              <a:tblPr firstRow="1" bandRow="1">
                <a:tableStyleId>{5C22544A-7EE6-4342-B048-85BDC9FD1C3A}</a:tableStyleId>
              </a:tblPr>
              <a:tblGrid>
                <a:gridCol w="288438">
                  <a:extLst>
                    <a:ext uri="{9D8B030D-6E8A-4147-A177-3AD203B41FA5}">
                      <a16:colId xmlns:a16="http://schemas.microsoft.com/office/drawing/2014/main" val="2923784333"/>
                    </a:ext>
                  </a:extLst>
                </a:gridCol>
              </a:tblGrid>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9649053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96131946"/>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FFFF00"/>
                    </a:solidFill>
                  </a:tcPr>
                </a:tc>
                <a:extLst>
                  <a:ext uri="{0D108BD9-81ED-4DB2-BD59-A6C34878D82A}">
                    <a16:rowId xmlns:a16="http://schemas.microsoft.com/office/drawing/2014/main" val="3362491522"/>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196588464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6495522"/>
                  </a:ext>
                </a:extLst>
              </a:tr>
            </a:tbl>
          </a:graphicData>
        </a:graphic>
      </p:graphicFrame>
      <p:sp>
        <p:nvSpPr>
          <p:cNvPr id="49" name="TextBox 48">
            <a:extLst>
              <a:ext uri="{FF2B5EF4-FFF2-40B4-BE49-F238E27FC236}">
                <a16:creationId xmlns:a16="http://schemas.microsoft.com/office/drawing/2014/main" id="{3FD65FC6-4AA5-B8B8-EF83-DDC0A0119576}"/>
              </a:ext>
            </a:extLst>
          </p:cNvPr>
          <p:cNvSpPr txBox="1"/>
          <p:nvPr/>
        </p:nvSpPr>
        <p:spPr>
          <a:xfrm>
            <a:off x="660452" y="5020597"/>
            <a:ext cx="55709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i="1">
                <a:solidFill>
                  <a:srgbClr val="0070C0"/>
                </a:solidFill>
              </a:rPr>
              <a:t>17</a:t>
            </a:r>
          </a:p>
        </p:txBody>
      </p:sp>
      <p:graphicFrame>
        <p:nvGraphicFramePr>
          <p:cNvPr id="50" name="Table 5">
            <a:extLst>
              <a:ext uri="{FF2B5EF4-FFF2-40B4-BE49-F238E27FC236}">
                <a16:creationId xmlns:a16="http://schemas.microsoft.com/office/drawing/2014/main" id="{89284B13-FBF4-96C7-7391-9B7730072D0D}"/>
              </a:ext>
            </a:extLst>
          </p:cNvPr>
          <p:cNvGraphicFramePr>
            <a:graphicFrameLocks noGrp="1"/>
          </p:cNvGraphicFramePr>
          <p:nvPr>
            <p:extLst>
              <p:ext uri="{D42A27DB-BD31-4B8C-83A1-F6EECF244321}">
                <p14:modId xmlns:p14="http://schemas.microsoft.com/office/powerpoint/2010/main" val="4293308485"/>
              </p:ext>
            </p:extLst>
          </p:nvPr>
        </p:nvGraphicFramePr>
        <p:xfrm>
          <a:off x="1280329" y="5066434"/>
          <a:ext cx="288438" cy="1108365"/>
        </p:xfrm>
        <a:graphic>
          <a:graphicData uri="http://schemas.openxmlformats.org/drawingml/2006/table">
            <a:tbl>
              <a:tblPr firstRow="1" bandRow="1">
                <a:tableStyleId>{5C22544A-7EE6-4342-B048-85BDC9FD1C3A}</a:tableStyleId>
              </a:tblPr>
              <a:tblGrid>
                <a:gridCol w="288438">
                  <a:extLst>
                    <a:ext uri="{9D8B030D-6E8A-4147-A177-3AD203B41FA5}">
                      <a16:colId xmlns:a16="http://schemas.microsoft.com/office/drawing/2014/main" val="2923784333"/>
                    </a:ext>
                  </a:extLst>
                </a:gridCol>
              </a:tblGrid>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9649053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96131946"/>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FFFF00"/>
                    </a:solidFill>
                  </a:tcPr>
                </a:tc>
                <a:extLst>
                  <a:ext uri="{0D108BD9-81ED-4DB2-BD59-A6C34878D82A}">
                    <a16:rowId xmlns:a16="http://schemas.microsoft.com/office/drawing/2014/main" val="3362491522"/>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196588464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6495522"/>
                  </a:ext>
                </a:extLst>
              </a:tr>
            </a:tbl>
          </a:graphicData>
        </a:graphic>
      </p:graphicFrame>
      <p:sp>
        <p:nvSpPr>
          <p:cNvPr id="51" name="TextBox 50">
            <a:extLst>
              <a:ext uri="{FF2B5EF4-FFF2-40B4-BE49-F238E27FC236}">
                <a16:creationId xmlns:a16="http://schemas.microsoft.com/office/drawing/2014/main" id="{32716F56-1C81-CF37-5086-81FC8BFF2146}"/>
              </a:ext>
            </a:extLst>
          </p:cNvPr>
          <p:cNvSpPr txBox="1"/>
          <p:nvPr/>
        </p:nvSpPr>
        <p:spPr>
          <a:xfrm>
            <a:off x="1146002" y="5020597"/>
            <a:ext cx="55709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i="1">
                <a:solidFill>
                  <a:srgbClr val="0070C0"/>
                </a:solidFill>
              </a:rPr>
              <a:t>15</a:t>
            </a:r>
          </a:p>
        </p:txBody>
      </p:sp>
      <p:graphicFrame>
        <p:nvGraphicFramePr>
          <p:cNvPr id="52" name="Table 5">
            <a:extLst>
              <a:ext uri="{FF2B5EF4-FFF2-40B4-BE49-F238E27FC236}">
                <a16:creationId xmlns:a16="http://schemas.microsoft.com/office/drawing/2014/main" id="{707AC793-131B-87DF-98CE-2C5BF5A120AC}"/>
              </a:ext>
            </a:extLst>
          </p:cNvPr>
          <p:cNvGraphicFramePr>
            <a:graphicFrameLocks noGrp="1"/>
          </p:cNvGraphicFramePr>
          <p:nvPr>
            <p:extLst>
              <p:ext uri="{D42A27DB-BD31-4B8C-83A1-F6EECF244321}">
                <p14:modId xmlns:p14="http://schemas.microsoft.com/office/powerpoint/2010/main" val="125062850"/>
              </p:ext>
            </p:extLst>
          </p:nvPr>
        </p:nvGraphicFramePr>
        <p:xfrm>
          <a:off x="9983407" y="5039579"/>
          <a:ext cx="288438" cy="1108365"/>
        </p:xfrm>
        <a:graphic>
          <a:graphicData uri="http://schemas.openxmlformats.org/drawingml/2006/table">
            <a:tbl>
              <a:tblPr firstRow="1" bandRow="1">
                <a:tableStyleId>{5C22544A-7EE6-4342-B048-85BDC9FD1C3A}</a:tableStyleId>
              </a:tblPr>
              <a:tblGrid>
                <a:gridCol w="288438">
                  <a:extLst>
                    <a:ext uri="{9D8B030D-6E8A-4147-A177-3AD203B41FA5}">
                      <a16:colId xmlns:a16="http://schemas.microsoft.com/office/drawing/2014/main" val="2923784333"/>
                    </a:ext>
                  </a:extLst>
                </a:gridCol>
              </a:tblGrid>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96490530"/>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96131946"/>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362491522"/>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965884640"/>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6495522"/>
                  </a:ext>
                </a:extLst>
              </a:tr>
            </a:tbl>
          </a:graphicData>
        </a:graphic>
      </p:graphicFrame>
      <p:sp>
        <p:nvSpPr>
          <p:cNvPr id="53" name="TextBox 52">
            <a:extLst>
              <a:ext uri="{FF2B5EF4-FFF2-40B4-BE49-F238E27FC236}">
                <a16:creationId xmlns:a16="http://schemas.microsoft.com/office/drawing/2014/main" id="{D3D8E284-6DD5-DC1D-CC80-B8277C5139FD}"/>
              </a:ext>
            </a:extLst>
          </p:cNvPr>
          <p:cNvSpPr txBox="1"/>
          <p:nvPr/>
        </p:nvSpPr>
        <p:spPr>
          <a:xfrm>
            <a:off x="9640581" y="6095301"/>
            <a:ext cx="9869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C1</a:t>
            </a:r>
          </a:p>
        </p:txBody>
      </p:sp>
      <p:sp>
        <p:nvSpPr>
          <p:cNvPr id="11" name="TextBox 10">
            <a:extLst>
              <a:ext uri="{FF2B5EF4-FFF2-40B4-BE49-F238E27FC236}">
                <a16:creationId xmlns:a16="http://schemas.microsoft.com/office/drawing/2014/main" id="{72FFC195-37E4-FAF0-31A3-3519E49D1318}"/>
              </a:ext>
            </a:extLst>
          </p:cNvPr>
          <p:cNvSpPr txBox="1"/>
          <p:nvPr/>
        </p:nvSpPr>
        <p:spPr>
          <a:xfrm>
            <a:off x="2509009" y="5178869"/>
            <a:ext cx="1966682" cy="369332"/>
          </a:xfrm>
          <a:prstGeom prst="rect">
            <a:avLst/>
          </a:prstGeom>
          <a:noFill/>
        </p:spPr>
        <p:txBody>
          <a:bodyPr wrap="square" rtlCol="0">
            <a:spAutoFit/>
          </a:bodyPr>
          <a:lstStyle/>
          <a:p>
            <a:r>
              <a:rPr lang="en-US" b="1"/>
              <a:t>Workload &gt; 30</a:t>
            </a:r>
          </a:p>
        </p:txBody>
      </p:sp>
      <p:sp>
        <p:nvSpPr>
          <p:cNvPr id="1026" name="Title 1">
            <a:extLst>
              <a:ext uri="{FF2B5EF4-FFF2-40B4-BE49-F238E27FC236}">
                <a16:creationId xmlns:a16="http://schemas.microsoft.com/office/drawing/2014/main" id="{DF4F4534-8580-6010-2320-8B7F4373F293}"/>
              </a:ext>
            </a:extLst>
          </p:cNvPr>
          <p:cNvSpPr txBox="1">
            <a:spLocks/>
          </p:cNvSpPr>
          <p:nvPr/>
        </p:nvSpPr>
        <p:spPr>
          <a:xfrm>
            <a:off x="-38100" y="72655"/>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a:t>Phase 1: Prepare Migration</a:t>
            </a:r>
            <a:endParaRPr lang="en-US" sz="5000"/>
          </a:p>
        </p:txBody>
      </p:sp>
      <p:sp>
        <p:nvSpPr>
          <p:cNvPr id="5" name="Rectangle 4">
            <a:extLst>
              <a:ext uri="{FF2B5EF4-FFF2-40B4-BE49-F238E27FC236}">
                <a16:creationId xmlns:a16="http://schemas.microsoft.com/office/drawing/2014/main" id="{B6C1E0ED-BD8A-EE53-0F5C-9913C0B0A848}"/>
              </a:ext>
            </a:extLst>
          </p:cNvPr>
          <p:cNvSpPr/>
          <p:nvPr/>
        </p:nvSpPr>
        <p:spPr>
          <a:xfrm>
            <a:off x="270283" y="1221023"/>
            <a:ext cx="3167835" cy="1545755"/>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solidFill>
              </a:rPr>
              <a:t>Workflow:</a:t>
            </a:r>
          </a:p>
          <a:p>
            <a:pPr marL="342900" indent="-342900">
              <a:buAutoNum type="arabicPeriod"/>
            </a:pPr>
            <a:r>
              <a:rPr lang="en-US">
                <a:solidFill>
                  <a:schemeClr val="tx1"/>
                </a:solidFill>
              </a:rPr>
              <a:t>Establish connection</a:t>
            </a:r>
          </a:p>
          <a:p>
            <a:pPr marL="342900" indent="-342900">
              <a:buAutoNum type="arabicPeriod"/>
            </a:pPr>
            <a:r>
              <a:rPr lang="en-US">
                <a:solidFill>
                  <a:schemeClr val="tx1"/>
                </a:solidFill>
              </a:rPr>
              <a:t>Initiate migration</a:t>
            </a:r>
          </a:p>
          <a:p>
            <a:pPr marL="342900" indent="-342900">
              <a:buAutoNum type="arabicPeriod"/>
            </a:pPr>
            <a:r>
              <a:rPr lang="en-US">
                <a:solidFill>
                  <a:schemeClr val="tx1"/>
                </a:solidFill>
              </a:rPr>
              <a:t>Prepare migration (buffer)</a:t>
            </a:r>
          </a:p>
          <a:p>
            <a:pPr marL="342900" indent="-342900">
              <a:buAutoNum type="arabicPeriod"/>
            </a:pPr>
            <a:r>
              <a:rPr lang="en-US">
                <a:solidFill>
                  <a:schemeClr val="bg1"/>
                </a:solidFill>
              </a:rPr>
              <a:t>Transfer connection state</a:t>
            </a:r>
          </a:p>
        </p:txBody>
      </p:sp>
      <p:sp>
        <p:nvSpPr>
          <p:cNvPr id="6" name="Rectangle 5">
            <a:extLst>
              <a:ext uri="{FF2B5EF4-FFF2-40B4-BE49-F238E27FC236}">
                <a16:creationId xmlns:a16="http://schemas.microsoft.com/office/drawing/2014/main" id="{721D6B27-F714-16E3-9A63-98C3C0BF2EBB}"/>
              </a:ext>
            </a:extLst>
          </p:cNvPr>
          <p:cNvSpPr/>
          <p:nvPr/>
        </p:nvSpPr>
        <p:spPr>
          <a:xfrm>
            <a:off x="263183" y="2123787"/>
            <a:ext cx="3118849" cy="29480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7" name="Group 6">
            <a:extLst>
              <a:ext uri="{FF2B5EF4-FFF2-40B4-BE49-F238E27FC236}">
                <a16:creationId xmlns:a16="http://schemas.microsoft.com/office/drawing/2014/main" id="{EBA3C2EB-6D94-2B01-49E5-3800BCC2B480}"/>
              </a:ext>
            </a:extLst>
          </p:cNvPr>
          <p:cNvGrpSpPr/>
          <p:nvPr/>
        </p:nvGrpSpPr>
        <p:grpSpPr>
          <a:xfrm>
            <a:off x="4004961" y="1299083"/>
            <a:ext cx="1147304" cy="946285"/>
            <a:chOff x="1766004" y="67676"/>
            <a:chExt cx="1388237" cy="1145004"/>
          </a:xfrm>
        </p:grpSpPr>
        <p:pic>
          <p:nvPicPr>
            <p:cNvPr id="9" name="Picture 7" descr="Icon&#10;&#10;Description automatically generated">
              <a:extLst>
                <a:ext uri="{FF2B5EF4-FFF2-40B4-BE49-F238E27FC236}">
                  <a16:creationId xmlns:a16="http://schemas.microsoft.com/office/drawing/2014/main" id="{E28EB606-BD55-032C-23F9-911323711591}"/>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10" name="TextBox 9">
              <a:extLst>
                <a:ext uri="{FF2B5EF4-FFF2-40B4-BE49-F238E27FC236}">
                  <a16:creationId xmlns:a16="http://schemas.microsoft.com/office/drawing/2014/main" id="{2A4D9110-9CAB-9944-45E9-A53FFA9DDCD1}"/>
                </a:ext>
              </a:extLst>
            </p:cNvPr>
            <p:cNvSpPr txBox="1"/>
            <p:nvPr/>
          </p:nvSpPr>
          <p:spPr>
            <a:xfrm>
              <a:off x="1766004" y="67676"/>
              <a:ext cx="1194174" cy="558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C0</a:t>
              </a:r>
            </a:p>
          </p:txBody>
        </p:sp>
      </p:grpSp>
      <p:grpSp>
        <p:nvGrpSpPr>
          <p:cNvPr id="17" name="Group 16">
            <a:extLst>
              <a:ext uri="{FF2B5EF4-FFF2-40B4-BE49-F238E27FC236}">
                <a16:creationId xmlns:a16="http://schemas.microsoft.com/office/drawing/2014/main" id="{46585230-B836-252F-8BAB-0FB81E0F8649}"/>
              </a:ext>
            </a:extLst>
          </p:cNvPr>
          <p:cNvGrpSpPr/>
          <p:nvPr/>
        </p:nvGrpSpPr>
        <p:grpSpPr>
          <a:xfrm>
            <a:off x="6546278" y="1286745"/>
            <a:ext cx="1136904" cy="958623"/>
            <a:chOff x="1778588" y="52747"/>
            <a:chExt cx="1375653" cy="1159933"/>
          </a:xfrm>
        </p:grpSpPr>
        <p:pic>
          <p:nvPicPr>
            <p:cNvPr id="25" name="Picture 7" descr="Icon&#10;&#10;Description automatically generated">
              <a:extLst>
                <a:ext uri="{FF2B5EF4-FFF2-40B4-BE49-F238E27FC236}">
                  <a16:creationId xmlns:a16="http://schemas.microsoft.com/office/drawing/2014/main" id="{5EFF36B8-1B1C-FC89-F1CD-04F1D998DF81}"/>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47" name="TextBox 46">
              <a:extLst>
                <a:ext uri="{FF2B5EF4-FFF2-40B4-BE49-F238E27FC236}">
                  <a16:creationId xmlns:a16="http://schemas.microsoft.com/office/drawing/2014/main" id="{B5673587-CB60-FF40-2995-4837A018CFC3}"/>
                </a:ext>
              </a:extLst>
            </p:cNvPr>
            <p:cNvSpPr txBox="1"/>
            <p:nvPr/>
          </p:nvSpPr>
          <p:spPr>
            <a:xfrm>
              <a:off x="1778588" y="52747"/>
              <a:ext cx="1194174" cy="558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C1</a:t>
              </a:r>
            </a:p>
          </p:txBody>
        </p:sp>
      </p:grpSp>
    </p:spTree>
    <p:extLst>
      <p:ext uri="{BB962C8B-B14F-4D97-AF65-F5344CB8AC3E}">
        <p14:creationId xmlns:p14="http://schemas.microsoft.com/office/powerpoint/2010/main" val="55858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down)">
                                      <p:cBhvr>
                                        <p:cTn id="7" dur="5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025"/>
                                        </p:tgtEl>
                                        <p:attrNameLst>
                                          <p:attrName>style.visibility</p:attrName>
                                        </p:attrNameLst>
                                      </p:cBhvr>
                                      <p:to>
                                        <p:strVal val="visible"/>
                                      </p:to>
                                    </p:set>
                                    <p:animEffect transition="in" filter="wipe(up)">
                                      <p:cBhvr>
                                        <p:cTn id="16" dur="500"/>
                                        <p:tgtEl>
                                          <p:spTgt spid="102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35">
            <a:extLst>
              <a:ext uri="{FF2B5EF4-FFF2-40B4-BE49-F238E27FC236}">
                <a16:creationId xmlns:a16="http://schemas.microsoft.com/office/drawing/2014/main" id="{53686919-919B-248C-0E3D-1270B6AAF831}"/>
              </a:ext>
            </a:extLst>
          </p:cNvPr>
          <p:cNvSpPr>
            <a:spLocks noGrp="1"/>
          </p:cNvSpPr>
          <p:nvPr>
            <p:ph type="sldNum" sz="quarter" idx="12"/>
          </p:nvPr>
        </p:nvSpPr>
        <p:spPr/>
        <p:txBody>
          <a:bodyPr/>
          <a:lstStyle/>
          <a:p>
            <a:fld id="{CE74A110-DBB9-CA44-8C7F-E2E29250936F}" type="slidenum">
              <a:rPr lang="en-US" smtClean="0"/>
              <a:t>31</a:t>
            </a:fld>
            <a:endParaRPr lang="en-US"/>
          </a:p>
        </p:txBody>
      </p:sp>
      <p:grpSp>
        <p:nvGrpSpPr>
          <p:cNvPr id="8" name="Group 7">
            <a:extLst>
              <a:ext uri="{FF2B5EF4-FFF2-40B4-BE49-F238E27FC236}">
                <a16:creationId xmlns:a16="http://schemas.microsoft.com/office/drawing/2014/main" id="{27884D54-480C-5C58-473C-E58D890FC75B}"/>
              </a:ext>
            </a:extLst>
          </p:cNvPr>
          <p:cNvGrpSpPr/>
          <p:nvPr/>
        </p:nvGrpSpPr>
        <p:grpSpPr>
          <a:xfrm>
            <a:off x="2254513" y="2965832"/>
            <a:ext cx="7682975" cy="1622754"/>
            <a:chOff x="2084794" y="3301165"/>
            <a:chExt cx="7682975" cy="1475232"/>
          </a:xfrm>
        </p:grpSpPr>
        <p:sp>
          <p:nvSpPr>
            <p:cNvPr id="23" name="Rectangle: Rounded Corners 22">
              <a:extLst>
                <a:ext uri="{FF2B5EF4-FFF2-40B4-BE49-F238E27FC236}">
                  <a16:creationId xmlns:a16="http://schemas.microsoft.com/office/drawing/2014/main" id="{9689B19B-A9FC-7586-E2CF-258C4D0FE79C}"/>
                </a:ext>
              </a:extLst>
            </p:cNvPr>
            <p:cNvSpPr/>
            <p:nvPr/>
          </p:nvSpPr>
          <p:spPr>
            <a:xfrm>
              <a:off x="2084794" y="3305344"/>
              <a:ext cx="7682975" cy="1457277"/>
            </a:xfrm>
            <a:prstGeom prst="round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24" name="Picture 4" descr="Network hub ">
              <a:extLst>
                <a:ext uri="{FF2B5EF4-FFF2-40B4-BE49-F238E27FC236}">
                  <a16:creationId xmlns:a16="http://schemas.microsoft.com/office/drawing/2014/main" id="{D5203A88-9EEA-D0BB-5B04-3EC850DC27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3198" y="3301165"/>
              <a:ext cx="1475232" cy="14752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a:extLst>
              <a:ext uri="{FF2B5EF4-FFF2-40B4-BE49-F238E27FC236}">
                <a16:creationId xmlns:a16="http://schemas.microsoft.com/office/drawing/2014/main" id="{60CF5EDD-E777-C82E-CA7C-AAA5BEA3029B}"/>
              </a:ext>
            </a:extLst>
          </p:cNvPr>
          <p:cNvGrpSpPr/>
          <p:nvPr/>
        </p:nvGrpSpPr>
        <p:grpSpPr>
          <a:xfrm>
            <a:off x="4188883" y="5442769"/>
            <a:ext cx="3814234" cy="1234138"/>
            <a:chOff x="3891998" y="5442769"/>
            <a:chExt cx="3814234" cy="1234138"/>
          </a:xfrm>
        </p:grpSpPr>
        <p:grpSp>
          <p:nvGrpSpPr>
            <p:cNvPr id="27" name="Group 26">
              <a:extLst>
                <a:ext uri="{FF2B5EF4-FFF2-40B4-BE49-F238E27FC236}">
                  <a16:creationId xmlns:a16="http://schemas.microsoft.com/office/drawing/2014/main" id="{B20F345F-54EB-FACF-0E95-51EB28075A4B}"/>
                </a:ext>
              </a:extLst>
            </p:cNvPr>
            <p:cNvGrpSpPr/>
            <p:nvPr/>
          </p:nvGrpSpPr>
          <p:grpSpPr>
            <a:xfrm>
              <a:off x="3891998" y="5442769"/>
              <a:ext cx="1254464" cy="1234138"/>
              <a:chOff x="4746504" y="1547938"/>
              <a:chExt cx="1140422" cy="1121944"/>
            </a:xfrm>
          </p:grpSpPr>
          <p:pic>
            <p:nvPicPr>
              <p:cNvPr id="31" name="Picture 51" descr="A picture containing electronics, projector&#10;&#10;Description automatically generated">
                <a:extLst>
                  <a:ext uri="{FF2B5EF4-FFF2-40B4-BE49-F238E27FC236}">
                    <a16:creationId xmlns:a16="http://schemas.microsoft.com/office/drawing/2014/main" id="{A6DFB6F5-46C9-C79B-AF53-3E726CB3F7A8}"/>
                  </a:ext>
                </a:extLst>
              </p:cNvPr>
              <p:cNvPicPr>
                <a:picLocks noChangeAspect="1"/>
              </p:cNvPicPr>
              <p:nvPr/>
            </p:nvPicPr>
            <p:blipFill>
              <a:blip r:embed="rId4"/>
              <a:stretch>
                <a:fillRect/>
              </a:stretch>
            </p:blipFill>
            <p:spPr>
              <a:xfrm>
                <a:off x="4746504" y="1547938"/>
                <a:ext cx="1140422" cy="1121944"/>
              </a:xfrm>
              <a:prstGeom prst="rect">
                <a:avLst/>
              </a:prstGeom>
            </p:spPr>
          </p:pic>
          <p:sp>
            <p:nvSpPr>
              <p:cNvPr id="37" name="TextBox 36">
                <a:extLst>
                  <a:ext uri="{FF2B5EF4-FFF2-40B4-BE49-F238E27FC236}">
                    <a16:creationId xmlns:a16="http://schemas.microsoft.com/office/drawing/2014/main" id="{FB012B7B-D94F-6819-BAA0-0B57C3447711}"/>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grpSp>
          <p:nvGrpSpPr>
            <p:cNvPr id="28" name="Group 27">
              <a:extLst>
                <a:ext uri="{FF2B5EF4-FFF2-40B4-BE49-F238E27FC236}">
                  <a16:creationId xmlns:a16="http://schemas.microsoft.com/office/drawing/2014/main" id="{E71C24BF-BFF8-0C56-2F31-6CFF633AE701}"/>
                </a:ext>
              </a:extLst>
            </p:cNvPr>
            <p:cNvGrpSpPr/>
            <p:nvPr/>
          </p:nvGrpSpPr>
          <p:grpSpPr>
            <a:xfrm>
              <a:off x="6451768" y="5442769"/>
              <a:ext cx="1254464" cy="1234138"/>
              <a:chOff x="4746504" y="1547938"/>
              <a:chExt cx="1140422" cy="1121944"/>
            </a:xfrm>
          </p:grpSpPr>
          <p:pic>
            <p:nvPicPr>
              <p:cNvPr id="29" name="Picture 51" descr="A picture containing electronics, projector&#10;&#10;Description automatically generated">
                <a:extLst>
                  <a:ext uri="{FF2B5EF4-FFF2-40B4-BE49-F238E27FC236}">
                    <a16:creationId xmlns:a16="http://schemas.microsoft.com/office/drawing/2014/main" id="{E0B5AA0B-3D0F-D959-E27A-0DC613A9EDBA}"/>
                  </a:ext>
                </a:extLst>
              </p:cNvPr>
              <p:cNvPicPr>
                <a:picLocks noChangeAspect="1"/>
              </p:cNvPicPr>
              <p:nvPr/>
            </p:nvPicPr>
            <p:blipFill>
              <a:blip r:embed="rId4"/>
              <a:stretch>
                <a:fillRect/>
              </a:stretch>
            </p:blipFill>
            <p:spPr>
              <a:xfrm>
                <a:off x="4746504" y="1547938"/>
                <a:ext cx="1140422" cy="1121944"/>
              </a:xfrm>
              <a:prstGeom prst="rect">
                <a:avLst/>
              </a:prstGeom>
            </p:spPr>
          </p:pic>
          <p:sp>
            <p:nvSpPr>
              <p:cNvPr id="30" name="TextBox 29">
                <a:extLst>
                  <a:ext uri="{FF2B5EF4-FFF2-40B4-BE49-F238E27FC236}">
                    <a16:creationId xmlns:a16="http://schemas.microsoft.com/office/drawing/2014/main" id="{B8A46869-401A-FC4B-C50F-BFC284725450}"/>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grpSp>
      <p:grpSp>
        <p:nvGrpSpPr>
          <p:cNvPr id="38" name="Group 37">
            <a:extLst>
              <a:ext uri="{FF2B5EF4-FFF2-40B4-BE49-F238E27FC236}">
                <a16:creationId xmlns:a16="http://schemas.microsoft.com/office/drawing/2014/main" id="{0EEEC7DE-8B6D-02D5-B39C-3768FF5ADF6D}"/>
              </a:ext>
            </a:extLst>
          </p:cNvPr>
          <p:cNvGrpSpPr/>
          <p:nvPr/>
        </p:nvGrpSpPr>
        <p:grpSpPr>
          <a:xfrm>
            <a:off x="658397" y="4916341"/>
            <a:ext cx="10875206" cy="1523525"/>
            <a:chOff x="639668" y="4954441"/>
            <a:chExt cx="10875206" cy="1523525"/>
          </a:xfrm>
        </p:grpSpPr>
        <p:grpSp>
          <p:nvGrpSpPr>
            <p:cNvPr id="39" name="Group 38">
              <a:extLst>
                <a:ext uri="{FF2B5EF4-FFF2-40B4-BE49-F238E27FC236}">
                  <a16:creationId xmlns:a16="http://schemas.microsoft.com/office/drawing/2014/main" id="{4D8B1435-78D5-8D42-7267-88230F419EDD}"/>
                </a:ext>
              </a:extLst>
            </p:cNvPr>
            <p:cNvGrpSpPr/>
            <p:nvPr/>
          </p:nvGrpSpPr>
          <p:grpSpPr>
            <a:xfrm>
              <a:off x="8064585" y="4954441"/>
              <a:ext cx="3450289" cy="1523525"/>
              <a:chOff x="8064585" y="4954441"/>
              <a:chExt cx="3450289" cy="1523525"/>
            </a:xfrm>
          </p:grpSpPr>
          <p:sp>
            <p:nvSpPr>
              <p:cNvPr id="43" name="Rectangle: Rounded Corners 42">
                <a:extLst>
                  <a:ext uri="{FF2B5EF4-FFF2-40B4-BE49-F238E27FC236}">
                    <a16:creationId xmlns:a16="http://schemas.microsoft.com/office/drawing/2014/main" id="{B8474891-1F73-52F7-3E8D-1CECB43221C8}"/>
                  </a:ext>
                </a:extLst>
              </p:cNvPr>
              <p:cNvSpPr/>
              <p:nvPr/>
            </p:nvSpPr>
            <p:spPr>
              <a:xfrm>
                <a:off x="8064585" y="4954441"/>
                <a:ext cx="1690885" cy="1523525"/>
              </a:xfrm>
              <a:prstGeom prst="roundRect">
                <a:avLst/>
              </a:prstGeom>
              <a:solidFill>
                <a:schemeClr val="accent1">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44" name="Rectangle: Rounded Corners 43">
                <a:extLst>
                  <a:ext uri="{FF2B5EF4-FFF2-40B4-BE49-F238E27FC236}">
                    <a16:creationId xmlns:a16="http://schemas.microsoft.com/office/drawing/2014/main" id="{E314FD2C-471D-F3BC-611E-C78C793845B3}"/>
                  </a:ext>
                </a:extLst>
              </p:cNvPr>
              <p:cNvSpPr/>
              <p:nvPr/>
            </p:nvSpPr>
            <p:spPr>
              <a:xfrm>
                <a:off x="9823989" y="4954441"/>
                <a:ext cx="1690885" cy="1523525"/>
              </a:xfrm>
              <a:prstGeom prst="round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grpSp>
          <p:nvGrpSpPr>
            <p:cNvPr id="40" name="Group 39">
              <a:extLst>
                <a:ext uri="{FF2B5EF4-FFF2-40B4-BE49-F238E27FC236}">
                  <a16:creationId xmlns:a16="http://schemas.microsoft.com/office/drawing/2014/main" id="{CD33E6C5-77A7-294F-0DFB-D5B2049C4D7E}"/>
                </a:ext>
              </a:extLst>
            </p:cNvPr>
            <p:cNvGrpSpPr/>
            <p:nvPr/>
          </p:nvGrpSpPr>
          <p:grpSpPr>
            <a:xfrm>
              <a:off x="639668" y="4954441"/>
              <a:ext cx="3450289" cy="1523525"/>
              <a:chOff x="639668" y="4954441"/>
              <a:chExt cx="3450289" cy="1523525"/>
            </a:xfrm>
          </p:grpSpPr>
          <p:sp>
            <p:nvSpPr>
              <p:cNvPr id="41" name="Rectangle: Rounded Corners 40">
                <a:extLst>
                  <a:ext uri="{FF2B5EF4-FFF2-40B4-BE49-F238E27FC236}">
                    <a16:creationId xmlns:a16="http://schemas.microsoft.com/office/drawing/2014/main" id="{650DC1A1-0205-1228-DBE6-0BFBC1723B84}"/>
                  </a:ext>
                </a:extLst>
              </p:cNvPr>
              <p:cNvSpPr/>
              <p:nvPr/>
            </p:nvSpPr>
            <p:spPr>
              <a:xfrm>
                <a:off x="639668" y="4954441"/>
                <a:ext cx="1690885" cy="1523525"/>
              </a:xfrm>
              <a:prstGeom prst="roundRect">
                <a:avLst/>
              </a:prstGeom>
              <a:solidFill>
                <a:schemeClr val="accent1">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42" name="Rectangle: Rounded Corners 41">
                <a:extLst>
                  <a:ext uri="{FF2B5EF4-FFF2-40B4-BE49-F238E27FC236}">
                    <a16:creationId xmlns:a16="http://schemas.microsoft.com/office/drawing/2014/main" id="{0F3CD502-3EF6-447C-ECE2-DECC541FFD7D}"/>
                  </a:ext>
                </a:extLst>
              </p:cNvPr>
              <p:cNvSpPr/>
              <p:nvPr/>
            </p:nvSpPr>
            <p:spPr>
              <a:xfrm>
                <a:off x="2399072" y="4954441"/>
                <a:ext cx="1690885" cy="1523525"/>
              </a:xfrm>
              <a:prstGeom prst="round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grpSp>
      <p:graphicFrame>
        <p:nvGraphicFramePr>
          <p:cNvPr id="45" name="Table 1030">
            <a:extLst>
              <a:ext uri="{FF2B5EF4-FFF2-40B4-BE49-F238E27FC236}">
                <a16:creationId xmlns:a16="http://schemas.microsoft.com/office/drawing/2014/main" id="{63C7C97C-8EB7-1741-4BA9-119535C8D748}"/>
              </a:ext>
            </a:extLst>
          </p:cNvPr>
          <p:cNvGraphicFramePr>
            <a:graphicFrameLocks noGrp="1"/>
          </p:cNvGraphicFramePr>
          <p:nvPr>
            <p:extLst>
              <p:ext uri="{D42A27DB-BD31-4B8C-83A1-F6EECF244321}">
                <p14:modId xmlns:p14="http://schemas.microsoft.com/office/powerpoint/2010/main" val="2431637914"/>
              </p:ext>
            </p:extLst>
          </p:nvPr>
        </p:nvGraphicFramePr>
        <p:xfrm>
          <a:off x="4030448" y="3108371"/>
          <a:ext cx="3059118" cy="1281684"/>
        </p:xfrm>
        <a:graphic>
          <a:graphicData uri="http://schemas.openxmlformats.org/drawingml/2006/table">
            <a:tbl>
              <a:tblPr firstRow="1" bandRow="1">
                <a:tableStyleId>{5C22544A-7EE6-4342-B048-85BDC9FD1C3A}</a:tableStyleId>
              </a:tblPr>
              <a:tblGrid>
                <a:gridCol w="1019706">
                  <a:extLst>
                    <a:ext uri="{9D8B030D-6E8A-4147-A177-3AD203B41FA5}">
                      <a16:colId xmlns:a16="http://schemas.microsoft.com/office/drawing/2014/main" val="2836605297"/>
                    </a:ext>
                  </a:extLst>
                </a:gridCol>
                <a:gridCol w="1019706">
                  <a:extLst>
                    <a:ext uri="{9D8B030D-6E8A-4147-A177-3AD203B41FA5}">
                      <a16:colId xmlns:a16="http://schemas.microsoft.com/office/drawing/2014/main" val="3210602456"/>
                    </a:ext>
                  </a:extLst>
                </a:gridCol>
                <a:gridCol w="1019706">
                  <a:extLst>
                    <a:ext uri="{9D8B030D-6E8A-4147-A177-3AD203B41FA5}">
                      <a16:colId xmlns:a16="http://schemas.microsoft.com/office/drawing/2014/main" val="2808706719"/>
                    </a:ext>
                  </a:extLst>
                </a:gridCol>
              </a:tblGrid>
              <a:tr h="232876">
                <a:tc gridSpan="3">
                  <a:txBody>
                    <a:bodyPr/>
                    <a:lstStyle/>
                    <a:p>
                      <a:pPr algn="ctr">
                        <a:lnSpc>
                          <a:spcPts val="1660"/>
                        </a:lnSpc>
                      </a:pPr>
                      <a:r>
                        <a:rPr lang="en-US" sz="2000"/>
                        <a:t>Migration Directory</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solidFill>
                  </a:tcPr>
                </a:tc>
                <a:tc hMerge="1">
                  <a:txBody>
                    <a:bodyPr/>
                    <a:lstStyle/>
                    <a:p>
                      <a:pPr algn="ctr">
                        <a:lnSpc>
                          <a:spcPts val="1660"/>
                        </a:lnSpc>
                      </a:pPr>
                      <a:r>
                        <a:rPr lang="en-US" sz="2000"/>
                        <a:t>Origin</a:t>
                      </a:r>
                    </a:p>
                  </a:txBody>
                  <a:tcPr marL="62455" marR="6245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pPr algn="ctr">
                        <a:lnSpc>
                          <a:spcPts val="1660"/>
                        </a:lnSpc>
                      </a:pPr>
                      <a:r>
                        <a:rPr lang="en-US" sz="2000"/>
                        <a:t>Target</a:t>
                      </a:r>
                    </a:p>
                  </a:txBody>
                  <a:tcPr marL="62455" marR="6245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3761062"/>
                  </a:ext>
                </a:extLst>
              </a:tr>
              <a:tr h="0">
                <a:tc>
                  <a:txBody>
                    <a:bodyPr/>
                    <a:lstStyle/>
                    <a:p>
                      <a:pPr algn="ctr">
                        <a:lnSpc>
                          <a:spcPts val="1660"/>
                        </a:lnSpc>
                      </a:pPr>
                      <a:r>
                        <a:rPr lang="en-US" sz="2000"/>
                        <a:t>Client</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ts val="1660"/>
                        </a:lnSpc>
                      </a:pPr>
                      <a:r>
                        <a:rPr lang="en-US" sz="2000"/>
                        <a:t>Origin</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ts val="1660"/>
                        </a:lnSpc>
                      </a:pPr>
                      <a:r>
                        <a:rPr lang="en-US" sz="2000"/>
                        <a:t>Target</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7895508"/>
                  </a:ext>
                </a:extLst>
              </a:tr>
              <a:tr h="232876">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8108992"/>
                  </a:ext>
                </a:extLst>
              </a:tr>
              <a:tr h="232876">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8355959"/>
                  </a:ext>
                </a:extLst>
              </a:tr>
            </a:tbl>
          </a:graphicData>
        </a:graphic>
      </p:graphicFrame>
      <p:sp>
        <p:nvSpPr>
          <p:cNvPr id="54" name="TextBox 53">
            <a:extLst>
              <a:ext uri="{FF2B5EF4-FFF2-40B4-BE49-F238E27FC236}">
                <a16:creationId xmlns:a16="http://schemas.microsoft.com/office/drawing/2014/main" id="{01A2BEEA-D990-AB48-DED2-998E5BEE0D65}"/>
              </a:ext>
            </a:extLst>
          </p:cNvPr>
          <p:cNvSpPr txBox="1"/>
          <p:nvPr/>
        </p:nvSpPr>
        <p:spPr>
          <a:xfrm>
            <a:off x="7944794" y="4629963"/>
            <a:ext cx="1966682" cy="461665"/>
          </a:xfrm>
          <a:prstGeom prst="rect">
            <a:avLst/>
          </a:prstGeom>
          <a:noFill/>
        </p:spPr>
        <p:txBody>
          <a:bodyPr wrap="square" rtlCol="0">
            <a:spAutoFit/>
          </a:bodyPr>
          <a:lstStyle/>
          <a:p>
            <a:pPr algn="ctr"/>
            <a:r>
              <a:rPr lang="en-US" sz="2400" b="1"/>
              <a:t>TCP</a:t>
            </a:r>
          </a:p>
        </p:txBody>
      </p:sp>
      <p:graphicFrame>
        <p:nvGraphicFramePr>
          <p:cNvPr id="1024" name="Table 16">
            <a:extLst>
              <a:ext uri="{FF2B5EF4-FFF2-40B4-BE49-F238E27FC236}">
                <a16:creationId xmlns:a16="http://schemas.microsoft.com/office/drawing/2014/main" id="{42B22A3C-EA77-001A-84BB-255E524CD2D6}"/>
              </a:ext>
            </a:extLst>
          </p:cNvPr>
          <p:cNvGraphicFramePr>
            <a:graphicFrameLocks noGrp="1"/>
          </p:cNvGraphicFramePr>
          <p:nvPr>
            <p:extLst>
              <p:ext uri="{D42A27DB-BD31-4B8C-83A1-F6EECF244321}">
                <p14:modId xmlns:p14="http://schemas.microsoft.com/office/powerpoint/2010/main" val="2044132920"/>
              </p:ext>
            </p:extLst>
          </p:nvPr>
        </p:nvGraphicFramePr>
        <p:xfrm>
          <a:off x="7285175" y="3288052"/>
          <a:ext cx="2435428" cy="989331"/>
        </p:xfrm>
        <a:graphic>
          <a:graphicData uri="http://schemas.openxmlformats.org/drawingml/2006/table">
            <a:tbl>
              <a:tblPr firstRow="1" bandRow="1">
                <a:tableStyleId>{5C22544A-7EE6-4342-B048-85BDC9FD1C3A}</a:tableStyleId>
              </a:tblPr>
              <a:tblGrid>
                <a:gridCol w="1217714">
                  <a:extLst>
                    <a:ext uri="{9D8B030D-6E8A-4147-A177-3AD203B41FA5}">
                      <a16:colId xmlns:a16="http://schemas.microsoft.com/office/drawing/2014/main" val="1594626085"/>
                    </a:ext>
                  </a:extLst>
                </a:gridCol>
                <a:gridCol w="1217714">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Minimum Workload</a:t>
                      </a:r>
                    </a:p>
                  </a:txBody>
                  <a:tcPr marL="100584" marR="10058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Server</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Workload</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S1</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bl>
          </a:graphicData>
        </a:graphic>
      </p:graphicFrame>
      <p:grpSp>
        <p:nvGrpSpPr>
          <p:cNvPr id="58" name="Group 57">
            <a:extLst>
              <a:ext uri="{FF2B5EF4-FFF2-40B4-BE49-F238E27FC236}">
                <a16:creationId xmlns:a16="http://schemas.microsoft.com/office/drawing/2014/main" id="{C4AD3D24-9CEE-1CEC-F056-85769FBCD3F8}"/>
              </a:ext>
            </a:extLst>
          </p:cNvPr>
          <p:cNvGrpSpPr/>
          <p:nvPr/>
        </p:nvGrpSpPr>
        <p:grpSpPr>
          <a:xfrm>
            <a:off x="6273558" y="4507393"/>
            <a:ext cx="2197946" cy="1297679"/>
            <a:chOff x="6273558" y="4507393"/>
            <a:chExt cx="2197946" cy="1297679"/>
          </a:xfrm>
        </p:grpSpPr>
        <p:sp>
          <p:nvSpPr>
            <p:cNvPr id="14" name="Down Arrow 21">
              <a:extLst>
                <a:ext uri="{FF2B5EF4-FFF2-40B4-BE49-F238E27FC236}">
                  <a16:creationId xmlns:a16="http://schemas.microsoft.com/office/drawing/2014/main" id="{1E2B4EC6-1C7E-4DA3-82FB-A4D2B38824B7}"/>
                </a:ext>
              </a:extLst>
            </p:cNvPr>
            <p:cNvSpPr/>
            <p:nvPr/>
          </p:nvSpPr>
          <p:spPr>
            <a:xfrm rot="10800000">
              <a:off x="6629507" y="4507393"/>
              <a:ext cx="1490133" cy="1266614"/>
            </a:xfrm>
            <a:prstGeom prst="downArrow">
              <a:avLst>
                <a:gd name="adj1" fmla="val 56136"/>
                <a:gd name="adj2" fmla="val 25936"/>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DDF3AC5-4135-C4B1-E3DE-029214E6399D}"/>
                </a:ext>
              </a:extLst>
            </p:cNvPr>
            <p:cNvSpPr txBox="1"/>
            <p:nvPr/>
          </p:nvSpPr>
          <p:spPr>
            <a:xfrm>
              <a:off x="6273558" y="4604743"/>
              <a:ext cx="2197946" cy="1200329"/>
            </a:xfrm>
            <a:prstGeom prst="rect">
              <a:avLst/>
            </a:prstGeom>
            <a:noFill/>
          </p:spPr>
          <p:txBody>
            <a:bodyPr wrap="square" rtlCol="0">
              <a:spAutoFit/>
            </a:bodyPr>
            <a:lstStyle/>
            <a:p>
              <a:pPr algn="ctr"/>
              <a:r>
                <a:rPr lang="en-US" b="1"/>
                <a:t>PREPARE_MIG_ACK</a:t>
              </a:r>
            </a:p>
            <a:p>
              <a:pPr algn="ctr"/>
              <a:r>
                <a:rPr lang="en-US" b="1"/>
                <a:t>Origin: S0</a:t>
              </a:r>
            </a:p>
            <a:p>
              <a:pPr algn="ctr"/>
              <a:r>
                <a:rPr lang="en-US" b="1"/>
                <a:t>Conn: C1</a:t>
              </a:r>
            </a:p>
            <a:p>
              <a:pPr algn="ctr"/>
              <a:r>
                <a:rPr lang="en-US" b="1"/>
                <a:t>Target: S1</a:t>
              </a:r>
            </a:p>
          </p:txBody>
        </p:sp>
      </p:grpSp>
      <p:sp>
        <p:nvSpPr>
          <p:cNvPr id="32" name="TextBox 31">
            <a:extLst>
              <a:ext uri="{FF2B5EF4-FFF2-40B4-BE49-F238E27FC236}">
                <a16:creationId xmlns:a16="http://schemas.microsoft.com/office/drawing/2014/main" id="{A6976677-88AC-3226-94D6-E708202E1B47}"/>
              </a:ext>
            </a:extLst>
          </p:cNvPr>
          <p:cNvSpPr txBox="1"/>
          <p:nvPr/>
        </p:nvSpPr>
        <p:spPr>
          <a:xfrm>
            <a:off x="9719883" y="4629963"/>
            <a:ext cx="1966682" cy="461665"/>
          </a:xfrm>
          <a:prstGeom prst="rect">
            <a:avLst/>
          </a:prstGeom>
          <a:noFill/>
        </p:spPr>
        <p:txBody>
          <a:bodyPr wrap="square" rtlCol="0">
            <a:spAutoFit/>
          </a:bodyPr>
          <a:lstStyle/>
          <a:p>
            <a:pPr algn="ctr"/>
            <a:r>
              <a:rPr lang="en-US" sz="2400" b="1" err="1"/>
              <a:t>TCPMig</a:t>
            </a:r>
            <a:endParaRPr lang="en-US" sz="2400" b="1"/>
          </a:p>
        </p:txBody>
      </p:sp>
      <p:sp>
        <p:nvSpPr>
          <p:cNvPr id="33" name="TextBox 32">
            <a:extLst>
              <a:ext uri="{FF2B5EF4-FFF2-40B4-BE49-F238E27FC236}">
                <a16:creationId xmlns:a16="http://schemas.microsoft.com/office/drawing/2014/main" id="{CBDA9F5A-E432-38DA-4696-923ECD37FD76}"/>
              </a:ext>
            </a:extLst>
          </p:cNvPr>
          <p:cNvSpPr txBox="1"/>
          <p:nvPr/>
        </p:nvSpPr>
        <p:spPr>
          <a:xfrm>
            <a:off x="521979" y="4629963"/>
            <a:ext cx="1966682" cy="461665"/>
          </a:xfrm>
          <a:prstGeom prst="rect">
            <a:avLst/>
          </a:prstGeom>
          <a:noFill/>
        </p:spPr>
        <p:txBody>
          <a:bodyPr wrap="square" rtlCol="0">
            <a:spAutoFit/>
          </a:bodyPr>
          <a:lstStyle/>
          <a:p>
            <a:pPr algn="ctr"/>
            <a:r>
              <a:rPr lang="en-US" sz="2400" b="1"/>
              <a:t>TCP</a:t>
            </a:r>
          </a:p>
        </p:txBody>
      </p:sp>
      <p:sp>
        <p:nvSpPr>
          <p:cNvPr id="34" name="TextBox 33">
            <a:extLst>
              <a:ext uri="{FF2B5EF4-FFF2-40B4-BE49-F238E27FC236}">
                <a16:creationId xmlns:a16="http://schemas.microsoft.com/office/drawing/2014/main" id="{57E53750-D562-FFBC-2AA2-E654537A7E8A}"/>
              </a:ext>
            </a:extLst>
          </p:cNvPr>
          <p:cNvSpPr txBox="1"/>
          <p:nvPr/>
        </p:nvSpPr>
        <p:spPr>
          <a:xfrm>
            <a:off x="2297068" y="4629963"/>
            <a:ext cx="1966682" cy="461665"/>
          </a:xfrm>
          <a:prstGeom prst="rect">
            <a:avLst/>
          </a:prstGeom>
          <a:noFill/>
        </p:spPr>
        <p:txBody>
          <a:bodyPr wrap="square" rtlCol="0">
            <a:spAutoFit/>
          </a:bodyPr>
          <a:lstStyle/>
          <a:p>
            <a:pPr algn="ctr"/>
            <a:r>
              <a:rPr lang="en-US" sz="2400" b="1" err="1"/>
              <a:t>TCPMig</a:t>
            </a:r>
            <a:endParaRPr lang="en-US" sz="2400" b="1"/>
          </a:p>
        </p:txBody>
      </p:sp>
      <p:sp>
        <p:nvSpPr>
          <p:cNvPr id="35" name="TextBox 34">
            <a:extLst>
              <a:ext uri="{FF2B5EF4-FFF2-40B4-BE49-F238E27FC236}">
                <a16:creationId xmlns:a16="http://schemas.microsoft.com/office/drawing/2014/main" id="{BBB5DBF1-2615-5DBB-9BBC-8AAC8B4E6480}"/>
              </a:ext>
            </a:extLst>
          </p:cNvPr>
          <p:cNvSpPr txBox="1"/>
          <p:nvPr/>
        </p:nvSpPr>
        <p:spPr>
          <a:xfrm>
            <a:off x="432358" y="6120701"/>
            <a:ext cx="9869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C0</a:t>
            </a:r>
          </a:p>
        </p:txBody>
      </p:sp>
      <p:sp>
        <p:nvSpPr>
          <p:cNvPr id="46" name="TextBox 45">
            <a:extLst>
              <a:ext uri="{FF2B5EF4-FFF2-40B4-BE49-F238E27FC236}">
                <a16:creationId xmlns:a16="http://schemas.microsoft.com/office/drawing/2014/main" id="{67E159FC-05DA-52C7-516C-EF2A6F7D7C1A}"/>
              </a:ext>
            </a:extLst>
          </p:cNvPr>
          <p:cNvSpPr txBox="1"/>
          <p:nvPr/>
        </p:nvSpPr>
        <p:spPr>
          <a:xfrm>
            <a:off x="928093" y="6120701"/>
            <a:ext cx="9869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C1</a:t>
            </a:r>
          </a:p>
        </p:txBody>
      </p:sp>
      <p:graphicFrame>
        <p:nvGraphicFramePr>
          <p:cNvPr id="49" name="Table 5">
            <a:extLst>
              <a:ext uri="{FF2B5EF4-FFF2-40B4-BE49-F238E27FC236}">
                <a16:creationId xmlns:a16="http://schemas.microsoft.com/office/drawing/2014/main" id="{0170A90C-BF7B-76CE-2E27-575FCC9419D7}"/>
              </a:ext>
            </a:extLst>
          </p:cNvPr>
          <p:cNvGraphicFramePr>
            <a:graphicFrameLocks noGrp="1"/>
          </p:cNvGraphicFramePr>
          <p:nvPr>
            <p:extLst>
              <p:ext uri="{D42A27DB-BD31-4B8C-83A1-F6EECF244321}">
                <p14:modId xmlns:p14="http://schemas.microsoft.com/office/powerpoint/2010/main" val="1071236329"/>
              </p:ext>
            </p:extLst>
          </p:nvPr>
        </p:nvGraphicFramePr>
        <p:xfrm>
          <a:off x="794779" y="5066434"/>
          <a:ext cx="288438" cy="1108365"/>
        </p:xfrm>
        <a:graphic>
          <a:graphicData uri="http://schemas.openxmlformats.org/drawingml/2006/table">
            <a:tbl>
              <a:tblPr firstRow="1" bandRow="1">
                <a:tableStyleId>{5C22544A-7EE6-4342-B048-85BDC9FD1C3A}</a:tableStyleId>
              </a:tblPr>
              <a:tblGrid>
                <a:gridCol w="288438">
                  <a:extLst>
                    <a:ext uri="{9D8B030D-6E8A-4147-A177-3AD203B41FA5}">
                      <a16:colId xmlns:a16="http://schemas.microsoft.com/office/drawing/2014/main" val="2923784333"/>
                    </a:ext>
                  </a:extLst>
                </a:gridCol>
              </a:tblGrid>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9649053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96131946"/>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FFFF00"/>
                    </a:solidFill>
                  </a:tcPr>
                </a:tc>
                <a:extLst>
                  <a:ext uri="{0D108BD9-81ED-4DB2-BD59-A6C34878D82A}">
                    <a16:rowId xmlns:a16="http://schemas.microsoft.com/office/drawing/2014/main" val="3362491522"/>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196588464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6495522"/>
                  </a:ext>
                </a:extLst>
              </a:tr>
            </a:tbl>
          </a:graphicData>
        </a:graphic>
      </p:graphicFrame>
      <p:sp>
        <p:nvSpPr>
          <p:cNvPr id="50" name="TextBox 49">
            <a:extLst>
              <a:ext uri="{FF2B5EF4-FFF2-40B4-BE49-F238E27FC236}">
                <a16:creationId xmlns:a16="http://schemas.microsoft.com/office/drawing/2014/main" id="{246AEC00-9754-86A9-DC09-5A4730393242}"/>
              </a:ext>
            </a:extLst>
          </p:cNvPr>
          <p:cNvSpPr txBox="1"/>
          <p:nvPr/>
        </p:nvSpPr>
        <p:spPr>
          <a:xfrm>
            <a:off x="660452" y="5020597"/>
            <a:ext cx="55709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i="1">
                <a:solidFill>
                  <a:srgbClr val="0070C0"/>
                </a:solidFill>
              </a:rPr>
              <a:t>17</a:t>
            </a:r>
          </a:p>
        </p:txBody>
      </p:sp>
      <p:graphicFrame>
        <p:nvGraphicFramePr>
          <p:cNvPr id="51" name="Table 5">
            <a:extLst>
              <a:ext uri="{FF2B5EF4-FFF2-40B4-BE49-F238E27FC236}">
                <a16:creationId xmlns:a16="http://schemas.microsoft.com/office/drawing/2014/main" id="{F7E2EE9F-5671-335F-1041-5A9D4280E2CB}"/>
              </a:ext>
            </a:extLst>
          </p:cNvPr>
          <p:cNvGraphicFramePr>
            <a:graphicFrameLocks noGrp="1"/>
          </p:cNvGraphicFramePr>
          <p:nvPr>
            <p:extLst>
              <p:ext uri="{D42A27DB-BD31-4B8C-83A1-F6EECF244321}">
                <p14:modId xmlns:p14="http://schemas.microsoft.com/office/powerpoint/2010/main" val="4293308485"/>
              </p:ext>
            </p:extLst>
          </p:nvPr>
        </p:nvGraphicFramePr>
        <p:xfrm>
          <a:off x="1280329" y="5066434"/>
          <a:ext cx="288438" cy="1108365"/>
        </p:xfrm>
        <a:graphic>
          <a:graphicData uri="http://schemas.openxmlformats.org/drawingml/2006/table">
            <a:tbl>
              <a:tblPr firstRow="1" bandRow="1">
                <a:tableStyleId>{5C22544A-7EE6-4342-B048-85BDC9FD1C3A}</a:tableStyleId>
              </a:tblPr>
              <a:tblGrid>
                <a:gridCol w="288438">
                  <a:extLst>
                    <a:ext uri="{9D8B030D-6E8A-4147-A177-3AD203B41FA5}">
                      <a16:colId xmlns:a16="http://schemas.microsoft.com/office/drawing/2014/main" val="2923784333"/>
                    </a:ext>
                  </a:extLst>
                </a:gridCol>
              </a:tblGrid>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9649053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96131946"/>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FFFF00"/>
                    </a:solidFill>
                  </a:tcPr>
                </a:tc>
                <a:extLst>
                  <a:ext uri="{0D108BD9-81ED-4DB2-BD59-A6C34878D82A}">
                    <a16:rowId xmlns:a16="http://schemas.microsoft.com/office/drawing/2014/main" val="3362491522"/>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196588464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6495522"/>
                  </a:ext>
                </a:extLst>
              </a:tr>
            </a:tbl>
          </a:graphicData>
        </a:graphic>
      </p:graphicFrame>
      <p:sp>
        <p:nvSpPr>
          <p:cNvPr id="52" name="TextBox 51">
            <a:extLst>
              <a:ext uri="{FF2B5EF4-FFF2-40B4-BE49-F238E27FC236}">
                <a16:creationId xmlns:a16="http://schemas.microsoft.com/office/drawing/2014/main" id="{EFB185FE-A8A7-7639-0635-581E89CF8C07}"/>
              </a:ext>
            </a:extLst>
          </p:cNvPr>
          <p:cNvSpPr txBox="1"/>
          <p:nvPr/>
        </p:nvSpPr>
        <p:spPr>
          <a:xfrm>
            <a:off x="1146002" y="5020597"/>
            <a:ext cx="55709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i="1">
                <a:solidFill>
                  <a:srgbClr val="0070C0"/>
                </a:solidFill>
              </a:rPr>
              <a:t>15</a:t>
            </a:r>
          </a:p>
        </p:txBody>
      </p:sp>
      <p:sp>
        <p:nvSpPr>
          <p:cNvPr id="56" name="TextBox 55">
            <a:extLst>
              <a:ext uri="{FF2B5EF4-FFF2-40B4-BE49-F238E27FC236}">
                <a16:creationId xmlns:a16="http://schemas.microsoft.com/office/drawing/2014/main" id="{A9D23489-B358-BABE-78A0-6BFC0FC8DE62}"/>
              </a:ext>
            </a:extLst>
          </p:cNvPr>
          <p:cNvSpPr txBox="1"/>
          <p:nvPr/>
        </p:nvSpPr>
        <p:spPr>
          <a:xfrm>
            <a:off x="9640581" y="6095301"/>
            <a:ext cx="9869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C1</a:t>
            </a:r>
          </a:p>
        </p:txBody>
      </p:sp>
      <p:sp>
        <p:nvSpPr>
          <p:cNvPr id="57" name="Rectangle 56">
            <a:extLst>
              <a:ext uri="{FF2B5EF4-FFF2-40B4-BE49-F238E27FC236}">
                <a16:creationId xmlns:a16="http://schemas.microsoft.com/office/drawing/2014/main" id="{DFF330EA-E236-FD6B-2603-CE4413FA26C8}"/>
              </a:ext>
            </a:extLst>
          </p:cNvPr>
          <p:cNvSpPr/>
          <p:nvPr/>
        </p:nvSpPr>
        <p:spPr>
          <a:xfrm>
            <a:off x="2748647" y="5784483"/>
            <a:ext cx="1005073" cy="369332"/>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b="1"/>
              <a:t>C1</a:t>
            </a:r>
          </a:p>
        </p:txBody>
      </p:sp>
      <p:graphicFrame>
        <p:nvGraphicFramePr>
          <p:cNvPr id="59" name="Table 5">
            <a:extLst>
              <a:ext uri="{FF2B5EF4-FFF2-40B4-BE49-F238E27FC236}">
                <a16:creationId xmlns:a16="http://schemas.microsoft.com/office/drawing/2014/main" id="{26BAC372-09FF-C574-DF49-A1984D620FAD}"/>
              </a:ext>
            </a:extLst>
          </p:cNvPr>
          <p:cNvGraphicFramePr>
            <a:graphicFrameLocks noGrp="1"/>
          </p:cNvGraphicFramePr>
          <p:nvPr>
            <p:extLst>
              <p:ext uri="{D42A27DB-BD31-4B8C-83A1-F6EECF244321}">
                <p14:modId xmlns:p14="http://schemas.microsoft.com/office/powerpoint/2010/main" val="3042934638"/>
              </p:ext>
            </p:extLst>
          </p:nvPr>
        </p:nvGraphicFramePr>
        <p:xfrm>
          <a:off x="9983407" y="5039579"/>
          <a:ext cx="288438" cy="1108365"/>
        </p:xfrm>
        <a:graphic>
          <a:graphicData uri="http://schemas.openxmlformats.org/drawingml/2006/table">
            <a:tbl>
              <a:tblPr firstRow="1" bandRow="1">
                <a:tableStyleId>{5C22544A-7EE6-4342-B048-85BDC9FD1C3A}</a:tableStyleId>
              </a:tblPr>
              <a:tblGrid>
                <a:gridCol w="288438">
                  <a:extLst>
                    <a:ext uri="{9D8B030D-6E8A-4147-A177-3AD203B41FA5}">
                      <a16:colId xmlns:a16="http://schemas.microsoft.com/office/drawing/2014/main" val="2923784333"/>
                    </a:ext>
                  </a:extLst>
                </a:gridCol>
              </a:tblGrid>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96490530"/>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96131946"/>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362491522"/>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965884640"/>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6495522"/>
                  </a:ext>
                </a:extLst>
              </a:tr>
            </a:tbl>
          </a:graphicData>
        </a:graphic>
      </p:graphicFrame>
      <p:sp>
        <p:nvSpPr>
          <p:cNvPr id="60" name="Title 1">
            <a:extLst>
              <a:ext uri="{FF2B5EF4-FFF2-40B4-BE49-F238E27FC236}">
                <a16:creationId xmlns:a16="http://schemas.microsoft.com/office/drawing/2014/main" id="{31FC34AE-0661-C833-652D-6BC726CD3436}"/>
              </a:ext>
            </a:extLst>
          </p:cNvPr>
          <p:cNvSpPr txBox="1">
            <a:spLocks/>
          </p:cNvSpPr>
          <p:nvPr/>
        </p:nvSpPr>
        <p:spPr>
          <a:xfrm>
            <a:off x="-38100" y="72655"/>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a:t>Phase 1: Prepare Migration</a:t>
            </a:r>
            <a:endParaRPr lang="en-US" sz="5000"/>
          </a:p>
        </p:txBody>
      </p:sp>
      <p:sp>
        <p:nvSpPr>
          <p:cNvPr id="5" name="Rectangle 4">
            <a:extLst>
              <a:ext uri="{FF2B5EF4-FFF2-40B4-BE49-F238E27FC236}">
                <a16:creationId xmlns:a16="http://schemas.microsoft.com/office/drawing/2014/main" id="{9CC10F33-B4F8-B56D-0F53-B3FE90EAA362}"/>
              </a:ext>
            </a:extLst>
          </p:cNvPr>
          <p:cNvSpPr/>
          <p:nvPr/>
        </p:nvSpPr>
        <p:spPr>
          <a:xfrm>
            <a:off x="270283" y="1221023"/>
            <a:ext cx="3167835" cy="1545755"/>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Workflow:</a:t>
            </a:r>
          </a:p>
          <a:p>
            <a:pPr marL="342900" indent="-342900">
              <a:buAutoNum type="arabicPeriod"/>
            </a:pPr>
            <a:r>
              <a:rPr lang="en-US" dirty="0">
                <a:solidFill>
                  <a:schemeClr val="tx1"/>
                </a:solidFill>
              </a:rPr>
              <a:t>Establish connection</a:t>
            </a:r>
          </a:p>
          <a:p>
            <a:pPr marL="342900" indent="-342900">
              <a:buAutoNum type="arabicPeriod"/>
            </a:pPr>
            <a:r>
              <a:rPr lang="en-US" dirty="0">
                <a:solidFill>
                  <a:schemeClr val="tx1"/>
                </a:solidFill>
              </a:rPr>
              <a:t>Initiate migration</a:t>
            </a:r>
          </a:p>
          <a:p>
            <a:pPr marL="342900" indent="-342900">
              <a:buAutoNum type="arabicPeriod"/>
            </a:pPr>
            <a:r>
              <a:rPr lang="en-US" dirty="0">
                <a:solidFill>
                  <a:schemeClr val="tx1"/>
                </a:solidFill>
              </a:rPr>
              <a:t>Prepare migration (buffer)</a:t>
            </a:r>
          </a:p>
          <a:p>
            <a:pPr marL="342900" indent="-342900">
              <a:buAutoNum type="arabicPeriod"/>
            </a:pPr>
            <a:r>
              <a:rPr lang="en-US" dirty="0">
                <a:solidFill>
                  <a:schemeClr val="bg1"/>
                </a:solidFill>
              </a:rPr>
              <a:t>Transfer connection state</a:t>
            </a:r>
          </a:p>
        </p:txBody>
      </p:sp>
      <p:sp>
        <p:nvSpPr>
          <p:cNvPr id="6" name="Rectangle 5">
            <a:extLst>
              <a:ext uri="{FF2B5EF4-FFF2-40B4-BE49-F238E27FC236}">
                <a16:creationId xmlns:a16="http://schemas.microsoft.com/office/drawing/2014/main" id="{141C1B6C-9776-67E7-5DF7-832AED0D4933}"/>
              </a:ext>
            </a:extLst>
          </p:cNvPr>
          <p:cNvSpPr/>
          <p:nvPr/>
        </p:nvSpPr>
        <p:spPr>
          <a:xfrm>
            <a:off x="263183" y="2123787"/>
            <a:ext cx="3118849" cy="29480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7" name="Group 6">
            <a:extLst>
              <a:ext uri="{FF2B5EF4-FFF2-40B4-BE49-F238E27FC236}">
                <a16:creationId xmlns:a16="http://schemas.microsoft.com/office/drawing/2014/main" id="{AA3350CD-CBEB-4DF0-61E3-06D65163AFBA}"/>
              </a:ext>
            </a:extLst>
          </p:cNvPr>
          <p:cNvGrpSpPr/>
          <p:nvPr/>
        </p:nvGrpSpPr>
        <p:grpSpPr>
          <a:xfrm>
            <a:off x="4004960" y="1299083"/>
            <a:ext cx="1147303" cy="946285"/>
            <a:chOff x="1766004" y="67676"/>
            <a:chExt cx="1388237" cy="1145004"/>
          </a:xfrm>
        </p:grpSpPr>
        <p:pic>
          <p:nvPicPr>
            <p:cNvPr id="9" name="Picture 7" descr="Icon&#10;&#10;Description automatically generated">
              <a:extLst>
                <a:ext uri="{FF2B5EF4-FFF2-40B4-BE49-F238E27FC236}">
                  <a16:creationId xmlns:a16="http://schemas.microsoft.com/office/drawing/2014/main" id="{9FA3B3B6-87A6-8780-4B8C-4E40FB24EB1A}"/>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10" name="TextBox 9">
              <a:extLst>
                <a:ext uri="{FF2B5EF4-FFF2-40B4-BE49-F238E27FC236}">
                  <a16:creationId xmlns:a16="http://schemas.microsoft.com/office/drawing/2014/main" id="{4908221C-20DC-8D80-3594-C5E91942BE6A}"/>
                </a:ext>
              </a:extLst>
            </p:cNvPr>
            <p:cNvSpPr txBox="1"/>
            <p:nvPr/>
          </p:nvSpPr>
          <p:spPr>
            <a:xfrm>
              <a:off x="1766004" y="67676"/>
              <a:ext cx="1194174" cy="558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C0</a:t>
              </a:r>
            </a:p>
          </p:txBody>
        </p:sp>
      </p:grpSp>
      <p:grpSp>
        <p:nvGrpSpPr>
          <p:cNvPr id="11" name="Group 10">
            <a:extLst>
              <a:ext uri="{FF2B5EF4-FFF2-40B4-BE49-F238E27FC236}">
                <a16:creationId xmlns:a16="http://schemas.microsoft.com/office/drawing/2014/main" id="{8BE579F2-C2FA-0482-6E49-190C5C6A0FA3}"/>
              </a:ext>
            </a:extLst>
          </p:cNvPr>
          <p:cNvGrpSpPr/>
          <p:nvPr/>
        </p:nvGrpSpPr>
        <p:grpSpPr>
          <a:xfrm>
            <a:off x="6546277" y="1286745"/>
            <a:ext cx="1136903" cy="958623"/>
            <a:chOff x="1778588" y="52747"/>
            <a:chExt cx="1375653" cy="1159933"/>
          </a:xfrm>
        </p:grpSpPr>
        <p:pic>
          <p:nvPicPr>
            <p:cNvPr id="12" name="Picture 7" descr="Icon&#10;&#10;Description automatically generated">
              <a:extLst>
                <a:ext uri="{FF2B5EF4-FFF2-40B4-BE49-F238E27FC236}">
                  <a16:creationId xmlns:a16="http://schemas.microsoft.com/office/drawing/2014/main" id="{3DCBF6BB-D1E4-76E8-CA9C-040B00A1DF0F}"/>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13" name="TextBox 12">
              <a:extLst>
                <a:ext uri="{FF2B5EF4-FFF2-40B4-BE49-F238E27FC236}">
                  <a16:creationId xmlns:a16="http://schemas.microsoft.com/office/drawing/2014/main" id="{C68A2269-F8F9-1155-6A52-F53DC4F50531}"/>
                </a:ext>
              </a:extLst>
            </p:cNvPr>
            <p:cNvSpPr txBox="1"/>
            <p:nvPr/>
          </p:nvSpPr>
          <p:spPr>
            <a:xfrm>
              <a:off x="1778588" y="52747"/>
              <a:ext cx="1194174" cy="558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C1</a:t>
              </a:r>
            </a:p>
          </p:txBody>
        </p:sp>
      </p:grpSp>
    </p:spTree>
    <p:extLst>
      <p:ext uri="{BB962C8B-B14F-4D97-AF65-F5344CB8AC3E}">
        <p14:creationId xmlns:p14="http://schemas.microsoft.com/office/powerpoint/2010/main" val="122473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down)">
                                      <p:cBhvr>
                                        <p:cTn id="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35">
            <a:extLst>
              <a:ext uri="{FF2B5EF4-FFF2-40B4-BE49-F238E27FC236}">
                <a16:creationId xmlns:a16="http://schemas.microsoft.com/office/drawing/2014/main" id="{53686919-919B-248C-0E3D-1270B6AAF831}"/>
              </a:ext>
            </a:extLst>
          </p:cNvPr>
          <p:cNvSpPr>
            <a:spLocks noGrp="1"/>
          </p:cNvSpPr>
          <p:nvPr>
            <p:ph type="sldNum" sz="quarter" idx="12"/>
          </p:nvPr>
        </p:nvSpPr>
        <p:spPr/>
        <p:txBody>
          <a:bodyPr/>
          <a:lstStyle/>
          <a:p>
            <a:fld id="{CE74A110-DBB9-CA44-8C7F-E2E29250936F}" type="slidenum">
              <a:rPr lang="en-US" smtClean="0"/>
              <a:t>32</a:t>
            </a:fld>
            <a:endParaRPr lang="en-US"/>
          </a:p>
        </p:txBody>
      </p:sp>
      <p:grpSp>
        <p:nvGrpSpPr>
          <p:cNvPr id="8" name="Group 7">
            <a:extLst>
              <a:ext uri="{FF2B5EF4-FFF2-40B4-BE49-F238E27FC236}">
                <a16:creationId xmlns:a16="http://schemas.microsoft.com/office/drawing/2014/main" id="{27884D54-480C-5C58-473C-E58D890FC75B}"/>
              </a:ext>
            </a:extLst>
          </p:cNvPr>
          <p:cNvGrpSpPr/>
          <p:nvPr/>
        </p:nvGrpSpPr>
        <p:grpSpPr>
          <a:xfrm>
            <a:off x="2254513" y="2965832"/>
            <a:ext cx="7682975" cy="1622754"/>
            <a:chOff x="2084794" y="3301165"/>
            <a:chExt cx="7682975" cy="1475232"/>
          </a:xfrm>
        </p:grpSpPr>
        <p:sp>
          <p:nvSpPr>
            <p:cNvPr id="23" name="Rectangle: Rounded Corners 22">
              <a:extLst>
                <a:ext uri="{FF2B5EF4-FFF2-40B4-BE49-F238E27FC236}">
                  <a16:creationId xmlns:a16="http://schemas.microsoft.com/office/drawing/2014/main" id="{9689B19B-A9FC-7586-E2CF-258C4D0FE79C}"/>
                </a:ext>
              </a:extLst>
            </p:cNvPr>
            <p:cNvSpPr/>
            <p:nvPr/>
          </p:nvSpPr>
          <p:spPr>
            <a:xfrm>
              <a:off x="2084794" y="3305344"/>
              <a:ext cx="7682975" cy="1457277"/>
            </a:xfrm>
            <a:prstGeom prst="round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24" name="Picture 4" descr="Network hub ">
              <a:extLst>
                <a:ext uri="{FF2B5EF4-FFF2-40B4-BE49-F238E27FC236}">
                  <a16:creationId xmlns:a16="http://schemas.microsoft.com/office/drawing/2014/main" id="{D5203A88-9EEA-D0BB-5B04-3EC850DC27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3198" y="3301165"/>
              <a:ext cx="1475232" cy="14752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a:extLst>
              <a:ext uri="{FF2B5EF4-FFF2-40B4-BE49-F238E27FC236}">
                <a16:creationId xmlns:a16="http://schemas.microsoft.com/office/drawing/2014/main" id="{60CF5EDD-E777-C82E-CA7C-AAA5BEA3029B}"/>
              </a:ext>
            </a:extLst>
          </p:cNvPr>
          <p:cNvGrpSpPr/>
          <p:nvPr/>
        </p:nvGrpSpPr>
        <p:grpSpPr>
          <a:xfrm>
            <a:off x="4188883" y="5442769"/>
            <a:ext cx="3814234" cy="1234138"/>
            <a:chOff x="3891998" y="5442769"/>
            <a:chExt cx="3814234" cy="1234138"/>
          </a:xfrm>
        </p:grpSpPr>
        <p:grpSp>
          <p:nvGrpSpPr>
            <p:cNvPr id="27" name="Group 26">
              <a:extLst>
                <a:ext uri="{FF2B5EF4-FFF2-40B4-BE49-F238E27FC236}">
                  <a16:creationId xmlns:a16="http://schemas.microsoft.com/office/drawing/2014/main" id="{B20F345F-54EB-FACF-0E95-51EB28075A4B}"/>
                </a:ext>
              </a:extLst>
            </p:cNvPr>
            <p:cNvGrpSpPr/>
            <p:nvPr/>
          </p:nvGrpSpPr>
          <p:grpSpPr>
            <a:xfrm>
              <a:off x="3891998" y="5442769"/>
              <a:ext cx="1254464" cy="1234138"/>
              <a:chOff x="4746504" y="1547938"/>
              <a:chExt cx="1140422" cy="1121944"/>
            </a:xfrm>
          </p:grpSpPr>
          <p:pic>
            <p:nvPicPr>
              <p:cNvPr id="31" name="Picture 51" descr="A picture containing electronics, projector&#10;&#10;Description automatically generated">
                <a:extLst>
                  <a:ext uri="{FF2B5EF4-FFF2-40B4-BE49-F238E27FC236}">
                    <a16:creationId xmlns:a16="http://schemas.microsoft.com/office/drawing/2014/main" id="{A6DFB6F5-46C9-C79B-AF53-3E726CB3F7A8}"/>
                  </a:ext>
                </a:extLst>
              </p:cNvPr>
              <p:cNvPicPr>
                <a:picLocks noChangeAspect="1"/>
              </p:cNvPicPr>
              <p:nvPr/>
            </p:nvPicPr>
            <p:blipFill>
              <a:blip r:embed="rId4"/>
              <a:stretch>
                <a:fillRect/>
              </a:stretch>
            </p:blipFill>
            <p:spPr>
              <a:xfrm>
                <a:off x="4746504" y="1547938"/>
                <a:ext cx="1140422" cy="1121944"/>
              </a:xfrm>
              <a:prstGeom prst="rect">
                <a:avLst/>
              </a:prstGeom>
            </p:spPr>
          </p:pic>
          <p:sp>
            <p:nvSpPr>
              <p:cNvPr id="37" name="TextBox 36">
                <a:extLst>
                  <a:ext uri="{FF2B5EF4-FFF2-40B4-BE49-F238E27FC236}">
                    <a16:creationId xmlns:a16="http://schemas.microsoft.com/office/drawing/2014/main" id="{FB012B7B-D94F-6819-BAA0-0B57C3447711}"/>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grpSp>
          <p:nvGrpSpPr>
            <p:cNvPr id="28" name="Group 27">
              <a:extLst>
                <a:ext uri="{FF2B5EF4-FFF2-40B4-BE49-F238E27FC236}">
                  <a16:creationId xmlns:a16="http://schemas.microsoft.com/office/drawing/2014/main" id="{E71C24BF-BFF8-0C56-2F31-6CFF633AE701}"/>
                </a:ext>
              </a:extLst>
            </p:cNvPr>
            <p:cNvGrpSpPr/>
            <p:nvPr/>
          </p:nvGrpSpPr>
          <p:grpSpPr>
            <a:xfrm>
              <a:off x="6451768" y="5442769"/>
              <a:ext cx="1254464" cy="1234138"/>
              <a:chOff x="4746504" y="1547938"/>
              <a:chExt cx="1140422" cy="1121944"/>
            </a:xfrm>
          </p:grpSpPr>
          <p:pic>
            <p:nvPicPr>
              <p:cNvPr id="29" name="Picture 51" descr="A picture containing electronics, projector&#10;&#10;Description automatically generated">
                <a:extLst>
                  <a:ext uri="{FF2B5EF4-FFF2-40B4-BE49-F238E27FC236}">
                    <a16:creationId xmlns:a16="http://schemas.microsoft.com/office/drawing/2014/main" id="{E0B5AA0B-3D0F-D959-E27A-0DC613A9EDBA}"/>
                  </a:ext>
                </a:extLst>
              </p:cNvPr>
              <p:cNvPicPr>
                <a:picLocks noChangeAspect="1"/>
              </p:cNvPicPr>
              <p:nvPr/>
            </p:nvPicPr>
            <p:blipFill>
              <a:blip r:embed="rId4"/>
              <a:stretch>
                <a:fillRect/>
              </a:stretch>
            </p:blipFill>
            <p:spPr>
              <a:xfrm>
                <a:off x="4746504" y="1547938"/>
                <a:ext cx="1140422" cy="1121944"/>
              </a:xfrm>
              <a:prstGeom prst="rect">
                <a:avLst/>
              </a:prstGeom>
            </p:spPr>
          </p:pic>
          <p:sp>
            <p:nvSpPr>
              <p:cNvPr id="30" name="TextBox 29">
                <a:extLst>
                  <a:ext uri="{FF2B5EF4-FFF2-40B4-BE49-F238E27FC236}">
                    <a16:creationId xmlns:a16="http://schemas.microsoft.com/office/drawing/2014/main" id="{B8A46869-401A-FC4B-C50F-BFC284725450}"/>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grpSp>
      <p:grpSp>
        <p:nvGrpSpPr>
          <p:cNvPr id="38" name="Group 37">
            <a:extLst>
              <a:ext uri="{FF2B5EF4-FFF2-40B4-BE49-F238E27FC236}">
                <a16:creationId xmlns:a16="http://schemas.microsoft.com/office/drawing/2014/main" id="{0EEEC7DE-8B6D-02D5-B39C-3768FF5ADF6D}"/>
              </a:ext>
            </a:extLst>
          </p:cNvPr>
          <p:cNvGrpSpPr/>
          <p:nvPr/>
        </p:nvGrpSpPr>
        <p:grpSpPr>
          <a:xfrm>
            <a:off x="658397" y="4916341"/>
            <a:ext cx="10875206" cy="1523525"/>
            <a:chOff x="639668" y="4954441"/>
            <a:chExt cx="10875206" cy="1523525"/>
          </a:xfrm>
        </p:grpSpPr>
        <p:grpSp>
          <p:nvGrpSpPr>
            <p:cNvPr id="39" name="Group 38">
              <a:extLst>
                <a:ext uri="{FF2B5EF4-FFF2-40B4-BE49-F238E27FC236}">
                  <a16:creationId xmlns:a16="http://schemas.microsoft.com/office/drawing/2014/main" id="{4D8B1435-78D5-8D42-7267-88230F419EDD}"/>
                </a:ext>
              </a:extLst>
            </p:cNvPr>
            <p:cNvGrpSpPr/>
            <p:nvPr/>
          </p:nvGrpSpPr>
          <p:grpSpPr>
            <a:xfrm>
              <a:off x="8064585" y="4954441"/>
              <a:ext cx="3450289" cy="1523525"/>
              <a:chOff x="8064585" y="4954441"/>
              <a:chExt cx="3450289" cy="1523525"/>
            </a:xfrm>
          </p:grpSpPr>
          <p:sp>
            <p:nvSpPr>
              <p:cNvPr id="43" name="Rectangle: Rounded Corners 42">
                <a:extLst>
                  <a:ext uri="{FF2B5EF4-FFF2-40B4-BE49-F238E27FC236}">
                    <a16:creationId xmlns:a16="http://schemas.microsoft.com/office/drawing/2014/main" id="{B8474891-1F73-52F7-3E8D-1CECB43221C8}"/>
                  </a:ext>
                </a:extLst>
              </p:cNvPr>
              <p:cNvSpPr/>
              <p:nvPr/>
            </p:nvSpPr>
            <p:spPr>
              <a:xfrm>
                <a:off x="8064585" y="4954441"/>
                <a:ext cx="1690885" cy="1523525"/>
              </a:xfrm>
              <a:prstGeom prst="roundRect">
                <a:avLst/>
              </a:prstGeom>
              <a:solidFill>
                <a:schemeClr val="accent1">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44" name="Rectangle: Rounded Corners 43">
                <a:extLst>
                  <a:ext uri="{FF2B5EF4-FFF2-40B4-BE49-F238E27FC236}">
                    <a16:creationId xmlns:a16="http://schemas.microsoft.com/office/drawing/2014/main" id="{E314FD2C-471D-F3BC-611E-C78C793845B3}"/>
                  </a:ext>
                </a:extLst>
              </p:cNvPr>
              <p:cNvSpPr/>
              <p:nvPr/>
            </p:nvSpPr>
            <p:spPr>
              <a:xfrm>
                <a:off x="9823989" y="4954441"/>
                <a:ext cx="1690885" cy="1523525"/>
              </a:xfrm>
              <a:prstGeom prst="round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grpSp>
          <p:nvGrpSpPr>
            <p:cNvPr id="40" name="Group 39">
              <a:extLst>
                <a:ext uri="{FF2B5EF4-FFF2-40B4-BE49-F238E27FC236}">
                  <a16:creationId xmlns:a16="http://schemas.microsoft.com/office/drawing/2014/main" id="{CD33E6C5-77A7-294F-0DFB-D5B2049C4D7E}"/>
                </a:ext>
              </a:extLst>
            </p:cNvPr>
            <p:cNvGrpSpPr/>
            <p:nvPr/>
          </p:nvGrpSpPr>
          <p:grpSpPr>
            <a:xfrm>
              <a:off x="639668" y="4954441"/>
              <a:ext cx="3450289" cy="1523525"/>
              <a:chOff x="639668" y="4954441"/>
              <a:chExt cx="3450289" cy="1523525"/>
            </a:xfrm>
          </p:grpSpPr>
          <p:sp>
            <p:nvSpPr>
              <p:cNvPr id="41" name="Rectangle: Rounded Corners 40">
                <a:extLst>
                  <a:ext uri="{FF2B5EF4-FFF2-40B4-BE49-F238E27FC236}">
                    <a16:creationId xmlns:a16="http://schemas.microsoft.com/office/drawing/2014/main" id="{650DC1A1-0205-1228-DBE6-0BFBC1723B84}"/>
                  </a:ext>
                </a:extLst>
              </p:cNvPr>
              <p:cNvSpPr/>
              <p:nvPr/>
            </p:nvSpPr>
            <p:spPr>
              <a:xfrm>
                <a:off x="639668" y="4954441"/>
                <a:ext cx="1690885" cy="1523525"/>
              </a:xfrm>
              <a:prstGeom prst="roundRect">
                <a:avLst/>
              </a:prstGeom>
              <a:solidFill>
                <a:schemeClr val="accent1">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42" name="Rectangle: Rounded Corners 41">
                <a:extLst>
                  <a:ext uri="{FF2B5EF4-FFF2-40B4-BE49-F238E27FC236}">
                    <a16:creationId xmlns:a16="http://schemas.microsoft.com/office/drawing/2014/main" id="{0F3CD502-3EF6-447C-ECE2-DECC541FFD7D}"/>
                  </a:ext>
                </a:extLst>
              </p:cNvPr>
              <p:cNvSpPr/>
              <p:nvPr/>
            </p:nvSpPr>
            <p:spPr>
              <a:xfrm>
                <a:off x="2399072" y="4954441"/>
                <a:ext cx="1690885" cy="1523525"/>
              </a:xfrm>
              <a:prstGeom prst="round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grpSp>
      <p:graphicFrame>
        <p:nvGraphicFramePr>
          <p:cNvPr id="45" name="Table 1030">
            <a:extLst>
              <a:ext uri="{FF2B5EF4-FFF2-40B4-BE49-F238E27FC236}">
                <a16:creationId xmlns:a16="http://schemas.microsoft.com/office/drawing/2014/main" id="{63C7C97C-8EB7-1741-4BA9-119535C8D748}"/>
              </a:ext>
            </a:extLst>
          </p:cNvPr>
          <p:cNvGraphicFramePr>
            <a:graphicFrameLocks noGrp="1"/>
          </p:cNvGraphicFramePr>
          <p:nvPr/>
        </p:nvGraphicFramePr>
        <p:xfrm>
          <a:off x="4030448" y="3108371"/>
          <a:ext cx="3059118" cy="1281684"/>
        </p:xfrm>
        <a:graphic>
          <a:graphicData uri="http://schemas.openxmlformats.org/drawingml/2006/table">
            <a:tbl>
              <a:tblPr firstRow="1" bandRow="1">
                <a:tableStyleId>{5C22544A-7EE6-4342-B048-85BDC9FD1C3A}</a:tableStyleId>
              </a:tblPr>
              <a:tblGrid>
                <a:gridCol w="1019706">
                  <a:extLst>
                    <a:ext uri="{9D8B030D-6E8A-4147-A177-3AD203B41FA5}">
                      <a16:colId xmlns:a16="http://schemas.microsoft.com/office/drawing/2014/main" val="2836605297"/>
                    </a:ext>
                  </a:extLst>
                </a:gridCol>
                <a:gridCol w="1019706">
                  <a:extLst>
                    <a:ext uri="{9D8B030D-6E8A-4147-A177-3AD203B41FA5}">
                      <a16:colId xmlns:a16="http://schemas.microsoft.com/office/drawing/2014/main" val="3210602456"/>
                    </a:ext>
                  </a:extLst>
                </a:gridCol>
                <a:gridCol w="1019706">
                  <a:extLst>
                    <a:ext uri="{9D8B030D-6E8A-4147-A177-3AD203B41FA5}">
                      <a16:colId xmlns:a16="http://schemas.microsoft.com/office/drawing/2014/main" val="2808706719"/>
                    </a:ext>
                  </a:extLst>
                </a:gridCol>
              </a:tblGrid>
              <a:tr h="232876">
                <a:tc gridSpan="3">
                  <a:txBody>
                    <a:bodyPr/>
                    <a:lstStyle/>
                    <a:p>
                      <a:pPr algn="ctr">
                        <a:lnSpc>
                          <a:spcPts val="1660"/>
                        </a:lnSpc>
                      </a:pPr>
                      <a:r>
                        <a:rPr lang="en-US" sz="2000"/>
                        <a:t>Migration Directory</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solidFill>
                  </a:tcPr>
                </a:tc>
                <a:tc hMerge="1">
                  <a:txBody>
                    <a:bodyPr/>
                    <a:lstStyle/>
                    <a:p>
                      <a:pPr algn="ctr">
                        <a:lnSpc>
                          <a:spcPts val="1660"/>
                        </a:lnSpc>
                      </a:pPr>
                      <a:r>
                        <a:rPr lang="en-US" sz="2000"/>
                        <a:t>Origin</a:t>
                      </a:r>
                    </a:p>
                  </a:txBody>
                  <a:tcPr marL="62455" marR="6245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pPr algn="ctr">
                        <a:lnSpc>
                          <a:spcPts val="1660"/>
                        </a:lnSpc>
                      </a:pPr>
                      <a:r>
                        <a:rPr lang="en-US" sz="2000"/>
                        <a:t>Target</a:t>
                      </a:r>
                    </a:p>
                  </a:txBody>
                  <a:tcPr marL="62455" marR="6245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3761062"/>
                  </a:ext>
                </a:extLst>
              </a:tr>
              <a:tr h="0">
                <a:tc>
                  <a:txBody>
                    <a:bodyPr/>
                    <a:lstStyle/>
                    <a:p>
                      <a:pPr algn="ctr">
                        <a:lnSpc>
                          <a:spcPts val="1660"/>
                        </a:lnSpc>
                      </a:pPr>
                      <a:r>
                        <a:rPr lang="en-US" sz="2000"/>
                        <a:t>Client</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ts val="1660"/>
                        </a:lnSpc>
                      </a:pPr>
                      <a:r>
                        <a:rPr lang="en-US" sz="2000"/>
                        <a:t>Origin</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ts val="1660"/>
                        </a:lnSpc>
                      </a:pPr>
                      <a:r>
                        <a:rPr lang="en-US" sz="2000"/>
                        <a:t>Target</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7895508"/>
                  </a:ext>
                </a:extLst>
              </a:tr>
              <a:tr h="232876">
                <a:tc>
                  <a:txBody>
                    <a:bodyPr/>
                    <a:lstStyle/>
                    <a:p>
                      <a:pPr algn="ctr">
                        <a:lnSpc>
                          <a:spcPts val="1660"/>
                        </a:lnSpc>
                      </a:pPr>
                      <a:r>
                        <a:rPr lang="en-US" sz="2000"/>
                        <a:t>C1</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S0</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S1</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8108992"/>
                  </a:ext>
                </a:extLst>
              </a:tr>
              <a:tr h="232876">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8355959"/>
                  </a:ext>
                </a:extLst>
              </a:tr>
            </a:tbl>
          </a:graphicData>
        </a:graphic>
      </p:graphicFrame>
      <p:sp>
        <p:nvSpPr>
          <p:cNvPr id="54" name="TextBox 53">
            <a:extLst>
              <a:ext uri="{FF2B5EF4-FFF2-40B4-BE49-F238E27FC236}">
                <a16:creationId xmlns:a16="http://schemas.microsoft.com/office/drawing/2014/main" id="{01A2BEEA-D990-AB48-DED2-998E5BEE0D65}"/>
              </a:ext>
            </a:extLst>
          </p:cNvPr>
          <p:cNvSpPr txBox="1"/>
          <p:nvPr/>
        </p:nvSpPr>
        <p:spPr>
          <a:xfrm>
            <a:off x="7944794" y="4629963"/>
            <a:ext cx="1966682" cy="461665"/>
          </a:xfrm>
          <a:prstGeom prst="rect">
            <a:avLst/>
          </a:prstGeom>
          <a:noFill/>
        </p:spPr>
        <p:txBody>
          <a:bodyPr wrap="square" rtlCol="0">
            <a:spAutoFit/>
          </a:bodyPr>
          <a:lstStyle/>
          <a:p>
            <a:pPr algn="ctr"/>
            <a:r>
              <a:rPr lang="en-US" sz="2400" b="1"/>
              <a:t>TCP</a:t>
            </a:r>
          </a:p>
        </p:txBody>
      </p:sp>
      <p:graphicFrame>
        <p:nvGraphicFramePr>
          <p:cNvPr id="1024" name="Table 16">
            <a:extLst>
              <a:ext uri="{FF2B5EF4-FFF2-40B4-BE49-F238E27FC236}">
                <a16:creationId xmlns:a16="http://schemas.microsoft.com/office/drawing/2014/main" id="{42B22A3C-EA77-001A-84BB-255E524CD2D6}"/>
              </a:ext>
            </a:extLst>
          </p:cNvPr>
          <p:cNvGraphicFramePr>
            <a:graphicFrameLocks noGrp="1"/>
          </p:cNvGraphicFramePr>
          <p:nvPr/>
        </p:nvGraphicFramePr>
        <p:xfrm>
          <a:off x="7285175" y="3288052"/>
          <a:ext cx="2435428" cy="989331"/>
        </p:xfrm>
        <a:graphic>
          <a:graphicData uri="http://schemas.openxmlformats.org/drawingml/2006/table">
            <a:tbl>
              <a:tblPr firstRow="1" bandRow="1">
                <a:tableStyleId>{5C22544A-7EE6-4342-B048-85BDC9FD1C3A}</a:tableStyleId>
              </a:tblPr>
              <a:tblGrid>
                <a:gridCol w="1217714">
                  <a:extLst>
                    <a:ext uri="{9D8B030D-6E8A-4147-A177-3AD203B41FA5}">
                      <a16:colId xmlns:a16="http://schemas.microsoft.com/office/drawing/2014/main" val="1594626085"/>
                    </a:ext>
                  </a:extLst>
                </a:gridCol>
                <a:gridCol w="1217714">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Minimum Workload</a:t>
                      </a:r>
                    </a:p>
                  </a:txBody>
                  <a:tcPr marL="100584" marR="10058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Server</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Workload</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S1</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bl>
          </a:graphicData>
        </a:graphic>
      </p:graphicFrame>
      <p:sp>
        <p:nvSpPr>
          <p:cNvPr id="14" name="Down Arrow 21">
            <a:extLst>
              <a:ext uri="{FF2B5EF4-FFF2-40B4-BE49-F238E27FC236}">
                <a16:creationId xmlns:a16="http://schemas.microsoft.com/office/drawing/2014/main" id="{1E2B4EC6-1C7E-4DA3-82FB-A4D2B38824B7}"/>
              </a:ext>
            </a:extLst>
          </p:cNvPr>
          <p:cNvSpPr/>
          <p:nvPr/>
        </p:nvSpPr>
        <p:spPr>
          <a:xfrm rot="10800000">
            <a:off x="6629507" y="4507393"/>
            <a:ext cx="1490133" cy="1266614"/>
          </a:xfrm>
          <a:prstGeom prst="downArrow">
            <a:avLst>
              <a:gd name="adj1" fmla="val 56136"/>
              <a:gd name="adj2" fmla="val 25936"/>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DDF3AC5-4135-C4B1-E3DE-029214E6399D}"/>
              </a:ext>
            </a:extLst>
          </p:cNvPr>
          <p:cNvSpPr txBox="1"/>
          <p:nvPr/>
        </p:nvSpPr>
        <p:spPr>
          <a:xfrm>
            <a:off x="6163661" y="4604743"/>
            <a:ext cx="2417741" cy="1200329"/>
          </a:xfrm>
          <a:prstGeom prst="rect">
            <a:avLst/>
          </a:prstGeom>
          <a:noFill/>
        </p:spPr>
        <p:txBody>
          <a:bodyPr wrap="square" rtlCol="0">
            <a:spAutoFit/>
          </a:bodyPr>
          <a:lstStyle/>
          <a:p>
            <a:pPr algn="ctr"/>
            <a:r>
              <a:rPr lang="en-US" b="1"/>
              <a:t>PREPARE_MIG_ACK</a:t>
            </a:r>
          </a:p>
          <a:p>
            <a:pPr algn="ctr"/>
            <a:r>
              <a:rPr lang="en-US" b="1"/>
              <a:t>Origin: S0</a:t>
            </a:r>
          </a:p>
          <a:p>
            <a:pPr algn="ctr"/>
            <a:r>
              <a:rPr lang="en-US" b="1"/>
              <a:t>Conn: C1</a:t>
            </a:r>
          </a:p>
          <a:p>
            <a:pPr algn="ctr"/>
            <a:r>
              <a:rPr lang="en-US" b="1"/>
              <a:t>Target: S1</a:t>
            </a:r>
          </a:p>
        </p:txBody>
      </p:sp>
      <p:sp>
        <p:nvSpPr>
          <p:cNvPr id="32" name="TextBox 31">
            <a:extLst>
              <a:ext uri="{FF2B5EF4-FFF2-40B4-BE49-F238E27FC236}">
                <a16:creationId xmlns:a16="http://schemas.microsoft.com/office/drawing/2014/main" id="{A6976677-88AC-3226-94D6-E708202E1B47}"/>
              </a:ext>
            </a:extLst>
          </p:cNvPr>
          <p:cNvSpPr txBox="1"/>
          <p:nvPr/>
        </p:nvSpPr>
        <p:spPr>
          <a:xfrm>
            <a:off x="9719883" y="4629963"/>
            <a:ext cx="1966682" cy="461665"/>
          </a:xfrm>
          <a:prstGeom prst="rect">
            <a:avLst/>
          </a:prstGeom>
          <a:noFill/>
        </p:spPr>
        <p:txBody>
          <a:bodyPr wrap="square" rtlCol="0">
            <a:spAutoFit/>
          </a:bodyPr>
          <a:lstStyle/>
          <a:p>
            <a:pPr algn="ctr"/>
            <a:r>
              <a:rPr lang="en-US" sz="2400" b="1" err="1"/>
              <a:t>TCPMig</a:t>
            </a:r>
            <a:endParaRPr lang="en-US" sz="2400" b="1"/>
          </a:p>
        </p:txBody>
      </p:sp>
      <p:sp>
        <p:nvSpPr>
          <p:cNvPr id="33" name="TextBox 32">
            <a:extLst>
              <a:ext uri="{FF2B5EF4-FFF2-40B4-BE49-F238E27FC236}">
                <a16:creationId xmlns:a16="http://schemas.microsoft.com/office/drawing/2014/main" id="{CBDA9F5A-E432-38DA-4696-923ECD37FD76}"/>
              </a:ext>
            </a:extLst>
          </p:cNvPr>
          <p:cNvSpPr txBox="1"/>
          <p:nvPr/>
        </p:nvSpPr>
        <p:spPr>
          <a:xfrm>
            <a:off x="521979" y="4629963"/>
            <a:ext cx="1966682" cy="461665"/>
          </a:xfrm>
          <a:prstGeom prst="rect">
            <a:avLst/>
          </a:prstGeom>
          <a:noFill/>
        </p:spPr>
        <p:txBody>
          <a:bodyPr wrap="square" rtlCol="0">
            <a:spAutoFit/>
          </a:bodyPr>
          <a:lstStyle/>
          <a:p>
            <a:pPr algn="ctr"/>
            <a:r>
              <a:rPr lang="en-US" sz="2400" b="1"/>
              <a:t>TCP</a:t>
            </a:r>
          </a:p>
        </p:txBody>
      </p:sp>
      <p:sp>
        <p:nvSpPr>
          <p:cNvPr id="34" name="TextBox 33">
            <a:extLst>
              <a:ext uri="{FF2B5EF4-FFF2-40B4-BE49-F238E27FC236}">
                <a16:creationId xmlns:a16="http://schemas.microsoft.com/office/drawing/2014/main" id="{57E53750-D562-FFBC-2AA2-E654537A7E8A}"/>
              </a:ext>
            </a:extLst>
          </p:cNvPr>
          <p:cNvSpPr txBox="1"/>
          <p:nvPr/>
        </p:nvSpPr>
        <p:spPr>
          <a:xfrm>
            <a:off x="2297068" y="4629963"/>
            <a:ext cx="1966682" cy="461665"/>
          </a:xfrm>
          <a:prstGeom prst="rect">
            <a:avLst/>
          </a:prstGeom>
          <a:noFill/>
        </p:spPr>
        <p:txBody>
          <a:bodyPr wrap="square" rtlCol="0">
            <a:spAutoFit/>
          </a:bodyPr>
          <a:lstStyle/>
          <a:p>
            <a:pPr algn="ctr"/>
            <a:r>
              <a:rPr lang="en-US" sz="2400" b="1" err="1"/>
              <a:t>TCPMig</a:t>
            </a:r>
            <a:endParaRPr lang="en-US" sz="2400" b="1"/>
          </a:p>
        </p:txBody>
      </p:sp>
      <p:sp>
        <p:nvSpPr>
          <p:cNvPr id="11" name="Rectangle 10">
            <a:extLst>
              <a:ext uri="{FF2B5EF4-FFF2-40B4-BE49-F238E27FC236}">
                <a16:creationId xmlns:a16="http://schemas.microsoft.com/office/drawing/2014/main" id="{5E3A4A79-AD76-0836-C638-C8B489465511}"/>
              </a:ext>
            </a:extLst>
          </p:cNvPr>
          <p:cNvSpPr/>
          <p:nvPr/>
        </p:nvSpPr>
        <p:spPr>
          <a:xfrm>
            <a:off x="6876124" y="4924691"/>
            <a:ext cx="993760" cy="841121"/>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Rectangle 18">
            <a:extLst>
              <a:ext uri="{FF2B5EF4-FFF2-40B4-BE49-F238E27FC236}">
                <a16:creationId xmlns:a16="http://schemas.microsoft.com/office/drawing/2014/main" id="{7BE59BB1-08FD-4F1D-E1FD-5AE2EF347703}"/>
              </a:ext>
            </a:extLst>
          </p:cNvPr>
          <p:cNvSpPr/>
          <p:nvPr/>
        </p:nvSpPr>
        <p:spPr>
          <a:xfrm>
            <a:off x="4267292" y="3725307"/>
            <a:ext cx="2577561" cy="29480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5" name="Group 4">
            <a:extLst>
              <a:ext uri="{FF2B5EF4-FFF2-40B4-BE49-F238E27FC236}">
                <a16:creationId xmlns:a16="http://schemas.microsoft.com/office/drawing/2014/main" id="{0BBA744D-CE6F-F559-3885-93C3D08E0C29}"/>
              </a:ext>
            </a:extLst>
          </p:cNvPr>
          <p:cNvGrpSpPr/>
          <p:nvPr/>
        </p:nvGrpSpPr>
        <p:grpSpPr>
          <a:xfrm>
            <a:off x="3710099" y="4514170"/>
            <a:ext cx="2197946" cy="1240691"/>
            <a:chOff x="3710099" y="4514170"/>
            <a:chExt cx="2197946" cy="1240691"/>
          </a:xfrm>
        </p:grpSpPr>
        <p:sp>
          <p:nvSpPr>
            <p:cNvPr id="20" name="Down Arrow 1024">
              <a:extLst>
                <a:ext uri="{FF2B5EF4-FFF2-40B4-BE49-F238E27FC236}">
                  <a16:creationId xmlns:a16="http://schemas.microsoft.com/office/drawing/2014/main" id="{BBEDB91C-C921-00F9-53AF-AD4FB8440720}"/>
                </a:ext>
              </a:extLst>
            </p:cNvPr>
            <p:cNvSpPr/>
            <p:nvPr/>
          </p:nvSpPr>
          <p:spPr>
            <a:xfrm>
              <a:off x="4064005" y="4603394"/>
              <a:ext cx="1490133" cy="1151467"/>
            </a:xfrm>
            <a:prstGeom prst="downArrow">
              <a:avLst>
                <a:gd name="adj1" fmla="val 56136"/>
                <a:gd name="adj2" fmla="val 25936"/>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E2546A8-1B40-AC81-27D8-E5A1AC6A72B6}"/>
                </a:ext>
              </a:extLst>
            </p:cNvPr>
            <p:cNvSpPr txBox="1"/>
            <p:nvPr/>
          </p:nvSpPr>
          <p:spPr>
            <a:xfrm>
              <a:off x="3710099" y="4514170"/>
              <a:ext cx="2197946" cy="1200329"/>
            </a:xfrm>
            <a:prstGeom prst="rect">
              <a:avLst/>
            </a:prstGeom>
            <a:noFill/>
          </p:spPr>
          <p:txBody>
            <a:bodyPr wrap="square" rtlCol="0">
              <a:spAutoFit/>
            </a:bodyPr>
            <a:lstStyle/>
            <a:p>
              <a:pPr algn="ctr"/>
              <a:r>
                <a:rPr lang="en-US" b="1"/>
                <a:t>PREPARE_MIG_ACK</a:t>
              </a:r>
            </a:p>
            <a:p>
              <a:pPr algn="ctr"/>
              <a:r>
                <a:rPr lang="en-US" b="1"/>
                <a:t>Origin: S0</a:t>
              </a:r>
            </a:p>
            <a:p>
              <a:pPr algn="ctr"/>
              <a:r>
                <a:rPr lang="en-US" b="1"/>
                <a:t>Conn: C1</a:t>
              </a:r>
            </a:p>
            <a:p>
              <a:pPr algn="ctr"/>
              <a:r>
                <a:rPr lang="en-US" b="1"/>
                <a:t>Target: S1</a:t>
              </a:r>
            </a:p>
          </p:txBody>
        </p:sp>
      </p:grpSp>
      <p:sp>
        <p:nvSpPr>
          <p:cNvPr id="35" name="TextBox 34">
            <a:extLst>
              <a:ext uri="{FF2B5EF4-FFF2-40B4-BE49-F238E27FC236}">
                <a16:creationId xmlns:a16="http://schemas.microsoft.com/office/drawing/2014/main" id="{7D2A4869-8E93-7FA7-6C22-6E72812743CC}"/>
              </a:ext>
            </a:extLst>
          </p:cNvPr>
          <p:cNvSpPr txBox="1"/>
          <p:nvPr/>
        </p:nvSpPr>
        <p:spPr>
          <a:xfrm>
            <a:off x="432358" y="6120701"/>
            <a:ext cx="9869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C0</a:t>
            </a:r>
          </a:p>
        </p:txBody>
      </p:sp>
      <p:sp>
        <p:nvSpPr>
          <p:cNvPr id="46" name="TextBox 45">
            <a:extLst>
              <a:ext uri="{FF2B5EF4-FFF2-40B4-BE49-F238E27FC236}">
                <a16:creationId xmlns:a16="http://schemas.microsoft.com/office/drawing/2014/main" id="{01B89278-9C42-DEB9-FBF3-9A7F1F548F14}"/>
              </a:ext>
            </a:extLst>
          </p:cNvPr>
          <p:cNvSpPr txBox="1"/>
          <p:nvPr/>
        </p:nvSpPr>
        <p:spPr>
          <a:xfrm>
            <a:off x="928093" y="6120701"/>
            <a:ext cx="9869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C1</a:t>
            </a:r>
          </a:p>
        </p:txBody>
      </p:sp>
      <p:graphicFrame>
        <p:nvGraphicFramePr>
          <p:cNvPr id="47" name="Table 5">
            <a:extLst>
              <a:ext uri="{FF2B5EF4-FFF2-40B4-BE49-F238E27FC236}">
                <a16:creationId xmlns:a16="http://schemas.microsoft.com/office/drawing/2014/main" id="{2EA57F3B-6198-64FD-5A85-3B32451BBEA5}"/>
              </a:ext>
            </a:extLst>
          </p:cNvPr>
          <p:cNvGraphicFramePr>
            <a:graphicFrameLocks noGrp="1"/>
          </p:cNvGraphicFramePr>
          <p:nvPr/>
        </p:nvGraphicFramePr>
        <p:xfrm>
          <a:off x="794779" y="5066434"/>
          <a:ext cx="288438" cy="1108365"/>
        </p:xfrm>
        <a:graphic>
          <a:graphicData uri="http://schemas.openxmlformats.org/drawingml/2006/table">
            <a:tbl>
              <a:tblPr firstRow="1" bandRow="1">
                <a:tableStyleId>{5C22544A-7EE6-4342-B048-85BDC9FD1C3A}</a:tableStyleId>
              </a:tblPr>
              <a:tblGrid>
                <a:gridCol w="288438">
                  <a:extLst>
                    <a:ext uri="{9D8B030D-6E8A-4147-A177-3AD203B41FA5}">
                      <a16:colId xmlns:a16="http://schemas.microsoft.com/office/drawing/2014/main" val="2923784333"/>
                    </a:ext>
                  </a:extLst>
                </a:gridCol>
              </a:tblGrid>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9649053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96131946"/>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FFFF00"/>
                    </a:solidFill>
                  </a:tcPr>
                </a:tc>
                <a:extLst>
                  <a:ext uri="{0D108BD9-81ED-4DB2-BD59-A6C34878D82A}">
                    <a16:rowId xmlns:a16="http://schemas.microsoft.com/office/drawing/2014/main" val="3362491522"/>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196588464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6495522"/>
                  </a:ext>
                </a:extLst>
              </a:tr>
            </a:tbl>
          </a:graphicData>
        </a:graphic>
      </p:graphicFrame>
      <p:sp>
        <p:nvSpPr>
          <p:cNvPr id="48" name="TextBox 47">
            <a:extLst>
              <a:ext uri="{FF2B5EF4-FFF2-40B4-BE49-F238E27FC236}">
                <a16:creationId xmlns:a16="http://schemas.microsoft.com/office/drawing/2014/main" id="{D00239B7-39B9-9F14-EE09-75DABD79A4AB}"/>
              </a:ext>
            </a:extLst>
          </p:cNvPr>
          <p:cNvSpPr txBox="1"/>
          <p:nvPr/>
        </p:nvSpPr>
        <p:spPr>
          <a:xfrm>
            <a:off x="660452" y="5020597"/>
            <a:ext cx="55709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i="1">
                <a:solidFill>
                  <a:srgbClr val="0070C0"/>
                </a:solidFill>
              </a:rPr>
              <a:t>17</a:t>
            </a:r>
          </a:p>
        </p:txBody>
      </p:sp>
      <p:graphicFrame>
        <p:nvGraphicFramePr>
          <p:cNvPr id="49" name="Table 5">
            <a:extLst>
              <a:ext uri="{FF2B5EF4-FFF2-40B4-BE49-F238E27FC236}">
                <a16:creationId xmlns:a16="http://schemas.microsoft.com/office/drawing/2014/main" id="{FABABC1B-5E7E-C843-4657-4B4C7C94FDD3}"/>
              </a:ext>
            </a:extLst>
          </p:cNvPr>
          <p:cNvGraphicFramePr>
            <a:graphicFrameLocks noGrp="1"/>
          </p:cNvGraphicFramePr>
          <p:nvPr/>
        </p:nvGraphicFramePr>
        <p:xfrm>
          <a:off x="1280329" y="5066434"/>
          <a:ext cx="288438" cy="1108365"/>
        </p:xfrm>
        <a:graphic>
          <a:graphicData uri="http://schemas.openxmlformats.org/drawingml/2006/table">
            <a:tbl>
              <a:tblPr firstRow="1" bandRow="1">
                <a:tableStyleId>{5C22544A-7EE6-4342-B048-85BDC9FD1C3A}</a:tableStyleId>
              </a:tblPr>
              <a:tblGrid>
                <a:gridCol w="288438">
                  <a:extLst>
                    <a:ext uri="{9D8B030D-6E8A-4147-A177-3AD203B41FA5}">
                      <a16:colId xmlns:a16="http://schemas.microsoft.com/office/drawing/2014/main" val="2923784333"/>
                    </a:ext>
                  </a:extLst>
                </a:gridCol>
              </a:tblGrid>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9649053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96131946"/>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FFFF00"/>
                    </a:solidFill>
                  </a:tcPr>
                </a:tc>
                <a:extLst>
                  <a:ext uri="{0D108BD9-81ED-4DB2-BD59-A6C34878D82A}">
                    <a16:rowId xmlns:a16="http://schemas.microsoft.com/office/drawing/2014/main" val="3362491522"/>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196588464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6495522"/>
                  </a:ext>
                </a:extLst>
              </a:tr>
            </a:tbl>
          </a:graphicData>
        </a:graphic>
      </p:graphicFrame>
      <p:sp>
        <p:nvSpPr>
          <p:cNvPr id="50" name="TextBox 49">
            <a:extLst>
              <a:ext uri="{FF2B5EF4-FFF2-40B4-BE49-F238E27FC236}">
                <a16:creationId xmlns:a16="http://schemas.microsoft.com/office/drawing/2014/main" id="{0F7E7C11-80B9-203B-4C7A-92F52DF17D31}"/>
              </a:ext>
            </a:extLst>
          </p:cNvPr>
          <p:cNvSpPr txBox="1"/>
          <p:nvPr/>
        </p:nvSpPr>
        <p:spPr>
          <a:xfrm>
            <a:off x="1146002" y="5020597"/>
            <a:ext cx="55709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i="1">
                <a:solidFill>
                  <a:srgbClr val="0070C0"/>
                </a:solidFill>
              </a:rPr>
              <a:t>15</a:t>
            </a:r>
          </a:p>
        </p:txBody>
      </p:sp>
      <p:sp>
        <p:nvSpPr>
          <p:cNvPr id="52" name="TextBox 51">
            <a:extLst>
              <a:ext uri="{FF2B5EF4-FFF2-40B4-BE49-F238E27FC236}">
                <a16:creationId xmlns:a16="http://schemas.microsoft.com/office/drawing/2014/main" id="{9A0C9142-B9F7-7AF9-E6EF-E5D938A889FF}"/>
              </a:ext>
            </a:extLst>
          </p:cNvPr>
          <p:cNvSpPr txBox="1"/>
          <p:nvPr/>
        </p:nvSpPr>
        <p:spPr>
          <a:xfrm>
            <a:off x="9640581" y="6095301"/>
            <a:ext cx="9869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C1</a:t>
            </a:r>
          </a:p>
        </p:txBody>
      </p:sp>
      <p:sp>
        <p:nvSpPr>
          <p:cNvPr id="53" name="Rectangle 52">
            <a:extLst>
              <a:ext uri="{FF2B5EF4-FFF2-40B4-BE49-F238E27FC236}">
                <a16:creationId xmlns:a16="http://schemas.microsoft.com/office/drawing/2014/main" id="{346A1D7A-3D87-0FBD-A5F0-A994AB67EE2A}"/>
              </a:ext>
            </a:extLst>
          </p:cNvPr>
          <p:cNvSpPr/>
          <p:nvPr/>
        </p:nvSpPr>
        <p:spPr>
          <a:xfrm>
            <a:off x="2748647" y="5784483"/>
            <a:ext cx="1005073" cy="369332"/>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b="1"/>
              <a:t>C1</a:t>
            </a:r>
          </a:p>
        </p:txBody>
      </p:sp>
      <p:graphicFrame>
        <p:nvGraphicFramePr>
          <p:cNvPr id="6" name="Table 5">
            <a:extLst>
              <a:ext uri="{FF2B5EF4-FFF2-40B4-BE49-F238E27FC236}">
                <a16:creationId xmlns:a16="http://schemas.microsoft.com/office/drawing/2014/main" id="{8288BDA2-5302-B659-233E-B79870005369}"/>
              </a:ext>
            </a:extLst>
          </p:cNvPr>
          <p:cNvGraphicFramePr>
            <a:graphicFrameLocks noGrp="1"/>
          </p:cNvGraphicFramePr>
          <p:nvPr>
            <p:extLst>
              <p:ext uri="{D42A27DB-BD31-4B8C-83A1-F6EECF244321}">
                <p14:modId xmlns:p14="http://schemas.microsoft.com/office/powerpoint/2010/main" val="3042934638"/>
              </p:ext>
            </p:extLst>
          </p:nvPr>
        </p:nvGraphicFramePr>
        <p:xfrm>
          <a:off x="9983407" y="5039579"/>
          <a:ext cx="288438" cy="1108365"/>
        </p:xfrm>
        <a:graphic>
          <a:graphicData uri="http://schemas.openxmlformats.org/drawingml/2006/table">
            <a:tbl>
              <a:tblPr firstRow="1" bandRow="1">
                <a:tableStyleId>{5C22544A-7EE6-4342-B048-85BDC9FD1C3A}</a:tableStyleId>
              </a:tblPr>
              <a:tblGrid>
                <a:gridCol w="288438">
                  <a:extLst>
                    <a:ext uri="{9D8B030D-6E8A-4147-A177-3AD203B41FA5}">
                      <a16:colId xmlns:a16="http://schemas.microsoft.com/office/drawing/2014/main" val="2923784333"/>
                    </a:ext>
                  </a:extLst>
                </a:gridCol>
              </a:tblGrid>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96490530"/>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96131946"/>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362491522"/>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965884640"/>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6495522"/>
                  </a:ext>
                </a:extLst>
              </a:tr>
            </a:tbl>
          </a:graphicData>
        </a:graphic>
      </p:graphicFrame>
      <p:sp>
        <p:nvSpPr>
          <p:cNvPr id="7" name="Title 1">
            <a:extLst>
              <a:ext uri="{FF2B5EF4-FFF2-40B4-BE49-F238E27FC236}">
                <a16:creationId xmlns:a16="http://schemas.microsoft.com/office/drawing/2014/main" id="{5C87EE9B-CCE3-8780-0BFE-78CC4796501E}"/>
              </a:ext>
            </a:extLst>
          </p:cNvPr>
          <p:cNvSpPr txBox="1">
            <a:spLocks/>
          </p:cNvSpPr>
          <p:nvPr/>
        </p:nvSpPr>
        <p:spPr>
          <a:xfrm>
            <a:off x="-38100" y="72655"/>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a:t>Phase 1: Prepare Migration</a:t>
            </a:r>
            <a:endParaRPr lang="en-US" sz="5000"/>
          </a:p>
        </p:txBody>
      </p:sp>
      <p:sp>
        <p:nvSpPr>
          <p:cNvPr id="9" name="Rectangle 8">
            <a:extLst>
              <a:ext uri="{FF2B5EF4-FFF2-40B4-BE49-F238E27FC236}">
                <a16:creationId xmlns:a16="http://schemas.microsoft.com/office/drawing/2014/main" id="{05BF083A-F549-20E6-77BB-600F9EA8765E}"/>
              </a:ext>
            </a:extLst>
          </p:cNvPr>
          <p:cNvSpPr/>
          <p:nvPr/>
        </p:nvSpPr>
        <p:spPr>
          <a:xfrm>
            <a:off x="270283" y="1221023"/>
            <a:ext cx="3167835" cy="1545755"/>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Workflow:</a:t>
            </a:r>
          </a:p>
          <a:p>
            <a:pPr marL="342900" indent="-342900">
              <a:buAutoNum type="arabicPeriod"/>
            </a:pPr>
            <a:r>
              <a:rPr lang="en-US" dirty="0">
                <a:solidFill>
                  <a:schemeClr val="tx1"/>
                </a:solidFill>
              </a:rPr>
              <a:t>Establish connection</a:t>
            </a:r>
          </a:p>
          <a:p>
            <a:pPr marL="342900" indent="-342900">
              <a:buAutoNum type="arabicPeriod"/>
            </a:pPr>
            <a:r>
              <a:rPr lang="en-US" dirty="0">
                <a:solidFill>
                  <a:schemeClr val="tx1"/>
                </a:solidFill>
              </a:rPr>
              <a:t>Initiate migration</a:t>
            </a:r>
          </a:p>
          <a:p>
            <a:pPr marL="342900" indent="-342900">
              <a:buAutoNum type="arabicPeriod"/>
            </a:pPr>
            <a:r>
              <a:rPr lang="en-US" dirty="0">
                <a:solidFill>
                  <a:schemeClr val="tx1"/>
                </a:solidFill>
              </a:rPr>
              <a:t>Prepare migration (buffer)</a:t>
            </a:r>
          </a:p>
          <a:p>
            <a:pPr marL="342900" indent="-342900">
              <a:buAutoNum type="arabicPeriod"/>
            </a:pPr>
            <a:r>
              <a:rPr lang="en-US" dirty="0">
                <a:solidFill>
                  <a:schemeClr val="bg1"/>
                </a:solidFill>
              </a:rPr>
              <a:t>Transfer connection state</a:t>
            </a:r>
          </a:p>
        </p:txBody>
      </p:sp>
      <p:sp>
        <p:nvSpPr>
          <p:cNvPr id="10" name="Rectangle 9">
            <a:extLst>
              <a:ext uri="{FF2B5EF4-FFF2-40B4-BE49-F238E27FC236}">
                <a16:creationId xmlns:a16="http://schemas.microsoft.com/office/drawing/2014/main" id="{1C92A70A-32B1-50AF-114C-172C555FCB14}"/>
              </a:ext>
            </a:extLst>
          </p:cNvPr>
          <p:cNvSpPr/>
          <p:nvPr/>
        </p:nvSpPr>
        <p:spPr>
          <a:xfrm>
            <a:off x="263183" y="2123787"/>
            <a:ext cx="3118849" cy="29480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12" name="Group 11">
            <a:extLst>
              <a:ext uri="{FF2B5EF4-FFF2-40B4-BE49-F238E27FC236}">
                <a16:creationId xmlns:a16="http://schemas.microsoft.com/office/drawing/2014/main" id="{613B923E-AC56-E91E-A464-3DF531BAD25B}"/>
              </a:ext>
            </a:extLst>
          </p:cNvPr>
          <p:cNvGrpSpPr/>
          <p:nvPr/>
        </p:nvGrpSpPr>
        <p:grpSpPr>
          <a:xfrm>
            <a:off x="4004960" y="1299083"/>
            <a:ext cx="1147303" cy="946285"/>
            <a:chOff x="1766004" y="67676"/>
            <a:chExt cx="1388237" cy="1145004"/>
          </a:xfrm>
        </p:grpSpPr>
        <p:pic>
          <p:nvPicPr>
            <p:cNvPr id="13" name="Picture 7" descr="Icon&#10;&#10;Description automatically generated">
              <a:extLst>
                <a:ext uri="{FF2B5EF4-FFF2-40B4-BE49-F238E27FC236}">
                  <a16:creationId xmlns:a16="http://schemas.microsoft.com/office/drawing/2014/main" id="{E8621E9D-A194-7C1D-9D87-27895BD72D6B}"/>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15" name="TextBox 14">
              <a:extLst>
                <a:ext uri="{FF2B5EF4-FFF2-40B4-BE49-F238E27FC236}">
                  <a16:creationId xmlns:a16="http://schemas.microsoft.com/office/drawing/2014/main" id="{B832F5A6-36F1-B797-A859-236433BE6DB0}"/>
                </a:ext>
              </a:extLst>
            </p:cNvPr>
            <p:cNvSpPr txBox="1"/>
            <p:nvPr/>
          </p:nvSpPr>
          <p:spPr>
            <a:xfrm>
              <a:off x="1766004" y="67676"/>
              <a:ext cx="1194174" cy="558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C0</a:t>
              </a:r>
            </a:p>
          </p:txBody>
        </p:sp>
      </p:grpSp>
      <p:grpSp>
        <p:nvGrpSpPr>
          <p:cNvPr id="17" name="Group 16">
            <a:extLst>
              <a:ext uri="{FF2B5EF4-FFF2-40B4-BE49-F238E27FC236}">
                <a16:creationId xmlns:a16="http://schemas.microsoft.com/office/drawing/2014/main" id="{B56073FE-618F-3827-9BCD-3FE46C4D8F03}"/>
              </a:ext>
            </a:extLst>
          </p:cNvPr>
          <p:cNvGrpSpPr/>
          <p:nvPr/>
        </p:nvGrpSpPr>
        <p:grpSpPr>
          <a:xfrm>
            <a:off x="6546277" y="1286745"/>
            <a:ext cx="1136903" cy="958623"/>
            <a:chOff x="1778588" y="52747"/>
            <a:chExt cx="1375653" cy="1159933"/>
          </a:xfrm>
        </p:grpSpPr>
        <p:pic>
          <p:nvPicPr>
            <p:cNvPr id="18" name="Picture 7" descr="Icon&#10;&#10;Description automatically generated">
              <a:extLst>
                <a:ext uri="{FF2B5EF4-FFF2-40B4-BE49-F238E27FC236}">
                  <a16:creationId xmlns:a16="http://schemas.microsoft.com/office/drawing/2014/main" id="{8EC2278C-96A1-966E-8DB9-2BD406A7DE07}"/>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22" name="TextBox 21">
              <a:extLst>
                <a:ext uri="{FF2B5EF4-FFF2-40B4-BE49-F238E27FC236}">
                  <a16:creationId xmlns:a16="http://schemas.microsoft.com/office/drawing/2014/main" id="{CD294D11-B2E6-3BD8-520D-D817707650E4}"/>
                </a:ext>
              </a:extLst>
            </p:cNvPr>
            <p:cNvSpPr txBox="1"/>
            <p:nvPr/>
          </p:nvSpPr>
          <p:spPr>
            <a:xfrm>
              <a:off x="1778588" y="52747"/>
              <a:ext cx="1194174" cy="558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C1</a:t>
              </a:r>
            </a:p>
          </p:txBody>
        </p:sp>
      </p:grpSp>
    </p:spTree>
    <p:extLst>
      <p:ext uri="{BB962C8B-B14F-4D97-AF65-F5344CB8AC3E}">
        <p14:creationId xmlns:p14="http://schemas.microsoft.com/office/powerpoint/2010/main" val="4147015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35">
            <a:extLst>
              <a:ext uri="{FF2B5EF4-FFF2-40B4-BE49-F238E27FC236}">
                <a16:creationId xmlns:a16="http://schemas.microsoft.com/office/drawing/2014/main" id="{53686919-919B-248C-0E3D-1270B6AAF831}"/>
              </a:ext>
            </a:extLst>
          </p:cNvPr>
          <p:cNvSpPr>
            <a:spLocks noGrp="1"/>
          </p:cNvSpPr>
          <p:nvPr>
            <p:ph type="sldNum" sz="quarter" idx="12"/>
          </p:nvPr>
        </p:nvSpPr>
        <p:spPr/>
        <p:txBody>
          <a:bodyPr/>
          <a:lstStyle/>
          <a:p>
            <a:fld id="{CE74A110-DBB9-CA44-8C7F-E2E29250936F}" type="slidenum">
              <a:rPr lang="en-US" smtClean="0"/>
              <a:t>33</a:t>
            </a:fld>
            <a:endParaRPr lang="en-US"/>
          </a:p>
        </p:txBody>
      </p:sp>
      <p:grpSp>
        <p:nvGrpSpPr>
          <p:cNvPr id="8" name="Group 7">
            <a:extLst>
              <a:ext uri="{FF2B5EF4-FFF2-40B4-BE49-F238E27FC236}">
                <a16:creationId xmlns:a16="http://schemas.microsoft.com/office/drawing/2014/main" id="{27884D54-480C-5C58-473C-E58D890FC75B}"/>
              </a:ext>
            </a:extLst>
          </p:cNvPr>
          <p:cNvGrpSpPr/>
          <p:nvPr/>
        </p:nvGrpSpPr>
        <p:grpSpPr>
          <a:xfrm>
            <a:off x="2254513" y="2965832"/>
            <a:ext cx="7682975" cy="1622754"/>
            <a:chOff x="2084794" y="3301165"/>
            <a:chExt cx="7682975" cy="1475232"/>
          </a:xfrm>
        </p:grpSpPr>
        <p:sp>
          <p:nvSpPr>
            <p:cNvPr id="23" name="Rectangle: Rounded Corners 22">
              <a:extLst>
                <a:ext uri="{FF2B5EF4-FFF2-40B4-BE49-F238E27FC236}">
                  <a16:creationId xmlns:a16="http://schemas.microsoft.com/office/drawing/2014/main" id="{9689B19B-A9FC-7586-E2CF-258C4D0FE79C}"/>
                </a:ext>
              </a:extLst>
            </p:cNvPr>
            <p:cNvSpPr/>
            <p:nvPr/>
          </p:nvSpPr>
          <p:spPr>
            <a:xfrm>
              <a:off x="2084794" y="3305344"/>
              <a:ext cx="7682975" cy="1457277"/>
            </a:xfrm>
            <a:prstGeom prst="round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24" name="Picture 4" descr="Network hub ">
              <a:extLst>
                <a:ext uri="{FF2B5EF4-FFF2-40B4-BE49-F238E27FC236}">
                  <a16:creationId xmlns:a16="http://schemas.microsoft.com/office/drawing/2014/main" id="{D5203A88-9EEA-D0BB-5B04-3EC850DC27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3198" y="3301165"/>
              <a:ext cx="1475232" cy="14752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a:extLst>
              <a:ext uri="{FF2B5EF4-FFF2-40B4-BE49-F238E27FC236}">
                <a16:creationId xmlns:a16="http://schemas.microsoft.com/office/drawing/2014/main" id="{60CF5EDD-E777-C82E-CA7C-AAA5BEA3029B}"/>
              </a:ext>
            </a:extLst>
          </p:cNvPr>
          <p:cNvGrpSpPr/>
          <p:nvPr/>
        </p:nvGrpSpPr>
        <p:grpSpPr>
          <a:xfrm>
            <a:off x="4188883" y="5442769"/>
            <a:ext cx="3814234" cy="1234138"/>
            <a:chOff x="3891998" y="5442769"/>
            <a:chExt cx="3814234" cy="1234138"/>
          </a:xfrm>
        </p:grpSpPr>
        <p:grpSp>
          <p:nvGrpSpPr>
            <p:cNvPr id="27" name="Group 26">
              <a:extLst>
                <a:ext uri="{FF2B5EF4-FFF2-40B4-BE49-F238E27FC236}">
                  <a16:creationId xmlns:a16="http://schemas.microsoft.com/office/drawing/2014/main" id="{B20F345F-54EB-FACF-0E95-51EB28075A4B}"/>
                </a:ext>
              </a:extLst>
            </p:cNvPr>
            <p:cNvGrpSpPr/>
            <p:nvPr/>
          </p:nvGrpSpPr>
          <p:grpSpPr>
            <a:xfrm>
              <a:off x="3891998" y="5442769"/>
              <a:ext cx="1254464" cy="1234138"/>
              <a:chOff x="4746504" y="1547938"/>
              <a:chExt cx="1140422" cy="1121944"/>
            </a:xfrm>
          </p:grpSpPr>
          <p:pic>
            <p:nvPicPr>
              <p:cNvPr id="31" name="Picture 51" descr="A picture containing electronics, projector&#10;&#10;Description automatically generated">
                <a:extLst>
                  <a:ext uri="{FF2B5EF4-FFF2-40B4-BE49-F238E27FC236}">
                    <a16:creationId xmlns:a16="http://schemas.microsoft.com/office/drawing/2014/main" id="{A6DFB6F5-46C9-C79B-AF53-3E726CB3F7A8}"/>
                  </a:ext>
                </a:extLst>
              </p:cNvPr>
              <p:cNvPicPr>
                <a:picLocks noChangeAspect="1"/>
              </p:cNvPicPr>
              <p:nvPr/>
            </p:nvPicPr>
            <p:blipFill>
              <a:blip r:embed="rId4"/>
              <a:stretch>
                <a:fillRect/>
              </a:stretch>
            </p:blipFill>
            <p:spPr>
              <a:xfrm>
                <a:off x="4746504" y="1547938"/>
                <a:ext cx="1140422" cy="1121944"/>
              </a:xfrm>
              <a:prstGeom prst="rect">
                <a:avLst/>
              </a:prstGeom>
            </p:spPr>
          </p:pic>
          <p:sp>
            <p:nvSpPr>
              <p:cNvPr id="37" name="TextBox 36">
                <a:extLst>
                  <a:ext uri="{FF2B5EF4-FFF2-40B4-BE49-F238E27FC236}">
                    <a16:creationId xmlns:a16="http://schemas.microsoft.com/office/drawing/2014/main" id="{FB012B7B-D94F-6819-BAA0-0B57C3447711}"/>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grpSp>
          <p:nvGrpSpPr>
            <p:cNvPr id="28" name="Group 27">
              <a:extLst>
                <a:ext uri="{FF2B5EF4-FFF2-40B4-BE49-F238E27FC236}">
                  <a16:creationId xmlns:a16="http://schemas.microsoft.com/office/drawing/2014/main" id="{E71C24BF-BFF8-0C56-2F31-6CFF633AE701}"/>
                </a:ext>
              </a:extLst>
            </p:cNvPr>
            <p:cNvGrpSpPr/>
            <p:nvPr/>
          </p:nvGrpSpPr>
          <p:grpSpPr>
            <a:xfrm>
              <a:off x="6451768" y="5442769"/>
              <a:ext cx="1254464" cy="1234138"/>
              <a:chOff x="4746504" y="1547938"/>
              <a:chExt cx="1140422" cy="1121944"/>
            </a:xfrm>
          </p:grpSpPr>
          <p:pic>
            <p:nvPicPr>
              <p:cNvPr id="29" name="Picture 51" descr="A picture containing electronics, projector&#10;&#10;Description automatically generated">
                <a:extLst>
                  <a:ext uri="{FF2B5EF4-FFF2-40B4-BE49-F238E27FC236}">
                    <a16:creationId xmlns:a16="http://schemas.microsoft.com/office/drawing/2014/main" id="{E0B5AA0B-3D0F-D959-E27A-0DC613A9EDBA}"/>
                  </a:ext>
                </a:extLst>
              </p:cNvPr>
              <p:cNvPicPr>
                <a:picLocks noChangeAspect="1"/>
              </p:cNvPicPr>
              <p:nvPr/>
            </p:nvPicPr>
            <p:blipFill>
              <a:blip r:embed="rId4"/>
              <a:stretch>
                <a:fillRect/>
              </a:stretch>
            </p:blipFill>
            <p:spPr>
              <a:xfrm>
                <a:off x="4746504" y="1547938"/>
                <a:ext cx="1140422" cy="1121944"/>
              </a:xfrm>
              <a:prstGeom prst="rect">
                <a:avLst/>
              </a:prstGeom>
            </p:spPr>
          </p:pic>
          <p:sp>
            <p:nvSpPr>
              <p:cNvPr id="30" name="TextBox 29">
                <a:extLst>
                  <a:ext uri="{FF2B5EF4-FFF2-40B4-BE49-F238E27FC236}">
                    <a16:creationId xmlns:a16="http://schemas.microsoft.com/office/drawing/2014/main" id="{B8A46869-401A-FC4B-C50F-BFC284725450}"/>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grpSp>
      <p:grpSp>
        <p:nvGrpSpPr>
          <p:cNvPr id="38" name="Group 37">
            <a:extLst>
              <a:ext uri="{FF2B5EF4-FFF2-40B4-BE49-F238E27FC236}">
                <a16:creationId xmlns:a16="http://schemas.microsoft.com/office/drawing/2014/main" id="{0EEEC7DE-8B6D-02D5-B39C-3768FF5ADF6D}"/>
              </a:ext>
            </a:extLst>
          </p:cNvPr>
          <p:cNvGrpSpPr/>
          <p:nvPr/>
        </p:nvGrpSpPr>
        <p:grpSpPr>
          <a:xfrm>
            <a:off x="658397" y="4916341"/>
            <a:ext cx="10875206" cy="1523525"/>
            <a:chOff x="639668" y="4954441"/>
            <a:chExt cx="10875206" cy="1523525"/>
          </a:xfrm>
        </p:grpSpPr>
        <p:grpSp>
          <p:nvGrpSpPr>
            <p:cNvPr id="39" name="Group 38">
              <a:extLst>
                <a:ext uri="{FF2B5EF4-FFF2-40B4-BE49-F238E27FC236}">
                  <a16:creationId xmlns:a16="http://schemas.microsoft.com/office/drawing/2014/main" id="{4D8B1435-78D5-8D42-7267-88230F419EDD}"/>
                </a:ext>
              </a:extLst>
            </p:cNvPr>
            <p:cNvGrpSpPr/>
            <p:nvPr/>
          </p:nvGrpSpPr>
          <p:grpSpPr>
            <a:xfrm>
              <a:off x="8064585" y="4954441"/>
              <a:ext cx="3450289" cy="1523525"/>
              <a:chOff x="8064585" y="4954441"/>
              <a:chExt cx="3450289" cy="1523525"/>
            </a:xfrm>
          </p:grpSpPr>
          <p:sp>
            <p:nvSpPr>
              <p:cNvPr id="43" name="Rectangle: Rounded Corners 42">
                <a:extLst>
                  <a:ext uri="{FF2B5EF4-FFF2-40B4-BE49-F238E27FC236}">
                    <a16:creationId xmlns:a16="http://schemas.microsoft.com/office/drawing/2014/main" id="{B8474891-1F73-52F7-3E8D-1CECB43221C8}"/>
                  </a:ext>
                </a:extLst>
              </p:cNvPr>
              <p:cNvSpPr/>
              <p:nvPr/>
            </p:nvSpPr>
            <p:spPr>
              <a:xfrm>
                <a:off x="8064585" y="4954441"/>
                <a:ext cx="1690885" cy="1523525"/>
              </a:xfrm>
              <a:prstGeom prst="roundRect">
                <a:avLst/>
              </a:prstGeom>
              <a:solidFill>
                <a:schemeClr val="accent1">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44" name="Rectangle: Rounded Corners 43">
                <a:extLst>
                  <a:ext uri="{FF2B5EF4-FFF2-40B4-BE49-F238E27FC236}">
                    <a16:creationId xmlns:a16="http://schemas.microsoft.com/office/drawing/2014/main" id="{E314FD2C-471D-F3BC-611E-C78C793845B3}"/>
                  </a:ext>
                </a:extLst>
              </p:cNvPr>
              <p:cNvSpPr/>
              <p:nvPr/>
            </p:nvSpPr>
            <p:spPr>
              <a:xfrm>
                <a:off x="9823989" y="4954441"/>
                <a:ext cx="1690885" cy="1523525"/>
              </a:xfrm>
              <a:prstGeom prst="round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grpSp>
          <p:nvGrpSpPr>
            <p:cNvPr id="40" name="Group 39">
              <a:extLst>
                <a:ext uri="{FF2B5EF4-FFF2-40B4-BE49-F238E27FC236}">
                  <a16:creationId xmlns:a16="http://schemas.microsoft.com/office/drawing/2014/main" id="{CD33E6C5-77A7-294F-0DFB-D5B2049C4D7E}"/>
                </a:ext>
              </a:extLst>
            </p:cNvPr>
            <p:cNvGrpSpPr/>
            <p:nvPr/>
          </p:nvGrpSpPr>
          <p:grpSpPr>
            <a:xfrm>
              <a:off x="639668" y="4954441"/>
              <a:ext cx="3450289" cy="1523525"/>
              <a:chOff x="639668" y="4954441"/>
              <a:chExt cx="3450289" cy="1523525"/>
            </a:xfrm>
          </p:grpSpPr>
          <p:sp>
            <p:nvSpPr>
              <p:cNvPr id="41" name="Rectangle: Rounded Corners 40">
                <a:extLst>
                  <a:ext uri="{FF2B5EF4-FFF2-40B4-BE49-F238E27FC236}">
                    <a16:creationId xmlns:a16="http://schemas.microsoft.com/office/drawing/2014/main" id="{650DC1A1-0205-1228-DBE6-0BFBC1723B84}"/>
                  </a:ext>
                </a:extLst>
              </p:cNvPr>
              <p:cNvSpPr/>
              <p:nvPr/>
            </p:nvSpPr>
            <p:spPr>
              <a:xfrm>
                <a:off x="639668" y="4954441"/>
                <a:ext cx="1690885" cy="1523525"/>
              </a:xfrm>
              <a:prstGeom prst="roundRect">
                <a:avLst/>
              </a:prstGeom>
              <a:solidFill>
                <a:schemeClr val="accent1">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42" name="Rectangle: Rounded Corners 41">
                <a:extLst>
                  <a:ext uri="{FF2B5EF4-FFF2-40B4-BE49-F238E27FC236}">
                    <a16:creationId xmlns:a16="http://schemas.microsoft.com/office/drawing/2014/main" id="{0F3CD502-3EF6-447C-ECE2-DECC541FFD7D}"/>
                  </a:ext>
                </a:extLst>
              </p:cNvPr>
              <p:cNvSpPr/>
              <p:nvPr/>
            </p:nvSpPr>
            <p:spPr>
              <a:xfrm>
                <a:off x="2399072" y="4954441"/>
                <a:ext cx="1690885" cy="1523525"/>
              </a:xfrm>
              <a:prstGeom prst="round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grpSp>
      <p:graphicFrame>
        <p:nvGraphicFramePr>
          <p:cNvPr id="45" name="Table 1030">
            <a:extLst>
              <a:ext uri="{FF2B5EF4-FFF2-40B4-BE49-F238E27FC236}">
                <a16:creationId xmlns:a16="http://schemas.microsoft.com/office/drawing/2014/main" id="{63C7C97C-8EB7-1741-4BA9-119535C8D748}"/>
              </a:ext>
            </a:extLst>
          </p:cNvPr>
          <p:cNvGraphicFramePr>
            <a:graphicFrameLocks noGrp="1"/>
          </p:cNvGraphicFramePr>
          <p:nvPr/>
        </p:nvGraphicFramePr>
        <p:xfrm>
          <a:off x="4030448" y="3108371"/>
          <a:ext cx="3059118" cy="1281684"/>
        </p:xfrm>
        <a:graphic>
          <a:graphicData uri="http://schemas.openxmlformats.org/drawingml/2006/table">
            <a:tbl>
              <a:tblPr firstRow="1" bandRow="1">
                <a:tableStyleId>{5C22544A-7EE6-4342-B048-85BDC9FD1C3A}</a:tableStyleId>
              </a:tblPr>
              <a:tblGrid>
                <a:gridCol w="1019706">
                  <a:extLst>
                    <a:ext uri="{9D8B030D-6E8A-4147-A177-3AD203B41FA5}">
                      <a16:colId xmlns:a16="http://schemas.microsoft.com/office/drawing/2014/main" val="2836605297"/>
                    </a:ext>
                  </a:extLst>
                </a:gridCol>
                <a:gridCol w="1019706">
                  <a:extLst>
                    <a:ext uri="{9D8B030D-6E8A-4147-A177-3AD203B41FA5}">
                      <a16:colId xmlns:a16="http://schemas.microsoft.com/office/drawing/2014/main" val="3210602456"/>
                    </a:ext>
                  </a:extLst>
                </a:gridCol>
                <a:gridCol w="1019706">
                  <a:extLst>
                    <a:ext uri="{9D8B030D-6E8A-4147-A177-3AD203B41FA5}">
                      <a16:colId xmlns:a16="http://schemas.microsoft.com/office/drawing/2014/main" val="2808706719"/>
                    </a:ext>
                  </a:extLst>
                </a:gridCol>
              </a:tblGrid>
              <a:tr h="232876">
                <a:tc gridSpan="3">
                  <a:txBody>
                    <a:bodyPr/>
                    <a:lstStyle/>
                    <a:p>
                      <a:pPr algn="ctr">
                        <a:lnSpc>
                          <a:spcPts val="1660"/>
                        </a:lnSpc>
                      </a:pPr>
                      <a:r>
                        <a:rPr lang="en-US" sz="2000"/>
                        <a:t>Migration Directory</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solidFill>
                  </a:tcPr>
                </a:tc>
                <a:tc hMerge="1">
                  <a:txBody>
                    <a:bodyPr/>
                    <a:lstStyle/>
                    <a:p>
                      <a:pPr algn="ctr">
                        <a:lnSpc>
                          <a:spcPts val="1660"/>
                        </a:lnSpc>
                      </a:pPr>
                      <a:r>
                        <a:rPr lang="en-US" sz="2000"/>
                        <a:t>Origin</a:t>
                      </a:r>
                    </a:p>
                  </a:txBody>
                  <a:tcPr marL="62455" marR="6245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pPr algn="ctr">
                        <a:lnSpc>
                          <a:spcPts val="1660"/>
                        </a:lnSpc>
                      </a:pPr>
                      <a:r>
                        <a:rPr lang="en-US" sz="2000"/>
                        <a:t>Target</a:t>
                      </a:r>
                    </a:p>
                  </a:txBody>
                  <a:tcPr marL="62455" marR="6245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3761062"/>
                  </a:ext>
                </a:extLst>
              </a:tr>
              <a:tr h="0">
                <a:tc>
                  <a:txBody>
                    <a:bodyPr/>
                    <a:lstStyle/>
                    <a:p>
                      <a:pPr algn="ctr">
                        <a:lnSpc>
                          <a:spcPts val="1660"/>
                        </a:lnSpc>
                      </a:pPr>
                      <a:r>
                        <a:rPr lang="en-US" sz="2000"/>
                        <a:t>Client</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ts val="1660"/>
                        </a:lnSpc>
                      </a:pPr>
                      <a:r>
                        <a:rPr lang="en-US" sz="2000"/>
                        <a:t>Origin</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ts val="1660"/>
                        </a:lnSpc>
                      </a:pPr>
                      <a:r>
                        <a:rPr lang="en-US" sz="2000"/>
                        <a:t>Target</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7895508"/>
                  </a:ext>
                </a:extLst>
              </a:tr>
              <a:tr h="232876">
                <a:tc>
                  <a:txBody>
                    <a:bodyPr/>
                    <a:lstStyle/>
                    <a:p>
                      <a:pPr algn="ctr">
                        <a:lnSpc>
                          <a:spcPts val="1660"/>
                        </a:lnSpc>
                      </a:pPr>
                      <a:r>
                        <a:rPr lang="en-US" sz="2000"/>
                        <a:t>C1</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S0</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S1</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8108992"/>
                  </a:ext>
                </a:extLst>
              </a:tr>
              <a:tr h="232876">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8355959"/>
                  </a:ext>
                </a:extLst>
              </a:tr>
            </a:tbl>
          </a:graphicData>
        </a:graphic>
      </p:graphicFrame>
      <p:sp>
        <p:nvSpPr>
          <p:cNvPr id="54" name="TextBox 53">
            <a:extLst>
              <a:ext uri="{FF2B5EF4-FFF2-40B4-BE49-F238E27FC236}">
                <a16:creationId xmlns:a16="http://schemas.microsoft.com/office/drawing/2014/main" id="{01A2BEEA-D990-AB48-DED2-998E5BEE0D65}"/>
              </a:ext>
            </a:extLst>
          </p:cNvPr>
          <p:cNvSpPr txBox="1"/>
          <p:nvPr/>
        </p:nvSpPr>
        <p:spPr>
          <a:xfrm>
            <a:off x="7944794" y="4629963"/>
            <a:ext cx="1966682" cy="461665"/>
          </a:xfrm>
          <a:prstGeom prst="rect">
            <a:avLst/>
          </a:prstGeom>
          <a:noFill/>
        </p:spPr>
        <p:txBody>
          <a:bodyPr wrap="square" rtlCol="0">
            <a:spAutoFit/>
          </a:bodyPr>
          <a:lstStyle/>
          <a:p>
            <a:pPr algn="ctr"/>
            <a:r>
              <a:rPr lang="en-US" sz="2400" b="1"/>
              <a:t>TCP</a:t>
            </a:r>
          </a:p>
        </p:txBody>
      </p:sp>
      <p:graphicFrame>
        <p:nvGraphicFramePr>
          <p:cNvPr id="1024" name="Table 16">
            <a:extLst>
              <a:ext uri="{FF2B5EF4-FFF2-40B4-BE49-F238E27FC236}">
                <a16:creationId xmlns:a16="http://schemas.microsoft.com/office/drawing/2014/main" id="{42B22A3C-EA77-001A-84BB-255E524CD2D6}"/>
              </a:ext>
            </a:extLst>
          </p:cNvPr>
          <p:cNvGraphicFramePr>
            <a:graphicFrameLocks noGrp="1"/>
          </p:cNvGraphicFramePr>
          <p:nvPr/>
        </p:nvGraphicFramePr>
        <p:xfrm>
          <a:off x="7285175" y="3288052"/>
          <a:ext cx="2435428" cy="989331"/>
        </p:xfrm>
        <a:graphic>
          <a:graphicData uri="http://schemas.openxmlformats.org/drawingml/2006/table">
            <a:tbl>
              <a:tblPr firstRow="1" bandRow="1">
                <a:tableStyleId>{5C22544A-7EE6-4342-B048-85BDC9FD1C3A}</a:tableStyleId>
              </a:tblPr>
              <a:tblGrid>
                <a:gridCol w="1217714">
                  <a:extLst>
                    <a:ext uri="{9D8B030D-6E8A-4147-A177-3AD203B41FA5}">
                      <a16:colId xmlns:a16="http://schemas.microsoft.com/office/drawing/2014/main" val="1594626085"/>
                    </a:ext>
                  </a:extLst>
                </a:gridCol>
                <a:gridCol w="1217714">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Minimum Workload</a:t>
                      </a:r>
                    </a:p>
                  </a:txBody>
                  <a:tcPr marL="100584" marR="10058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Server</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Workload</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S1</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bl>
          </a:graphicData>
        </a:graphic>
      </p:graphicFrame>
      <p:sp>
        <p:nvSpPr>
          <p:cNvPr id="32" name="TextBox 31">
            <a:extLst>
              <a:ext uri="{FF2B5EF4-FFF2-40B4-BE49-F238E27FC236}">
                <a16:creationId xmlns:a16="http://schemas.microsoft.com/office/drawing/2014/main" id="{A6976677-88AC-3226-94D6-E708202E1B47}"/>
              </a:ext>
            </a:extLst>
          </p:cNvPr>
          <p:cNvSpPr txBox="1"/>
          <p:nvPr/>
        </p:nvSpPr>
        <p:spPr>
          <a:xfrm>
            <a:off x="9719883" y="4629963"/>
            <a:ext cx="1966682" cy="461665"/>
          </a:xfrm>
          <a:prstGeom prst="rect">
            <a:avLst/>
          </a:prstGeom>
          <a:noFill/>
        </p:spPr>
        <p:txBody>
          <a:bodyPr wrap="square" rtlCol="0">
            <a:spAutoFit/>
          </a:bodyPr>
          <a:lstStyle/>
          <a:p>
            <a:pPr algn="ctr"/>
            <a:r>
              <a:rPr lang="en-US" sz="2400" b="1" err="1"/>
              <a:t>TCPMig</a:t>
            </a:r>
            <a:endParaRPr lang="en-US" sz="2400" b="1"/>
          </a:p>
        </p:txBody>
      </p:sp>
      <p:sp>
        <p:nvSpPr>
          <p:cNvPr id="33" name="TextBox 32">
            <a:extLst>
              <a:ext uri="{FF2B5EF4-FFF2-40B4-BE49-F238E27FC236}">
                <a16:creationId xmlns:a16="http://schemas.microsoft.com/office/drawing/2014/main" id="{CBDA9F5A-E432-38DA-4696-923ECD37FD76}"/>
              </a:ext>
            </a:extLst>
          </p:cNvPr>
          <p:cNvSpPr txBox="1"/>
          <p:nvPr/>
        </p:nvSpPr>
        <p:spPr>
          <a:xfrm>
            <a:off x="521979" y="4629963"/>
            <a:ext cx="1966682" cy="461665"/>
          </a:xfrm>
          <a:prstGeom prst="rect">
            <a:avLst/>
          </a:prstGeom>
          <a:noFill/>
        </p:spPr>
        <p:txBody>
          <a:bodyPr wrap="square" rtlCol="0">
            <a:spAutoFit/>
          </a:bodyPr>
          <a:lstStyle/>
          <a:p>
            <a:pPr algn="ctr"/>
            <a:r>
              <a:rPr lang="en-US" sz="2400" b="1"/>
              <a:t>TCP</a:t>
            </a:r>
          </a:p>
        </p:txBody>
      </p:sp>
      <p:sp>
        <p:nvSpPr>
          <p:cNvPr id="34" name="TextBox 33">
            <a:extLst>
              <a:ext uri="{FF2B5EF4-FFF2-40B4-BE49-F238E27FC236}">
                <a16:creationId xmlns:a16="http://schemas.microsoft.com/office/drawing/2014/main" id="{57E53750-D562-FFBC-2AA2-E654537A7E8A}"/>
              </a:ext>
            </a:extLst>
          </p:cNvPr>
          <p:cNvSpPr txBox="1"/>
          <p:nvPr/>
        </p:nvSpPr>
        <p:spPr>
          <a:xfrm>
            <a:off x="2297068" y="4629963"/>
            <a:ext cx="1966682" cy="461665"/>
          </a:xfrm>
          <a:prstGeom prst="rect">
            <a:avLst/>
          </a:prstGeom>
          <a:noFill/>
        </p:spPr>
        <p:txBody>
          <a:bodyPr wrap="square" rtlCol="0">
            <a:spAutoFit/>
          </a:bodyPr>
          <a:lstStyle/>
          <a:p>
            <a:pPr algn="ctr"/>
            <a:r>
              <a:rPr lang="en-US" sz="2400" b="1" err="1"/>
              <a:t>TCPMig</a:t>
            </a:r>
            <a:endParaRPr lang="en-US" sz="2400" b="1"/>
          </a:p>
        </p:txBody>
      </p:sp>
      <p:grpSp>
        <p:nvGrpSpPr>
          <p:cNvPr id="22" name="Group 21">
            <a:extLst>
              <a:ext uri="{FF2B5EF4-FFF2-40B4-BE49-F238E27FC236}">
                <a16:creationId xmlns:a16="http://schemas.microsoft.com/office/drawing/2014/main" id="{103B7CBF-A590-A6ED-5BB9-CED9A7E17DB7}"/>
              </a:ext>
            </a:extLst>
          </p:cNvPr>
          <p:cNvGrpSpPr/>
          <p:nvPr/>
        </p:nvGrpSpPr>
        <p:grpSpPr>
          <a:xfrm>
            <a:off x="6147388" y="2093428"/>
            <a:ext cx="2417741" cy="1046788"/>
            <a:chOff x="2330196" y="2522848"/>
            <a:chExt cx="2417741" cy="1046788"/>
          </a:xfrm>
        </p:grpSpPr>
        <p:sp>
          <p:nvSpPr>
            <p:cNvPr id="35" name="Down Arrow 1029">
              <a:extLst>
                <a:ext uri="{FF2B5EF4-FFF2-40B4-BE49-F238E27FC236}">
                  <a16:creationId xmlns:a16="http://schemas.microsoft.com/office/drawing/2014/main" id="{B1CFCB6A-25B1-EA53-C191-634BCAC10BC1}"/>
                </a:ext>
              </a:extLst>
            </p:cNvPr>
            <p:cNvSpPr/>
            <p:nvPr/>
          </p:nvSpPr>
          <p:spPr>
            <a:xfrm>
              <a:off x="2794000" y="2522848"/>
              <a:ext cx="1490133" cy="1046788"/>
            </a:xfrm>
            <a:prstGeom prst="downArrow">
              <a:avLst>
                <a:gd name="adj1" fmla="val 56136"/>
                <a:gd name="adj2" fmla="val 25936"/>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0D200B82-2911-EFF7-56E2-837D260A4EBE}"/>
                </a:ext>
              </a:extLst>
            </p:cNvPr>
            <p:cNvSpPr txBox="1"/>
            <p:nvPr/>
          </p:nvSpPr>
          <p:spPr>
            <a:xfrm>
              <a:off x="2330196" y="2613012"/>
              <a:ext cx="2417741" cy="646331"/>
            </a:xfrm>
            <a:prstGeom prst="rect">
              <a:avLst/>
            </a:prstGeom>
            <a:noFill/>
          </p:spPr>
          <p:txBody>
            <a:bodyPr wrap="square" rtlCol="0">
              <a:spAutoFit/>
            </a:bodyPr>
            <a:lstStyle/>
            <a:p>
              <a:pPr algn="ctr"/>
              <a:r>
                <a:rPr lang="en-US" b="1" err="1"/>
                <a:t>Src</a:t>
              </a:r>
              <a:r>
                <a:rPr lang="en-US" b="1"/>
                <a:t>: C1</a:t>
              </a:r>
            </a:p>
            <a:p>
              <a:pPr algn="ctr"/>
              <a:r>
                <a:rPr lang="en-US" b="1" err="1"/>
                <a:t>Dst</a:t>
              </a:r>
              <a:r>
                <a:rPr lang="en-US" b="1"/>
                <a:t>: S0</a:t>
              </a:r>
            </a:p>
          </p:txBody>
        </p:sp>
      </p:grpSp>
      <p:sp>
        <p:nvSpPr>
          <p:cNvPr id="11" name="Down Arrow 1024">
            <a:extLst>
              <a:ext uri="{FF2B5EF4-FFF2-40B4-BE49-F238E27FC236}">
                <a16:creationId xmlns:a16="http://schemas.microsoft.com/office/drawing/2014/main" id="{BCB850A7-9053-8DF4-7306-49B80459E2C1}"/>
              </a:ext>
            </a:extLst>
          </p:cNvPr>
          <p:cNvSpPr/>
          <p:nvPr/>
        </p:nvSpPr>
        <p:spPr>
          <a:xfrm>
            <a:off x="4064005" y="4603394"/>
            <a:ext cx="1490133" cy="1151467"/>
          </a:xfrm>
          <a:prstGeom prst="downArrow">
            <a:avLst>
              <a:gd name="adj1" fmla="val 56136"/>
              <a:gd name="adj2" fmla="val 25936"/>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88E511A-F612-935E-130E-4FFA980E6780}"/>
              </a:ext>
            </a:extLst>
          </p:cNvPr>
          <p:cNvSpPr txBox="1"/>
          <p:nvPr/>
        </p:nvSpPr>
        <p:spPr>
          <a:xfrm>
            <a:off x="3600202" y="4514170"/>
            <a:ext cx="2417741" cy="1200329"/>
          </a:xfrm>
          <a:prstGeom prst="rect">
            <a:avLst/>
          </a:prstGeom>
          <a:noFill/>
        </p:spPr>
        <p:txBody>
          <a:bodyPr wrap="square" rtlCol="0">
            <a:spAutoFit/>
          </a:bodyPr>
          <a:lstStyle/>
          <a:p>
            <a:pPr algn="ctr"/>
            <a:r>
              <a:rPr lang="en-US" b="1"/>
              <a:t>PREPARE_MIG_ACK</a:t>
            </a:r>
          </a:p>
          <a:p>
            <a:pPr algn="ctr"/>
            <a:r>
              <a:rPr lang="en-US" b="1"/>
              <a:t>Origin: S0</a:t>
            </a:r>
          </a:p>
          <a:p>
            <a:pPr algn="ctr"/>
            <a:r>
              <a:rPr lang="en-US" b="1"/>
              <a:t>Conn: C1</a:t>
            </a:r>
          </a:p>
          <a:p>
            <a:pPr algn="ctr"/>
            <a:r>
              <a:rPr lang="en-US" b="1"/>
              <a:t>Target: S1</a:t>
            </a:r>
          </a:p>
        </p:txBody>
      </p:sp>
      <p:sp>
        <p:nvSpPr>
          <p:cNvPr id="14" name="TextBox 13">
            <a:extLst>
              <a:ext uri="{FF2B5EF4-FFF2-40B4-BE49-F238E27FC236}">
                <a16:creationId xmlns:a16="http://schemas.microsoft.com/office/drawing/2014/main" id="{D7E58EE8-C800-01FD-8E8E-F07D872C3BA4}"/>
              </a:ext>
            </a:extLst>
          </p:cNvPr>
          <p:cNvSpPr txBox="1"/>
          <p:nvPr/>
        </p:nvSpPr>
        <p:spPr>
          <a:xfrm>
            <a:off x="432358" y="6120701"/>
            <a:ext cx="9869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C0</a:t>
            </a:r>
          </a:p>
        </p:txBody>
      </p:sp>
      <p:sp>
        <p:nvSpPr>
          <p:cNvPr id="15" name="TextBox 14">
            <a:extLst>
              <a:ext uri="{FF2B5EF4-FFF2-40B4-BE49-F238E27FC236}">
                <a16:creationId xmlns:a16="http://schemas.microsoft.com/office/drawing/2014/main" id="{0874D887-1D12-D400-F7BB-1641ED24878E}"/>
              </a:ext>
            </a:extLst>
          </p:cNvPr>
          <p:cNvSpPr txBox="1"/>
          <p:nvPr/>
        </p:nvSpPr>
        <p:spPr>
          <a:xfrm>
            <a:off x="928093" y="6120701"/>
            <a:ext cx="9869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C1</a:t>
            </a:r>
          </a:p>
        </p:txBody>
      </p:sp>
      <p:graphicFrame>
        <p:nvGraphicFramePr>
          <p:cNvPr id="16" name="Table 5">
            <a:extLst>
              <a:ext uri="{FF2B5EF4-FFF2-40B4-BE49-F238E27FC236}">
                <a16:creationId xmlns:a16="http://schemas.microsoft.com/office/drawing/2014/main" id="{6C6431E8-68D5-8621-FFDA-A775BBB15525}"/>
              </a:ext>
            </a:extLst>
          </p:cNvPr>
          <p:cNvGraphicFramePr>
            <a:graphicFrameLocks noGrp="1"/>
          </p:cNvGraphicFramePr>
          <p:nvPr>
            <p:extLst>
              <p:ext uri="{D42A27DB-BD31-4B8C-83A1-F6EECF244321}">
                <p14:modId xmlns:p14="http://schemas.microsoft.com/office/powerpoint/2010/main" val="1071236329"/>
              </p:ext>
            </p:extLst>
          </p:nvPr>
        </p:nvGraphicFramePr>
        <p:xfrm>
          <a:off x="794779" y="5066434"/>
          <a:ext cx="288438" cy="1108365"/>
        </p:xfrm>
        <a:graphic>
          <a:graphicData uri="http://schemas.openxmlformats.org/drawingml/2006/table">
            <a:tbl>
              <a:tblPr firstRow="1" bandRow="1">
                <a:tableStyleId>{5C22544A-7EE6-4342-B048-85BDC9FD1C3A}</a:tableStyleId>
              </a:tblPr>
              <a:tblGrid>
                <a:gridCol w="288438">
                  <a:extLst>
                    <a:ext uri="{9D8B030D-6E8A-4147-A177-3AD203B41FA5}">
                      <a16:colId xmlns:a16="http://schemas.microsoft.com/office/drawing/2014/main" val="2923784333"/>
                    </a:ext>
                  </a:extLst>
                </a:gridCol>
              </a:tblGrid>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9649053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96131946"/>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FFFF00"/>
                    </a:solidFill>
                  </a:tcPr>
                </a:tc>
                <a:extLst>
                  <a:ext uri="{0D108BD9-81ED-4DB2-BD59-A6C34878D82A}">
                    <a16:rowId xmlns:a16="http://schemas.microsoft.com/office/drawing/2014/main" val="3362491522"/>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196588464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6495522"/>
                  </a:ext>
                </a:extLst>
              </a:tr>
            </a:tbl>
          </a:graphicData>
        </a:graphic>
      </p:graphicFrame>
      <p:sp>
        <p:nvSpPr>
          <p:cNvPr id="18" name="TextBox 17">
            <a:extLst>
              <a:ext uri="{FF2B5EF4-FFF2-40B4-BE49-F238E27FC236}">
                <a16:creationId xmlns:a16="http://schemas.microsoft.com/office/drawing/2014/main" id="{B333CC90-CD0A-EE3C-5FDA-B1C55A5F7620}"/>
              </a:ext>
            </a:extLst>
          </p:cNvPr>
          <p:cNvSpPr txBox="1"/>
          <p:nvPr/>
        </p:nvSpPr>
        <p:spPr>
          <a:xfrm>
            <a:off x="660452" y="5020597"/>
            <a:ext cx="55709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i="1">
                <a:solidFill>
                  <a:srgbClr val="0070C0"/>
                </a:solidFill>
              </a:rPr>
              <a:t>17</a:t>
            </a:r>
          </a:p>
        </p:txBody>
      </p:sp>
      <p:graphicFrame>
        <p:nvGraphicFramePr>
          <p:cNvPr id="19" name="Table 5">
            <a:extLst>
              <a:ext uri="{FF2B5EF4-FFF2-40B4-BE49-F238E27FC236}">
                <a16:creationId xmlns:a16="http://schemas.microsoft.com/office/drawing/2014/main" id="{9267ED4E-48AB-D71D-A11B-40C3965DDA5A}"/>
              </a:ext>
            </a:extLst>
          </p:cNvPr>
          <p:cNvGraphicFramePr>
            <a:graphicFrameLocks noGrp="1"/>
          </p:cNvGraphicFramePr>
          <p:nvPr>
            <p:extLst>
              <p:ext uri="{D42A27DB-BD31-4B8C-83A1-F6EECF244321}">
                <p14:modId xmlns:p14="http://schemas.microsoft.com/office/powerpoint/2010/main" val="4293308485"/>
              </p:ext>
            </p:extLst>
          </p:nvPr>
        </p:nvGraphicFramePr>
        <p:xfrm>
          <a:off x="1280329" y="5066434"/>
          <a:ext cx="288438" cy="1108365"/>
        </p:xfrm>
        <a:graphic>
          <a:graphicData uri="http://schemas.openxmlformats.org/drawingml/2006/table">
            <a:tbl>
              <a:tblPr firstRow="1" bandRow="1">
                <a:tableStyleId>{5C22544A-7EE6-4342-B048-85BDC9FD1C3A}</a:tableStyleId>
              </a:tblPr>
              <a:tblGrid>
                <a:gridCol w="288438">
                  <a:extLst>
                    <a:ext uri="{9D8B030D-6E8A-4147-A177-3AD203B41FA5}">
                      <a16:colId xmlns:a16="http://schemas.microsoft.com/office/drawing/2014/main" val="2923784333"/>
                    </a:ext>
                  </a:extLst>
                </a:gridCol>
              </a:tblGrid>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9649053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96131946"/>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FFFF00"/>
                    </a:solidFill>
                  </a:tcPr>
                </a:tc>
                <a:extLst>
                  <a:ext uri="{0D108BD9-81ED-4DB2-BD59-A6C34878D82A}">
                    <a16:rowId xmlns:a16="http://schemas.microsoft.com/office/drawing/2014/main" val="3362491522"/>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196588464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6495522"/>
                  </a:ext>
                </a:extLst>
              </a:tr>
            </a:tbl>
          </a:graphicData>
        </a:graphic>
      </p:graphicFrame>
      <p:sp>
        <p:nvSpPr>
          <p:cNvPr id="20" name="TextBox 19">
            <a:extLst>
              <a:ext uri="{FF2B5EF4-FFF2-40B4-BE49-F238E27FC236}">
                <a16:creationId xmlns:a16="http://schemas.microsoft.com/office/drawing/2014/main" id="{716BB1F9-C421-D205-9692-E0D1B40AFB5E}"/>
              </a:ext>
            </a:extLst>
          </p:cNvPr>
          <p:cNvSpPr txBox="1"/>
          <p:nvPr/>
        </p:nvSpPr>
        <p:spPr>
          <a:xfrm>
            <a:off x="1146002" y="5020597"/>
            <a:ext cx="55709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i="1">
                <a:solidFill>
                  <a:srgbClr val="0070C0"/>
                </a:solidFill>
              </a:rPr>
              <a:t>15</a:t>
            </a:r>
          </a:p>
        </p:txBody>
      </p:sp>
      <p:sp>
        <p:nvSpPr>
          <p:cNvPr id="47" name="TextBox 46">
            <a:extLst>
              <a:ext uri="{FF2B5EF4-FFF2-40B4-BE49-F238E27FC236}">
                <a16:creationId xmlns:a16="http://schemas.microsoft.com/office/drawing/2014/main" id="{C99A949B-7C85-F234-43F1-97CD1345AD72}"/>
              </a:ext>
            </a:extLst>
          </p:cNvPr>
          <p:cNvSpPr txBox="1"/>
          <p:nvPr/>
        </p:nvSpPr>
        <p:spPr>
          <a:xfrm>
            <a:off x="9640581" y="6095301"/>
            <a:ext cx="9869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C1</a:t>
            </a:r>
          </a:p>
        </p:txBody>
      </p:sp>
      <p:sp>
        <p:nvSpPr>
          <p:cNvPr id="48" name="Rectangle 47">
            <a:extLst>
              <a:ext uri="{FF2B5EF4-FFF2-40B4-BE49-F238E27FC236}">
                <a16:creationId xmlns:a16="http://schemas.microsoft.com/office/drawing/2014/main" id="{761C039D-B48E-BED3-5763-397951AC5247}"/>
              </a:ext>
            </a:extLst>
          </p:cNvPr>
          <p:cNvSpPr/>
          <p:nvPr/>
        </p:nvSpPr>
        <p:spPr>
          <a:xfrm>
            <a:off x="2748647" y="5784483"/>
            <a:ext cx="1005073" cy="369332"/>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b="1"/>
              <a:t>C1</a:t>
            </a:r>
          </a:p>
        </p:txBody>
      </p:sp>
      <p:graphicFrame>
        <p:nvGraphicFramePr>
          <p:cNvPr id="49" name="Table 5">
            <a:extLst>
              <a:ext uri="{FF2B5EF4-FFF2-40B4-BE49-F238E27FC236}">
                <a16:creationId xmlns:a16="http://schemas.microsoft.com/office/drawing/2014/main" id="{F0C0F468-857B-1BF7-B963-5BE8D999DC8E}"/>
              </a:ext>
            </a:extLst>
          </p:cNvPr>
          <p:cNvGraphicFramePr>
            <a:graphicFrameLocks noGrp="1"/>
          </p:cNvGraphicFramePr>
          <p:nvPr>
            <p:extLst>
              <p:ext uri="{D42A27DB-BD31-4B8C-83A1-F6EECF244321}">
                <p14:modId xmlns:p14="http://schemas.microsoft.com/office/powerpoint/2010/main" val="3042934638"/>
              </p:ext>
            </p:extLst>
          </p:nvPr>
        </p:nvGraphicFramePr>
        <p:xfrm>
          <a:off x="9983407" y="5039579"/>
          <a:ext cx="288438" cy="1108365"/>
        </p:xfrm>
        <a:graphic>
          <a:graphicData uri="http://schemas.openxmlformats.org/drawingml/2006/table">
            <a:tbl>
              <a:tblPr firstRow="1" bandRow="1">
                <a:tableStyleId>{5C22544A-7EE6-4342-B048-85BDC9FD1C3A}</a:tableStyleId>
              </a:tblPr>
              <a:tblGrid>
                <a:gridCol w="288438">
                  <a:extLst>
                    <a:ext uri="{9D8B030D-6E8A-4147-A177-3AD203B41FA5}">
                      <a16:colId xmlns:a16="http://schemas.microsoft.com/office/drawing/2014/main" val="2923784333"/>
                    </a:ext>
                  </a:extLst>
                </a:gridCol>
              </a:tblGrid>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96490530"/>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96131946"/>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362491522"/>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965884640"/>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6495522"/>
                  </a:ext>
                </a:extLst>
              </a:tr>
            </a:tbl>
          </a:graphicData>
        </a:graphic>
      </p:graphicFrame>
      <p:sp>
        <p:nvSpPr>
          <p:cNvPr id="50" name="Title 1">
            <a:extLst>
              <a:ext uri="{FF2B5EF4-FFF2-40B4-BE49-F238E27FC236}">
                <a16:creationId xmlns:a16="http://schemas.microsoft.com/office/drawing/2014/main" id="{500474DE-EF86-D5A6-B782-95248CEEFBB7}"/>
              </a:ext>
            </a:extLst>
          </p:cNvPr>
          <p:cNvSpPr txBox="1">
            <a:spLocks/>
          </p:cNvSpPr>
          <p:nvPr/>
        </p:nvSpPr>
        <p:spPr>
          <a:xfrm>
            <a:off x="-38100" y="72655"/>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dirty="0"/>
              <a:t>Transient Request Buffering</a:t>
            </a:r>
            <a:endParaRPr lang="en-US" sz="5000" dirty="0"/>
          </a:p>
        </p:txBody>
      </p:sp>
      <p:sp>
        <p:nvSpPr>
          <p:cNvPr id="5" name="Rectangle 4">
            <a:extLst>
              <a:ext uri="{FF2B5EF4-FFF2-40B4-BE49-F238E27FC236}">
                <a16:creationId xmlns:a16="http://schemas.microsoft.com/office/drawing/2014/main" id="{250C3B90-5176-06E0-458B-10BCB5DC904B}"/>
              </a:ext>
            </a:extLst>
          </p:cNvPr>
          <p:cNvSpPr/>
          <p:nvPr/>
        </p:nvSpPr>
        <p:spPr>
          <a:xfrm>
            <a:off x="270283" y="1221023"/>
            <a:ext cx="3167835" cy="1545755"/>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Workflow:</a:t>
            </a:r>
          </a:p>
          <a:p>
            <a:pPr marL="342900" indent="-342900">
              <a:buAutoNum type="arabicPeriod"/>
            </a:pPr>
            <a:r>
              <a:rPr lang="en-US" dirty="0">
                <a:solidFill>
                  <a:schemeClr val="tx1"/>
                </a:solidFill>
              </a:rPr>
              <a:t>Establish connection</a:t>
            </a:r>
          </a:p>
          <a:p>
            <a:pPr marL="342900" indent="-342900">
              <a:buAutoNum type="arabicPeriod"/>
            </a:pPr>
            <a:r>
              <a:rPr lang="en-US" dirty="0">
                <a:solidFill>
                  <a:schemeClr val="tx1"/>
                </a:solidFill>
              </a:rPr>
              <a:t>Initiate migration</a:t>
            </a:r>
          </a:p>
          <a:p>
            <a:pPr marL="342900" indent="-342900">
              <a:buAutoNum type="arabicPeriod"/>
            </a:pPr>
            <a:r>
              <a:rPr lang="en-US" dirty="0">
                <a:solidFill>
                  <a:schemeClr val="tx1"/>
                </a:solidFill>
              </a:rPr>
              <a:t>Prepare migration (buffer)</a:t>
            </a:r>
          </a:p>
          <a:p>
            <a:pPr marL="342900" indent="-342900">
              <a:buAutoNum type="arabicPeriod"/>
            </a:pPr>
            <a:r>
              <a:rPr lang="en-US" dirty="0">
                <a:solidFill>
                  <a:schemeClr val="bg1"/>
                </a:solidFill>
              </a:rPr>
              <a:t>Transfer connection state</a:t>
            </a:r>
          </a:p>
        </p:txBody>
      </p:sp>
      <p:sp>
        <p:nvSpPr>
          <p:cNvPr id="6" name="Rectangle 5">
            <a:extLst>
              <a:ext uri="{FF2B5EF4-FFF2-40B4-BE49-F238E27FC236}">
                <a16:creationId xmlns:a16="http://schemas.microsoft.com/office/drawing/2014/main" id="{D8A7ED93-C989-B4C2-DD28-94523868E568}"/>
              </a:ext>
            </a:extLst>
          </p:cNvPr>
          <p:cNvSpPr/>
          <p:nvPr/>
        </p:nvSpPr>
        <p:spPr>
          <a:xfrm>
            <a:off x="263183" y="2123787"/>
            <a:ext cx="3118849" cy="29480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7" name="Group 6">
            <a:extLst>
              <a:ext uri="{FF2B5EF4-FFF2-40B4-BE49-F238E27FC236}">
                <a16:creationId xmlns:a16="http://schemas.microsoft.com/office/drawing/2014/main" id="{A9526D80-2133-F9C1-33B4-9A3E482BADD3}"/>
              </a:ext>
            </a:extLst>
          </p:cNvPr>
          <p:cNvGrpSpPr/>
          <p:nvPr/>
        </p:nvGrpSpPr>
        <p:grpSpPr>
          <a:xfrm>
            <a:off x="4004960" y="1299083"/>
            <a:ext cx="1147303" cy="946285"/>
            <a:chOff x="1766004" y="67676"/>
            <a:chExt cx="1388237" cy="1145004"/>
          </a:xfrm>
        </p:grpSpPr>
        <p:pic>
          <p:nvPicPr>
            <p:cNvPr id="9" name="Picture 7" descr="Icon&#10;&#10;Description automatically generated">
              <a:extLst>
                <a:ext uri="{FF2B5EF4-FFF2-40B4-BE49-F238E27FC236}">
                  <a16:creationId xmlns:a16="http://schemas.microsoft.com/office/drawing/2014/main" id="{A9FA2E3F-B5A8-F00F-A38E-3F53E9EAAA74}"/>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10" name="TextBox 9">
              <a:extLst>
                <a:ext uri="{FF2B5EF4-FFF2-40B4-BE49-F238E27FC236}">
                  <a16:creationId xmlns:a16="http://schemas.microsoft.com/office/drawing/2014/main" id="{AA734DA8-0BC6-A021-94B9-8D1483C92933}"/>
                </a:ext>
              </a:extLst>
            </p:cNvPr>
            <p:cNvSpPr txBox="1"/>
            <p:nvPr/>
          </p:nvSpPr>
          <p:spPr>
            <a:xfrm>
              <a:off x="1766004" y="67676"/>
              <a:ext cx="1194174" cy="558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C0</a:t>
              </a:r>
            </a:p>
          </p:txBody>
        </p:sp>
      </p:grpSp>
      <p:grpSp>
        <p:nvGrpSpPr>
          <p:cNvPr id="13" name="Group 12">
            <a:extLst>
              <a:ext uri="{FF2B5EF4-FFF2-40B4-BE49-F238E27FC236}">
                <a16:creationId xmlns:a16="http://schemas.microsoft.com/office/drawing/2014/main" id="{D11A679B-009A-7DCC-0374-7CA7E2FA6F5D}"/>
              </a:ext>
            </a:extLst>
          </p:cNvPr>
          <p:cNvGrpSpPr/>
          <p:nvPr/>
        </p:nvGrpSpPr>
        <p:grpSpPr>
          <a:xfrm>
            <a:off x="6546277" y="1286745"/>
            <a:ext cx="1136903" cy="958623"/>
            <a:chOff x="1778588" y="52747"/>
            <a:chExt cx="1375653" cy="1159933"/>
          </a:xfrm>
        </p:grpSpPr>
        <p:pic>
          <p:nvPicPr>
            <p:cNvPr id="17" name="Picture 7" descr="Icon&#10;&#10;Description automatically generated">
              <a:extLst>
                <a:ext uri="{FF2B5EF4-FFF2-40B4-BE49-F238E27FC236}">
                  <a16:creationId xmlns:a16="http://schemas.microsoft.com/office/drawing/2014/main" id="{52538922-302F-D418-1A02-DBEC3C4DF42C}"/>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21" name="TextBox 20">
              <a:extLst>
                <a:ext uri="{FF2B5EF4-FFF2-40B4-BE49-F238E27FC236}">
                  <a16:creationId xmlns:a16="http://schemas.microsoft.com/office/drawing/2014/main" id="{84945992-9C31-A3DC-12BE-FE72BEAD5CB4}"/>
                </a:ext>
              </a:extLst>
            </p:cNvPr>
            <p:cNvSpPr txBox="1"/>
            <p:nvPr/>
          </p:nvSpPr>
          <p:spPr>
            <a:xfrm>
              <a:off x="1778588" y="52747"/>
              <a:ext cx="1194174" cy="558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C1</a:t>
              </a:r>
            </a:p>
          </p:txBody>
        </p:sp>
      </p:grpSp>
    </p:spTree>
    <p:extLst>
      <p:ext uri="{BB962C8B-B14F-4D97-AF65-F5344CB8AC3E}">
        <p14:creationId xmlns:p14="http://schemas.microsoft.com/office/powerpoint/2010/main" val="238641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35">
            <a:extLst>
              <a:ext uri="{FF2B5EF4-FFF2-40B4-BE49-F238E27FC236}">
                <a16:creationId xmlns:a16="http://schemas.microsoft.com/office/drawing/2014/main" id="{53686919-919B-248C-0E3D-1270B6AAF831}"/>
              </a:ext>
            </a:extLst>
          </p:cNvPr>
          <p:cNvSpPr>
            <a:spLocks noGrp="1"/>
          </p:cNvSpPr>
          <p:nvPr>
            <p:ph type="sldNum" sz="quarter" idx="12"/>
          </p:nvPr>
        </p:nvSpPr>
        <p:spPr/>
        <p:txBody>
          <a:bodyPr/>
          <a:lstStyle/>
          <a:p>
            <a:fld id="{CE74A110-DBB9-CA44-8C7F-E2E29250936F}" type="slidenum">
              <a:rPr lang="en-US" smtClean="0"/>
              <a:t>34</a:t>
            </a:fld>
            <a:endParaRPr lang="en-US"/>
          </a:p>
        </p:txBody>
      </p:sp>
      <p:grpSp>
        <p:nvGrpSpPr>
          <p:cNvPr id="8" name="Group 7">
            <a:extLst>
              <a:ext uri="{FF2B5EF4-FFF2-40B4-BE49-F238E27FC236}">
                <a16:creationId xmlns:a16="http://schemas.microsoft.com/office/drawing/2014/main" id="{27884D54-480C-5C58-473C-E58D890FC75B}"/>
              </a:ext>
            </a:extLst>
          </p:cNvPr>
          <p:cNvGrpSpPr/>
          <p:nvPr/>
        </p:nvGrpSpPr>
        <p:grpSpPr>
          <a:xfrm>
            <a:off x="2254513" y="2965832"/>
            <a:ext cx="7682975" cy="1622754"/>
            <a:chOff x="2084794" y="3301165"/>
            <a:chExt cx="7682975" cy="1475232"/>
          </a:xfrm>
        </p:grpSpPr>
        <p:sp>
          <p:nvSpPr>
            <p:cNvPr id="23" name="Rectangle: Rounded Corners 22">
              <a:extLst>
                <a:ext uri="{FF2B5EF4-FFF2-40B4-BE49-F238E27FC236}">
                  <a16:creationId xmlns:a16="http://schemas.microsoft.com/office/drawing/2014/main" id="{9689B19B-A9FC-7586-E2CF-258C4D0FE79C}"/>
                </a:ext>
              </a:extLst>
            </p:cNvPr>
            <p:cNvSpPr/>
            <p:nvPr/>
          </p:nvSpPr>
          <p:spPr>
            <a:xfrm>
              <a:off x="2084794" y="3305344"/>
              <a:ext cx="7682975" cy="1457277"/>
            </a:xfrm>
            <a:prstGeom prst="round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24" name="Picture 4" descr="Network hub ">
              <a:extLst>
                <a:ext uri="{FF2B5EF4-FFF2-40B4-BE49-F238E27FC236}">
                  <a16:creationId xmlns:a16="http://schemas.microsoft.com/office/drawing/2014/main" id="{D5203A88-9EEA-D0BB-5B04-3EC850DC27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3198" y="3301165"/>
              <a:ext cx="1475232" cy="14752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a:extLst>
              <a:ext uri="{FF2B5EF4-FFF2-40B4-BE49-F238E27FC236}">
                <a16:creationId xmlns:a16="http://schemas.microsoft.com/office/drawing/2014/main" id="{60CF5EDD-E777-C82E-CA7C-AAA5BEA3029B}"/>
              </a:ext>
            </a:extLst>
          </p:cNvPr>
          <p:cNvGrpSpPr/>
          <p:nvPr/>
        </p:nvGrpSpPr>
        <p:grpSpPr>
          <a:xfrm>
            <a:off x="4188883" y="5442769"/>
            <a:ext cx="3814234" cy="1234138"/>
            <a:chOff x="3891998" y="5442769"/>
            <a:chExt cx="3814234" cy="1234138"/>
          </a:xfrm>
        </p:grpSpPr>
        <p:grpSp>
          <p:nvGrpSpPr>
            <p:cNvPr id="27" name="Group 26">
              <a:extLst>
                <a:ext uri="{FF2B5EF4-FFF2-40B4-BE49-F238E27FC236}">
                  <a16:creationId xmlns:a16="http://schemas.microsoft.com/office/drawing/2014/main" id="{B20F345F-54EB-FACF-0E95-51EB28075A4B}"/>
                </a:ext>
              </a:extLst>
            </p:cNvPr>
            <p:cNvGrpSpPr/>
            <p:nvPr/>
          </p:nvGrpSpPr>
          <p:grpSpPr>
            <a:xfrm>
              <a:off x="3891998" y="5442769"/>
              <a:ext cx="1254464" cy="1234138"/>
              <a:chOff x="4746504" y="1547938"/>
              <a:chExt cx="1140422" cy="1121944"/>
            </a:xfrm>
          </p:grpSpPr>
          <p:pic>
            <p:nvPicPr>
              <p:cNvPr id="31" name="Picture 51" descr="A picture containing electronics, projector&#10;&#10;Description automatically generated">
                <a:extLst>
                  <a:ext uri="{FF2B5EF4-FFF2-40B4-BE49-F238E27FC236}">
                    <a16:creationId xmlns:a16="http://schemas.microsoft.com/office/drawing/2014/main" id="{A6DFB6F5-46C9-C79B-AF53-3E726CB3F7A8}"/>
                  </a:ext>
                </a:extLst>
              </p:cNvPr>
              <p:cNvPicPr>
                <a:picLocks noChangeAspect="1"/>
              </p:cNvPicPr>
              <p:nvPr/>
            </p:nvPicPr>
            <p:blipFill>
              <a:blip r:embed="rId4"/>
              <a:stretch>
                <a:fillRect/>
              </a:stretch>
            </p:blipFill>
            <p:spPr>
              <a:xfrm>
                <a:off x="4746504" y="1547938"/>
                <a:ext cx="1140422" cy="1121944"/>
              </a:xfrm>
              <a:prstGeom prst="rect">
                <a:avLst/>
              </a:prstGeom>
            </p:spPr>
          </p:pic>
          <p:sp>
            <p:nvSpPr>
              <p:cNvPr id="37" name="TextBox 36">
                <a:extLst>
                  <a:ext uri="{FF2B5EF4-FFF2-40B4-BE49-F238E27FC236}">
                    <a16:creationId xmlns:a16="http://schemas.microsoft.com/office/drawing/2014/main" id="{FB012B7B-D94F-6819-BAA0-0B57C3447711}"/>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grpSp>
          <p:nvGrpSpPr>
            <p:cNvPr id="28" name="Group 27">
              <a:extLst>
                <a:ext uri="{FF2B5EF4-FFF2-40B4-BE49-F238E27FC236}">
                  <a16:creationId xmlns:a16="http://schemas.microsoft.com/office/drawing/2014/main" id="{E71C24BF-BFF8-0C56-2F31-6CFF633AE701}"/>
                </a:ext>
              </a:extLst>
            </p:cNvPr>
            <p:cNvGrpSpPr/>
            <p:nvPr/>
          </p:nvGrpSpPr>
          <p:grpSpPr>
            <a:xfrm>
              <a:off x="6451768" y="5442769"/>
              <a:ext cx="1254464" cy="1234138"/>
              <a:chOff x="4746504" y="1547938"/>
              <a:chExt cx="1140422" cy="1121944"/>
            </a:xfrm>
          </p:grpSpPr>
          <p:pic>
            <p:nvPicPr>
              <p:cNvPr id="29" name="Picture 51" descr="A picture containing electronics, projector&#10;&#10;Description automatically generated">
                <a:extLst>
                  <a:ext uri="{FF2B5EF4-FFF2-40B4-BE49-F238E27FC236}">
                    <a16:creationId xmlns:a16="http://schemas.microsoft.com/office/drawing/2014/main" id="{E0B5AA0B-3D0F-D959-E27A-0DC613A9EDBA}"/>
                  </a:ext>
                </a:extLst>
              </p:cNvPr>
              <p:cNvPicPr>
                <a:picLocks noChangeAspect="1"/>
              </p:cNvPicPr>
              <p:nvPr/>
            </p:nvPicPr>
            <p:blipFill>
              <a:blip r:embed="rId4"/>
              <a:stretch>
                <a:fillRect/>
              </a:stretch>
            </p:blipFill>
            <p:spPr>
              <a:xfrm>
                <a:off x="4746504" y="1547938"/>
                <a:ext cx="1140422" cy="1121944"/>
              </a:xfrm>
              <a:prstGeom prst="rect">
                <a:avLst/>
              </a:prstGeom>
            </p:spPr>
          </p:pic>
          <p:sp>
            <p:nvSpPr>
              <p:cNvPr id="30" name="TextBox 29">
                <a:extLst>
                  <a:ext uri="{FF2B5EF4-FFF2-40B4-BE49-F238E27FC236}">
                    <a16:creationId xmlns:a16="http://schemas.microsoft.com/office/drawing/2014/main" id="{B8A46869-401A-FC4B-C50F-BFC284725450}"/>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grpSp>
      <p:grpSp>
        <p:nvGrpSpPr>
          <p:cNvPr id="38" name="Group 37">
            <a:extLst>
              <a:ext uri="{FF2B5EF4-FFF2-40B4-BE49-F238E27FC236}">
                <a16:creationId xmlns:a16="http://schemas.microsoft.com/office/drawing/2014/main" id="{0EEEC7DE-8B6D-02D5-B39C-3768FF5ADF6D}"/>
              </a:ext>
            </a:extLst>
          </p:cNvPr>
          <p:cNvGrpSpPr/>
          <p:nvPr/>
        </p:nvGrpSpPr>
        <p:grpSpPr>
          <a:xfrm>
            <a:off x="658397" y="4916341"/>
            <a:ext cx="10875206" cy="1523525"/>
            <a:chOff x="639668" y="4954441"/>
            <a:chExt cx="10875206" cy="1523525"/>
          </a:xfrm>
        </p:grpSpPr>
        <p:grpSp>
          <p:nvGrpSpPr>
            <p:cNvPr id="39" name="Group 38">
              <a:extLst>
                <a:ext uri="{FF2B5EF4-FFF2-40B4-BE49-F238E27FC236}">
                  <a16:creationId xmlns:a16="http://schemas.microsoft.com/office/drawing/2014/main" id="{4D8B1435-78D5-8D42-7267-88230F419EDD}"/>
                </a:ext>
              </a:extLst>
            </p:cNvPr>
            <p:cNvGrpSpPr/>
            <p:nvPr/>
          </p:nvGrpSpPr>
          <p:grpSpPr>
            <a:xfrm>
              <a:off x="8064585" y="4954441"/>
              <a:ext cx="3450289" cy="1523525"/>
              <a:chOff x="8064585" y="4954441"/>
              <a:chExt cx="3450289" cy="1523525"/>
            </a:xfrm>
          </p:grpSpPr>
          <p:sp>
            <p:nvSpPr>
              <p:cNvPr id="43" name="Rectangle: Rounded Corners 42">
                <a:extLst>
                  <a:ext uri="{FF2B5EF4-FFF2-40B4-BE49-F238E27FC236}">
                    <a16:creationId xmlns:a16="http://schemas.microsoft.com/office/drawing/2014/main" id="{B8474891-1F73-52F7-3E8D-1CECB43221C8}"/>
                  </a:ext>
                </a:extLst>
              </p:cNvPr>
              <p:cNvSpPr/>
              <p:nvPr/>
            </p:nvSpPr>
            <p:spPr>
              <a:xfrm>
                <a:off x="8064585" y="4954441"/>
                <a:ext cx="1690885" cy="1523525"/>
              </a:xfrm>
              <a:prstGeom prst="roundRect">
                <a:avLst/>
              </a:prstGeom>
              <a:solidFill>
                <a:schemeClr val="accent1">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44" name="Rectangle: Rounded Corners 43">
                <a:extLst>
                  <a:ext uri="{FF2B5EF4-FFF2-40B4-BE49-F238E27FC236}">
                    <a16:creationId xmlns:a16="http://schemas.microsoft.com/office/drawing/2014/main" id="{E314FD2C-471D-F3BC-611E-C78C793845B3}"/>
                  </a:ext>
                </a:extLst>
              </p:cNvPr>
              <p:cNvSpPr/>
              <p:nvPr/>
            </p:nvSpPr>
            <p:spPr>
              <a:xfrm>
                <a:off x="9823989" y="4954441"/>
                <a:ext cx="1690885" cy="1523525"/>
              </a:xfrm>
              <a:prstGeom prst="round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grpSp>
          <p:nvGrpSpPr>
            <p:cNvPr id="40" name="Group 39">
              <a:extLst>
                <a:ext uri="{FF2B5EF4-FFF2-40B4-BE49-F238E27FC236}">
                  <a16:creationId xmlns:a16="http://schemas.microsoft.com/office/drawing/2014/main" id="{CD33E6C5-77A7-294F-0DFB-D5B2049C4D7E}"/>
                </a:ext>
              </a:extLst>
            </p:cNvPr>
            <p:cNvGrpSpPr/>
            <p:nvPr/>
          </p:nvGrpSpPr>
          <p:grpSpPr>
            <a:xfrm>
              <a:off x="639668" y="4954441"/>
              <a:ext cx="3450289" cy="1523525"/>
              <a:chOff x="639668" y="4954441"/>
              <a:chExt cx="3450289" cy="1523525"/>
            </a:xfrm>
          </p:grpSpPr>
          <p:sp>
            <p:nvSpPr>
              <p:cNvPr id="41" name="Rectangle: Rounded Corners 40">
                <a:extLst>
                  <a:ext uri="{FF2B5EF4-FFF2-40B4-BE49-F238E27FC236}">
                    <a16:creationId xmlns:a16="http://schemas.microsoft.com/office/drawing/2014/main" id="{650DC1A1-0205-1228-DBE6-0BFBC1723B84}"/>
                  </a:ext>
                </a:extLst>
              </p:cNvPr>
              <p:cNvSpPr/>
              <p:nvPr/>
            </p:nvSpPr>
            <p:spPr>
              <a:xfrm>
                <a:off x="639668" y="4954441"/>
                <a:ext cx="1690885" cy="1523525"/>
              </a:xfrm>
              <a:prstGeom prst="roundRect">
                <a:avLst/>
              </a:prstGeom>
              <a:solidFill>
                <a:schemeClr val="accent1">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42" name="Rectangle: Rounded Corners 41">
                <a:extLst>
                  <a:ext uri="{FF2B5EF4-FFF2-40B4-BE49-F238E27FC236}">
                    <a16:creationId xmlns:a16="http://schemas.microsoft.com/office/drawing/2014/main" id="{0F3CD502-3EF6-447C-ECE2-DECC541FFD7D}"/>
                  </a:ext>
                </a:extLst>
              </p:cNvPr>
              <p:cNvSpPr/>
              <p:nvPr/>
            </p:nvSpPr>
            <p:spPr>
              <a:xfrm>
                <a:off x="2399072" y="4954441"/>
                <a:ext cx="1690885" cy="1523525"/>
              </a:xfrm>
              <a:prstGeom prst="round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grpSp>
      <p:graphicFrame>
        <p:nvGraphicFramePr>
          <p:cNvPr id="45" name="Table 1030">
            <a:extLst>
              <a:ext uri="{FF2B5EF4-FFF2-40B4-BE49-F238E27FC236}">
                <a16:creationId xmlns:a16="http://schemas.microsoft.com/office/drawing/2014/main" id="{63C7C97C-8EB7-1741-4BA9-119535C8D748}"/>
              </a:ext>
            </a:extLst>
          </p:cNvPr>
          <p:cNvGraphicFramePr>
            <a:graphicFrameLocks noGrp="1"/>
          </p:cNvGraphicFramePr>
          <p:nvPr/>
        </p:nvGraphicFramePr>
        <p:xfrm>
          <a:off x="4030448" y="3108371"/>
          <a:ext cx="3059118" cy="1281684"/>
        </p:xfrm>
        <a:graphic>
          <a:graphicData uri="http://schemas.openxmlformats.org/drawingml/2006/table">
            <a:tbl>
              <a:tblPr firstRow="1" bandRow="1">
                <a:tableStyleId>{5C22544A-7EE6-4342-B048-85BDC9FD1C3A}</a:tableStyleId>
              </a:tblPr>
              <a:tblGrid>
                <a:gridCol w="1019706">
                  <a:extLst>
                    <a:ext uri="{9D8B030D-6E8A-4147-A177-3AD203B41FA5}">
                      <a16:colId xmlns:a16="http://schemas.microsoft.com/office/drawing/2014/main" val="2836605297"/>
                    </a:ext>
                  </a:extLst>
                </a:gridCol>
                <a:gridCol w="1019706">
                  <a:extLst>
                    <a:ext uri="{9D8B030D-6E8A-4147-A177-3AD203B41FA5}">
                      <a16:colId xmlns:a16="http://schemas.microsoft.com/office/drawing/2014/main" val="3210602456"/>
                    </a:ext>
                  </a:extLst>
                </a:gridCol>
                <a:gridCol w="1019706">
                  <a:extLst>
                    <a:ext uri="{9D8B030D-6E8A-4147-A177-3AD203B41FA5}">
                      <a16:colId xmlns:a16="http://schemas.microsoft.com/office/drawing/2014/main" val="2808706719"/>
                    </a:ext>
                  </a:extLst>
                </a:gridCol>
              </a:tblGrid>
              <a:tr h="232876">
                <a:tc gridSpan="3">
                  <a:txBody>
                    <a:bodyPr/>
                    <a:lstStyle/>
                    <a:p>
                      <a:pPr algn="ctr">
                        <a:lnSpc>
                          <a:spcPts val="1660"/>
                        </a:lnSpc>
                      </a:pPr>
                      <a:r>
                        <a:rPr lang="en-US" sz="2000"/>
                        <a:t>Migration Directory</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solidFill>
                  </a:tcPr>
                </a:tc>
                <a:tc hMerge="1">
                  <a:txBody>
                    <a:bodyPr/>
                    <a:lstStyle/>
                    <a:p>
                      <a:pPr algn="ctr">
                        <a:lnSpc>
                          <a:spcPts val="1660"/>
                        </a:lnSpc>
                      </a:pPr>
                      <a:r>
                        <a:rPr lang="en-US" sz="2000"/>
                        <a:t>Origin</a:t>
                      </a:r>
                    </a:p>
                  </a:txBody>
                  <a:tcPr marL="62455" marR="6245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pPr algn="ctr">
                        <a:lnSpc>
                          <a:spcPts val="1660"/>
                        </a:lnSpc>
                      </a:pPr>
                      <a:r>
                        <a:rPr lang="en-US" sz="2000"/>
                        <a:t>Target</a:t>
                      </a:r>
                    </a:p>
                  </a:txBody>
                  <a:tcPr marL="62455" marR="6245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3761062"/>
                  </a:ext>
                </a:extLst>
              </a:tr>
              <a:tr h="0">
                <a:tc>
                  <a:txBody>
                    <a:bodyPr/>
                    <a:lstStyle/>
                    <a:p>
                      <a:pPr algn="ctr">
                        <a:lnSpc>
                          <a:spcPts val="1660"/>
                        </a:lnSpc>
                      </a:pPr>
                      <a:r>
                        <a:rPr lang="en-US" sz="2000"/>
                        <a:t>Client</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ts val="1660"/>
                        </a:lnSpc>
                      </a:pPr>
                      <a:r>
                        <a:rPr lang="en-US" sz="2000"/>
                        <a:t>Origin</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ts val="1660"/>
                        </a:lnSpc>
                      </a:pPr>
                      <a:r>
                        <a:rPr lang="en-US" sz="2000"/>
                        <a:t>Target</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7895508"/>
                  </a:ext>
                </a:extLst>
              </a:tr>
              <a:tr h="232876">
                <a:tc>
                  <a:txBody>
                    <a:bodyPr/>
                    <a:lstStyle/>
                    <a:p>
                      <a:pPr algn="ctr">
                        <a:lnSpc>
                          <a:spcPts val="1660"/>
                        </a:lnSpc>
                      </a:pPr>
                      <a:r>
                        <a:rPr lang="en-US" sz="2000"/>
                        <a:t>C1</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S0</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S1</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8108992"/>
                  </a:ext>
                </a:extLst>
              </a:tr>
              <a:tr h="232876">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8355959"/>
                  </a:ext>
                </a:extLst>
              </a:tr>
            </a:tbl>
          </a:graphicData>
        </a:graphic>
      </p:graphicFrame>
      <p:sp>
        <p:nvSpPr>
          <p:cNvPr id="54" name="TextBox 53">
            <a:extLst>
              <a:ext uri="{FF2B5EF4-FFF2-40B4-BE49-F238E27FC236}">
                <a16:creationId xmlns:a16="http://schemas.microsoft.com/office/drawing/2014/main" id="{01A2BEEA-D990-AB48-DED2-998E5BEE0D65}"/>
              </a:ext>
            </a:extLst>
          </p:cNvPr>
          <p:cNvSpPr txBox="1"/>
          <p:nvPr/>
        </p:nvSpPr>
        <p:spPr>
          <a:xfrm>
            <a:off x="7944794" y="4629963"/>
            <a:ext cx="1966682" cy="461665"/>
          </a:xfrm>
          <a:prstGeom prst="rect">
            <a:avLst/>
          </a:prstGeom>
          <a:noFill/>
        </p:spPr>
        <p:txBody>
          <a:bodyPr wrap="square" rtlCol="0">
            <a:spAutoFit/>
          </a:bodyPr>
          <a:lstStyle/>
          <a:p>
            <a:pPr algn="ctr"/>
            <a:r>
              <a:rPr lang="en-US" sz="2400" b="1"/>
              <a:t>TCP</a:t>
            </a:r>
          </a:p>
        </p:txBody>
      </p:sp>
      <p:graphicFrame>
        <p:nvGraphicFramePr>
          <p:cNvPr id="1024" name="Table 16">
            <a:extLst>
              <a:ext uri="{FF2B5EF4-FFF2-40B4-BE49-F238E27FC236}">
                <a16:creationId xmlns:a16="http://schemas.microsoft.com/office/drawing/2014/main" id="{42B22A3C-EA77-001A-84BB-255E524CD2D6}"/>
              </a:ext>
            </a:extLst>
          </p:cNvPr>
          <p:cNvGraphicFramePr>
            <a:graphicFrameLocks noGrp="1"/>
          </p:cNvGraphicFramePr>
          <p:nvPr/>
        </p:nvGraphicFramePr>
        <p:xfrm>
          <a:off x="7285175" y="3288052"/>
          <a:ext cx="2435428" cy="989331"/>
        </p:xfrm>
        <a:graphic>
          <a:graphicData uri="http://schemas.openxmlformats.org/drawingml/2006/table">
            <a:tbl>
              <a:tblPr firstRow="1" bandRow="1">
                <a:tableStyleId>{5C22544A-7EE6-4342-B048-85BDC9FD1C3A}</a:tableStyleId>
              </a:tblPr>
              <a:tblGrid>
                <a:gridCol w="1217714">
                  <a:extLst>
                    <a:ext uri="{9D8B030D-6E8A-4147-A177-3AD203B41FA5}">
                      <a16:colId xmlns:a16="http://schemas.microsoft.com/office/drawing/2014/main" val="1594626085"/>
                    </a:ext>
                  </a:extLst>
                </a:gridCol>
                <a:gridCol w="1217714">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Minimum Workload</a:t>
                      </a:r>
                    </a:p>
                  </a:txBody>
                  <a:tcPr marL="100584" marR="10058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Server</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Workload</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S1</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bl>
          </a:graphicData>
        </a:graphic>
      </p:graphicFrame>
      <p:sp>
        <p:nvSpPr>
          <p:cNvPr id="32" name="TextBox 31">
            <a:extLst>
              <a:ext uri="{FF2B5EF4-FFF2-40B4-BE49-F238E27FC236}">
                <a16:creationId xmlns:a16="http://schemas.microsoft.com/office/drawing/2014/main" id="{A6976677-88AC-3226-94D6-E708202E1B47}"/>
              </a:ext>
            </a:extLst>
          </p:cNvPr>
          <p:cNvSpPr txBox="1"/>
          <p:nvPr/>
        </p:nvSpPr>
        <p:spPr>
          <a:xfrm>
            <a:off x="9719883" y="4629963"/>
            <a:ext cx="1966682" cy="461665"/>
          </a:xfrm>
          <a:prstGeom prst="rect">
            <a:avLst/>
          </a:prstGeom>
          <a:noFill/>
        </p:spPr>
        <p:txBody>
          <a:bodyPr wrap="square" rtlCol="0">
            <a:spAutoFit/>
          </a:bodyPr>
          <a:lstStyle/>
          <a:p>
            <a:pPr algn="ctr"/>
            <a:r>
              <a:rPr lang="en-US" sz="2400" b="1" err="1"/>
              <a:t>TCPMig</a:t>
            </a:r>
            <a:endParaRPr lang="en-US" sz="2400" b="1"/>
          </a:p>
        </p:txBody>
      </p:sp>
      <p:sp>
        <p:nvSpPr>
          <p:cNvPr id="33" name="TextBox 32">
            <a:extLst>
              <a:ext uri="{FF2B5EF4-FFF2-40B4-BE49-F238E27FC236}">
                <a16:creationId xmlns:a16="http://schemas.microsoft.com/office/drawing/2014/main" id="{CBDA9F5A-E432-38DA-4696-923ECD37FD76}"/>
              </a:ext>
            </a:extLst>
          </p:cNvPr>
          <p:cNvSpPr txBox="1"/>
          <p:nvPr/>
        </p:nvSpPr>
        <p:spPr>
          <a:xfrm>
            <a:off x="521979" y="4629963"/>
            <a:ext cx="1966682" cy="461665"/>
          </a:xfrm>
          <a:prstGeom prst="rect">
            <a:avLst/>
          </a:prstGeom>
          <a:noFill/>
        </p:spPr>
        <p:txBody>
          <a:bodyPr wrap="square" rtlCol="0">
            <a:spAutoFit/>
          </a:bodyPr>
          <a:lstStyle/>
          <a:p>
            <a:pPr algn="ctr"/>
            <a:r>
              <a:rPr lang="en-US" sz="2400" b="1"/>
              <a:t>TCP</a:t>
            </a:r>
          </a:p>
        </p:txBody>
      </p:sp>
      <p:sp>
        <p:nvSpPr>
          <p:cNvPr id="34" name="TextBox 33">
            <a:extLst>
              <a:ext uri="{FF2B5EF4-FFF2-40B4-BE49-F238E27FC236}">
                <a16:creationId xmlns:a16="http://schemas.microsoft.com/office/drawing/2014/main" id="{57E53750-D562-FFBC-2AA2-E654537A7E8A}"/>
              </a:ext>
            </a:extLst>
          </p:cNvPr>
          <p:cNvSpPr txBox="1"/>
          <p:nvPr/>
        </p:nvSpPr>
        <p:spPr>
          <a:xfrm>
            <a:off x="2297068" y="4629963"/>
            <a:ext cx="1966682" cy="461665"/>
          </a:xfrm>
          <a:prstGeom prst="rect">
            <a:avLst/>
          </a:prstGeom>
          <a:noFill/>
        </p:spPr>
        <p:txBody>
          <a:bodyPr wrap="square" rtlCol="0">
            <a:spAutoFit/>
          </a:bodyPr>
          <a:lstStyle/>
          <a:p>
            <a:pPr algn="ctr"/>
            <a:r>
              <a:rPr lang="en-US" sz="2400" b="1" err="1"/>
              <a:t>TCPMig</a:t>
            </a:r>
            <a:endParaRPr lang="en-US" sz="2400" b="1"/>
          </a:p>
        </p:txBody>
      </p:sp>
      <p:grpSp>
        <p:nvGrpSpPr>
          <p:cNvPr id="22" name="Group 21">
            <a:extLst>
              <a:ext uri="{FF2B5EF4-FFF2-40B4-BE49-F238E27FC236}">
                <a16:creationId xmlns:a16="http://schemas.microsoft.com/office/drawing/2014/main" id="{103B7CBF-A590-A6ED-5BB9-CED9A7E17DB7}"/>
              </a:ext>
            </a:extLst>
          </p:cNvPr>
          <p:cNvGrpSpPr/>
          <p:nvPr/>
        </p:nvGrpSpPr>
        <p:grpSpPr>
          <a:xfrm>
            <a:off x="6147388" y="2093428"/>
            <a:ext cx="2417741" cy="1046788"/>
            <a:chOff x="2330196" y="2522848"/>
            <a:chExt cx="2417741" cy="1046788"/>
          </a:xfrm>
        </p:grpSpPr>
        <p:sp>
          <p:nvSpPr>
            <p:cNvPr id="35" name="Down Arrow 1029">
              <a:extLst>
                <a:ext uri="{FF2B5EF4-FFF2-40B4-BE49-F238E27FC236}">
                  <a16:creationId xmlns:a16="http://schemas.microsoft.com/office/drawing/2014/main" id="{B1CFCB6A-25B1-EA53-C191-634BCAC10BC1}"/>
                </a:ext>
              </a:extLst>
            </p:cNvPr>
            <p:cNvSpPr/>
            <p:nvPr/>
          </p:nvSpPr>
          <p:spPr>
            <a:xfrm>
              <a:off x="2794000" y="2522848"/>
              <a:ext cx="1490133" cy="1046788"/>
            </a:xfrm>
            <a:prstGeom prst="downArrow">
              <a:avLst>
                <a:gd name="adj1" fmla="val 56136"/>
                <a:gd name="adj2" fmla="val 25936"/>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0D200B82-2911-EFF7-56E2-837D260A4EBE}"/>
                </a:ext>
              </a:extLst>
            </p:cNvPr>
            <p:cNvSpPr txBox="1"/>
            <p:nvPr/>
          </p:nvSpPr>
          <p:spPr>
            <a:xfrm>
              <a:off x="2330196" y="2613012"/>
              <a:ext cx="2417741" cy="646331"/>
            </a:xfrm>
            <a:prstGeom prst="rect">
              <a:avLst/>
            </a:prstGeom>
            <a:noFill/>
          </p:spPr>
          <p:txBody>
            <a:bodyPr wrap="square" rtlCol="0">
              <a:spAutoFit/>
            </a:bodyPr>
            <a:lstStyle/>
            <a:p>
              <a:pPr algn="ctr"/>
              <a:r>
                <a:rPr lang="en-US" b="1" err="1"/>
                <a:t>Src</a:t>
              </a:r>
              <a:r>
                <a:rPr lang="en-US" b="1"/>
                <a:t>: C1</a:t>
              </a:r>
            </a:p>
            <a:p>
              <a:pPr algn="ctr"/>
              <a:r>
                <a:rPr lang="en-US" b="1" err="1"/>
                <a:t>Dst</a:t>
              </a:r>
              <a:r>
                <a:rPr lang="en-US" b="1"/>
                <a:t>: S0</a:t>
              </a:r>
            </a:p>
          </p:txBody>
        </p:sp>
      </p:grpSp>
      <p:grpSp>
        <p:nvGrpSpPr>
          <p:cNvPr id="57" name="Group 56">
            <a:extLst>
              <a:ext uri="{FF2B5EF4-FFF2-40B4-BE49-F238E27FC236}">
                <a16:creationId xmlns:a16="http://schemas.microsoft.com/office/drawing/2014/main" id="{F4203992-FE59-4ABA-CDE6-730988B51644}"/>
              </a:ext>
            </a:extLst>
          </p:cNvPr>
          <p:cNvGrpSpPr/>
          <p:nvPr/>
        </p:nvGrpSpPr>
        <p:grpSpPr>
          <a:xfrm>
            <a:off x="4250730" y="2217145"/>
            <a:ext cx="3471837" cy="1825016"/>
            <a:chOff x="4250730" y="2217145"/>
            <a:chExt cx="3471837" cy="1825016"/>
          </a:xfrm>
        </p:grpSpPr>
        <p:sp>
          <p:nvSpPr>
            <p:cNvPr id="11" name="Rectangle 10">
              <a:extLst>
                <a:ext uri="{FF2B5EF4-FFF2-40B4-BE49-F238E27FC236}">
                  <a16:creationId xmlns:a16="http://schemas.microsoft.com/office/drawing/2014/main" id="{2D0116E2-4FC0-CC4B-5058-5B00F7D03323}"/>
                </a:ext>
              </a:extLst>
            </p:cNvPr>
            <p:cNvSpPr/>
            <p:nvPr/>
          </p:nvSpPr>
          <p:spPr>
            <a:xfrm>
              <a:off x="6975941" y="2217145"/>
              <a:ext cx="746626" cy="29480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6E4A9885-BB4E-36A6-CCA4-74B1C47C67B0}"/>
                </a:ext>
              </a:extLst>
            </p:cNvPr>
            <p:cNvSpPr/>
            <p:nvPr/>
          </p:nvSpPr>
          <p:spPr>
            <a:xfrm>
              <a:off x="4250730" y="3747355"/>
              <a:ext cx="560951" cy="29480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96ECF938-846D-D997-7CE1-82E21FF548EB}"/>
              </a:ext>
            </a:extLst>
          </p:cNvPr>
          <p:cNvSpPr/>
          <p:nvPr/>
        </p:nvSpPr>
        <p:spPr>
          <a:xfrm>
            <a:off x="6279433" y="3733501"/>
            <a:ext cx="560951" cy="29480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60" name="Group 59">
            <a:extLst>
              <a:ext uri="{FF2B5EF4-FFF2-40B4-BE49-F238E27FC236}">
                <a16:creationId xmlns:a16="http://schemas.microsoft.com/office/drawing/2014/main" id="{E2C80EC3-71EF-A737-EA77-C6492649CE19}"/>
              </a:ext>
            </a:extLst>
          </p:cNvPr>
          <p:cNvGrpSpPr/>
          <p:nvPr/>
        </p:nvGrpSpPr>
        <p:grpSpPr>
          <a:xfrm>
            <a:off x="6176009" y="4582598"/>
            <a:ext cx="2417741" cy="1046788"/>
            <a:chOff x="6176009" y="4582598"/>
            <a:chExt cx="2417741" cy="1046788"/>
          </a:xfrm>
        </p:grpSpPr>
        <p:grpSp>
          <p:nvGrpSpPr>
            <p:cNvPr id="14" name="Group 13">
              <a:extLst>
                <a:ext uri="{FF2B5EF4-FFF2-40B4-BE49-F238E27FC236}">
                  <a16:creationId xmlns:a16="http://schemas.microsoft.com/office/drawing/2014/main" id="{664D640A-7AD4-625C-2501-D550249ED1D4}"/>
                </a:ext>
              </a:extLst>
            </p:cNvPr>
            <p:cNvGrpSpPr/>
            <p:nvPr/>
          </p:nvGrpSpPr>
          <p:grpSpPr>
            <a:xfrm>
              <a:off x="6176009" y="4582598"/>
              <a:ext cx="2417741" cy="1046788"/>
              <a:chOff x="2330196" y="2522848"/>
              <a:chExt cx="2417741" cy="1046788"/>
            </a:xfrm>
          </p:grpSpPr>
          <p:sp>
            <p:nvSpPr>
              <p:cNvPr id="15" name="Down Arrow 1029">
                <a:extLst>
                  <a:ext uri="{FF2B5EF4-FFF2-40B4-BE49-F238E27FC236}">
                    <a16:creationId xmlns:a16="http://schemas.microsoft.com/office/drawing/2014/main" id="{14AF48D8-E9BB-0AD5-9E4E-44173F7FDACE}"/>
                  </a:ext>
                </a:extLst>
              </p:cNvPr>
              <p:cNvSpPr/>
              <p:nvPr/>
            </p:nvSpPr>
            <p:spPr>
              <a:xfrm>
                <a:off x="2794000" y="2522848"/>
                <a:ext cx="1490133" cy="1046788"/>
              </a:xfrm>
              <a:prstGeom prst="downArrow">
                <a:avLst>
                  <a:gd name="adj1" fmla="val 56136"/>
                  <a:gd name="adj2" fmla="val 25936"/>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17DD356-B2C8-BB81-C542-9AA355BD720C}"/>
                  </a:ext>
                </a:extLst>
              </p:cNvPr>
              <p:cNvSpPr txBox="1"/>
              <p:nvPr/>
            </p:nvSpPr>
            <p:spPr>
              <a:xfrm>
                <a:off x="2330196" y="2613012"/>
                <a:ext cx="2417741" cy="646331"/>
              </a:xfrm>
              <a:prstGeom prst="rect">
                <a:avLst/>
              </a:prstGeom>
              <a:noFill/>
            </p:spPr>
            <p:txBody>
              <a:bodyPr wrap="square" rtlCol="0">
                <a:spAutoFit/>
              </a:bodyPr>
              <a:lstStyle/>
              <a:p>
                <a:pPr algn="ctr"/>
                <a:r>
                  <a:rPr lang="en-US" b="1" err="1"/>
                  <a:t>Src</a:t>
                </a:r>
                <a:r>
                  <a:rPr lang="en-US" b="1"/>
                  <a:t>: C1</a:t>
                </a:r>
              </a:p>
              <a:p>
                <a:pPr algn="ctr"/>
                <a:r>
                  <a:rPr lang="en-US" b="1" err="1"/>
                  <a:t>Dst</a:t>
                </a:r>
                <a:r>
                  <a:rPr lang="en-US" b="1"/>
                  <a:t>: S1</a:t>
                </a:r>
              </a:p>
            </p:txBody>
          </p:sp>
        </p:grpSp>
        <p:sp>
          <p:nvSpPr>
            <p:cNvPr id="19" name="Rectangle 18">
              <a:extLst>
                <a:ext uri="{FF2B5EF4-FFF2-40B4-BE49-F238E27FC236}">
                  <a16:creationId xmlns:a16="http://schemas.microsoft.com/office/drawing/2014/main" id="{6B085EC2-79CF-2623-33B3-B6390DBCEFE9}"/>
                </a:ext>
              </a:extLst>
            </p:cNvPr>
            <p:cNvSpPr/>
            <p:nvPr/>
          </p:nvSpPr>
          <p:spPr>
            <a:xfrm>
              <a:off x="7004013" y="4978430"/>
              <a:ext cx="746626" cy="29480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20" name="Down Arrow 1024">
            <a:extLst>
              <a:ext uri="{FF2B5EF4-FFF2-40B4-BE49-F238E27FC236}">
                <a16:creationId xmlns:a16="http://schemas.microsoft.com/office/drawing/2014/main" id="{0170D750-2E12-2DCF-7A97-AF3D3695AD02}"/>
              </a:ext>
            </a:extLst>
          </p:cNvPr>
          <p:cNvSpPr/>
          <p:nvPr/>
        </p:nvSpPr>
        <p:spPr>
          <a:xfrm>
            <a:off x="4064005" y="4603394"/>
            <a:ext cx="1490133" cy="1151467"/>
          </a:xfrm>
          <a:prstGeom prst="downArrow">
            <a:avLst>
              <a:gd name="adj1" fmla="val 56136"/>
              <a:gd name="adj2" fmla="val 25936"/>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5695911-944D-14D5-D5DF-D108B5776C3D}"/>
              </a:ext>
            </a:extLst>
          </p:cNvPr>
          <p:cNvSpPr txBox="1"/>
          <p:nvPr/>
        </p:nvSpPr>
        <p:spPr>
          <a:xfrm>
            <a:off x="3600202" y="4514170"/>
            <a:ext cx="2417741" cy="1200329"/>
          </a:xfrm>
          <a:prstGeom prst="rect">
            <a:avLst/>
          </a:prstGeom>
          <a:noFill/>
        </p:spPr>
        <p:txBody>
          <a:bodyPr wrap="square" rtlCol="0">
            <a:spAutoFit/>
          </a:bodyPr>
          <a:lstStyle/>
          <a:p>
            <a:pPr algn="ctr"/>
            <a:r>
              <a:rPr lang="en-US" b="1"/>
              <a:t>PREPARE_MIG_ACK</a:t>
            </a:r>
          </a:p>
          <a:p>
            <a:pPr algn="ctr"/>
            <a:r>
              <a:rPr lang="en-US" b="1"/>
              <a:t>Origin: S0</a:t>
            </a:r>
          </a:p>
          <a:p>
            <a:pPr algn="ctr"/>
            <a:r>
              <a:rPr lang="en-US" b="1"/>
              <a:t>Conn: C1</a:t>
            </a:r>
          </a:p>
          <a:p>
            <a:pPr algn="ctr"/>
            <a:r>
              <a:rPr lang="en-US" b="1"/>
              <a:t>Target: S1</a:t>
            </a:r>
          </a:p>
        </p:txBody>
      </p:sp>
      <p:sp>
        <p:nvSpPr>
          <p:cNvPr id="47" name="TextBox 46">
            <a:extLst>
              <a:ext uri="{FF2B5EF4-FFF2-40B4-BE49-F238E27FC236}">
                <a16:creationId xmlns:a16="http://schemas.microsoft.com/office/drawing/2014/main" id="{EAE6AD1A-06B0-D01E-822F-7A47BAFF8E8A}"/>
              </a:ext>
            </a:extLst>
          </p:cNvPr>
          <p:cNvSpPr txBox="1"/>
          <p:nvPr/>
        </p:nvSpPr>
        <p:spPr>
          <a:xfrm>
            <a:off x="432358" y="6120701"/>
            <a:ext cx="9869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C0</a:t>
            </a:r>
          </a:p>
        </p:txBody>
      </p:sp>
      <p:sp>
        <p:nvSpPr>
          <p:cNvPr id="48" name="TextBox 47">
            <a:extLst>
              <a:ext uri="{FF2B5EF4-FFF2-40B4-BE49-F238E27FC236}">
                <a16:creationId xmlns:a16="http://schemas.microsoft.com/office/drawing/2014/main" id="{E0A56F9D-C6EE-BFA5-B9BA-060AC6C19AA8}"/>
              </a:ext>
            </a:extLst>
          </p:cNvPr>
          <p:cNvSpPr txBox="1"/>
          <p:nvPr/>
        </p:nvSpPr>
        <p:spPr>
          <a:xfrm>
            <a:off x="928093" y="6120701"/>
            <a:ext cx="9869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C1</a:t>
            </a:r>
          </a:p>
        </p:txBody>
      </p:sp>
      <p:graphicFrame>
        <p:nvGraphicFramePr>
          <p:cNvPr id="49" name="Table 5">
            <a:extLst>
              <a:ext uri="{FF2B5EF4-FFF2-40B4-BE49-F238E27FC236}">
                <a16:creationId xmlns:a16="http://schemas.microsoft.com/office/drawing/2014/main" id="{94DE8C07-4BB1-029A-FE0E-AE3A752B234C}"/>
              </a:ext>
            </a:extLst>
          </p:cNvPr>
          <p:cNvGraphicFramePr>
            <a:graphicFrameLocks noGrp="1"/>
          </p:cNvGraphicFramePr>
          <p:nvPr>
            <p:extLst>
              <p:ext uri="{D42A27DB-BD31-4B8C-83A1-F6EECF244321}">
                <p14:modId xmlns:p14="http://schemas.microsoft.com/office/powerpoint/2010/main" val="1071236329"/>
              </p:ext>
            </p:extLst>
          </p:nvPr>
        </p:nvGraphicFramePr>
        <p:xfrm>
          <a:off x="794779" y="5066434"/>
          <a:ext cx="288438" cy="1108365"/>
        </p:xfrm>
        <a:graphic>
          <a:graphicData uri="http://schemas.openxmlformats.org/drawingml/2006/table">
            <a:tbl>
              <a:tblPr firstRow="1" bandRow="1">
                <a:tableStyleId>{5C22544A-7EE6-4342-B048-85BDC9FD1C3A}</a:tableStyleId>
              </a:tblPr>
              <a:tblGrid>
                <a:gridCol w="288438">
                  <a:extLst>
                    <a:ext uri="{9D8B030D-6E8A-4147-A177-3AD203B41FA5}">
                      <a16:colId xmlns:a16="http://schemas.microsoft.com/office/drawing/2014/main" val="2923784333"/>
                    </a:ext>
                  </a:extLst>
                </a:gridCol>
              </a:tblGrid>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9649053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96131946"/>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FFFF00"/>
                    </a:solidFill>
                  </a:tcPr>
                </a:tc>
                <a:extLst>
                  <a:ext uri="{0D108BD9-81ED-4DB2-BD59-A6C34878D82A}">
                    <a16:rowId xmlns:a16="http://schemas.microsoft.com/office/drawing/2014/main" val="3362491522"/>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196588464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6495522"/>
                  </a:ext>
                </a:extLst>
              </a:tr>
            </a:tbl>
          </a:graphicData>
        </a:graphic>
      </p:graphicFrame>
      <p:sp>
        <p:nvSpPr>
          <p:cNvPr id="50" name="TextBox 49">
            <a:extLst>
              <a:ext uri="{FF2B5EF4-FFF2-40B4-BE49-F238E27FC236}">
                <a16:creationId xmlns:a16="http://schemas.microsoft.com/office/drawing/2014/main" id="{F778A4D1-79FD-7791-DC81-A787CA49D932}"/>
              </a:ext>
            </a:extLst>
          </p:cNvPr>
          <p:cNvSpPr txBox="1"/>
          <p:nvPr/>
        </p:nvSpPr>
        <p:spPr>
          <a:xfrm>
            <a:off x="660452" y="5020597"/>
            <a:ext cx="55709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i="1">
                <a:solidFill>
                  <a:srgbClr val="0070C0"/>
                </a:solidFill>
              </a:rPr>
              <a:t>17</a:t>
            </a:r>
          </a:p>
        </p:txBody>
      </p:sp>
      <p:graphicFrame>
        <p:nvGraphicFramePr>
          <p:cNvPr id="51" name="Table 5">
            <a:extLst>
              <a:ext uri="{FF2B5EF4-FFF2-40B4-BE49-F238E27FC236}">
                <a16:creationId xmlns:a16="http://schemas.microsoft.com/office/drawing/2014/main" id="{48EEF829-CA89-D69E-B1E5-C356507D822C}"/>
              </a:ext>
            </a:extLst>
          </p:cNvPr>
          <p:cNvGraphicFramePr>
            <a:graphicFrameLocks noGrp="1"/>
          </p:cNvGraphicFramePr>
          <p:nvPr>
            <p:extLst>
              <p:ext uri="{D42A27DB-BD31-4B8C-83A1-F6EECF244321}">
                <p14:modId xmlns:p14="http://schemas.microsoft.com/office/powerpoint/2010/main" val="4293308485"/>
              </p:ext>
            </p:extLst>
          </p:nvPr>
        </p:nvGraphicFramePr>
        <p:xfrm>
          <a:off x="1280329" y="5066434"/>
          <a:ext cx="288438" cy="1108365"/>
        </p:xfrm>
        <a:graphic>
          <a:graphicData uri="http://schemas.openxmlformats.org/drawingml/2006/table">
            <a:tbl>
              <a:tblPr firstRow="1" bandRow="1">
                <a:tableStyleId>{5C22544A-7EE6-4342-B048-85BDC9FD1C3A}</a:tableStyleId>
              </a:tblPr>
              <a:tblGrid>
                <a:gridCol w="288438">
                  <a:extLst>
                    <a:ext uri="{9D8B030D-6E8A-4147-A177-3AD203B41FA5}">
                      <a16:colId xmlns:a16="http://schemas.microsoft.com/office/drawing/2014/main" val="2923784333"/>
                    </a:ext>
                  </a:extLst>
                </a:gridCol>
              </a:tblGrid>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9649053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96131946"/>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FFFF00"/>
                    </a:solidFill>
                  </a:tcPr>
                </a:tc>
                <a:extLst>
                  <a:ext uri="{0D108BD9-81ED-4DB2-BD59-A6C34878D82A}">
                    <a16:rowId xmlns:a16="http://schemas.microsoft.com/office/drawing/2014/main" val="3362491522"/>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196588464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6495522"/>
                  </a:ext>
                </a:extLst>
              </a:tr>
            </a:tbl>
          </a:graphicData>
        </a:graphic>
      </p:graphicFrame>
      <p:sp>
        <p:nvSpPr>
          <p:cNvPr id="52" name="TextBox 51">
            <a:extLst>
              <a:ext uri="{FF2B5EF4-FFF2-40B4-BE49-F238E27FC236}">
                <a16:creationId xmlns:a16="http://schemas.microsoft.com/office/drawing/2014/main" id="{0F633B31-3CDB-E70C-2EEA-C19E8B8B9D14}"/>
              </a:ext>
            </a:extLst>
          </p:cNvPr>
          <p:cNvSpPr txBox="1"/>
          <p:nvPr/>
        </p:nvSpPr>
        <p:spPr>
          <a:xfrm>
            <a:off x="1146002" y="5020597"/>
            <a:ext cx="55709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i="1">
                <a:solidFill>
                  <a:srgbClr val="0070C0"/>
                </a:solidFill>
              </a:rPr>
              <a:t>15</a:t>
            </a:r>
          </a:p>
        </p:txBody>
      </p:sp>
      <p:graphicFrame>
        <p:nvGraphicFramePr>
          <p:cNvPr id="53" name="Table 5">
            <a:extLst>
              <a:ext uri="{FF2B5EF4-FFF2-40B4-BE49-F238E27FC236}">
                <a16:creationId xmlns:a16="http://schemas.microsoft.com/office/drawing/2014/main" id="{8686FD2D-8491-9749-F639-A968AF5716E3}"/>
              </a:ext>
            </a:extLst>
          </p:cNvPr>
          <p:cNvGraphicFramePr>
            <a:graphicFrameLocks noGrp="1"/>
          </p:cNvGraphicFramePr>
          <p:nvPr>
            <p:extLst>
              <p:ext uri="{D42A27DB-BD31-4B8C-83A1-F6EECF244321}">
                <p14:modId xmlns:p14="http://schemas.microsoft.com/office/powerpoint/2010/main" val="3471369800"/>
              </p:ext>
            </p:extLst>
          </p:nvPr>
        </p:nvGraphicFramePr>
        <p:xfrm>
          <a:off x="9983407" y="5039579"/>
          <a:ext cx="288438" cy="1108365"/>
        </p:xfrm>
        <a:graphic>
          <a:graphicData uri="http://schemas.openxmlformats.org/drawingml/2006/table">
            <a:tbl>
              <a:tblPr firstRow="1" bandRow="1">
                <a:tableStyleId>{5C22544A-7EE6-4342-B048-85BDC9FD1C3A}</a:tableStyleId>
              </a:tblPr>
              <a:tblGrid>
                <a:gridCol w="288438">
                  <a:extLst>
                    <a:ext uri="{9D8B030D-6E8A-4147-A177-3AD203B41FA5}">
                      <a16:colId xmlns:a16="http://schemas.microsoft.com/office/drawing/2014/main" val="2923784333"/>
                    </a:ext>
                  </a:extLst>
                </a:gridCol>
              </a:tblGrid>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96490530"/>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96131946"/>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362491522"/>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965884640"/>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dash"/>
                      <a:round/>
                      <a:headEnd type="none" w="med" len="med"/>
                      <a:tailEnd type="none" w="med" len="med"/>
                    </a:lnB>
                    <a:solidFill>
                      <a:srgbClr val="00B050"/>
                    </a:solidFill>
                  </a:tcPr>
                </a:tc>
                <a:extLst>
                  <a:ext uri="{0D108BD9-81ED-4DB2-BD59-A6C34878D82A}">
                    <a16:rowId xmlns:a16="http://schemas.microsoft.com/office/drawing/2014/main" val="6495522"/>
                  </a:ext>
                </a:extLst>
              </a:tr>
            </a:tbl>
          </a:graphicData>
        </a:graphic>
      </p:graphicFrame>
      <p:sp>
        <p:nvSpPr>
          <p:cNvPr id="55" name="TextBox 54">
            <a:extLst>
              <a:ext uri="{FF2B5EF4-FFF2-40B4-BE49-F238E27FC236}">
                <a16:creationId xmlns:a16="http://schemas.microsoft.com/office/drawing/2014/main" id="{7887F303-490E-495A-FB4D-FE9C5F5BE39E}"/>
              </a:ext>
            </a:extLst>
          </p:cNvPr>
          <p:cNvSpPr txBox="1"/>
          <p:nvPr/>
        </p:nvSpPr>
        <p:spPr>
          <a:xfrm>
            <a:off x="9640581" y="6095301"/>
            <a:ext cx="9869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C1</a:t>
            </a:r>
          </a:p>
        </p:txBody>
      </p:sp>
      <p:sp>
        <p:nvSpPr>
          <p:cNvPr id="56" name="Rectangle 55">
            <a:extLst>
              <a:ext uri="{FF2B5EF4-FFF2-40B4-BE49-F238E27FC236}">
                <a16:creationId xmlns:a16="http://schemas.microsoft.com/office/drawing/2014/main" id="{7A4D8166-C7F8-FAC9-42C4-EED95F3EB908}"/>
              </a:ext>
            </a:extLst>
          </p:cNvPr>
          <p:cNvSpPr/>
          <p:nvPr/>
        </p:nvSpPr>
        <p:spPr>
          <a:xfrm>
            <a:off x="2748647" y="5784483"/>
            <a:ext cx="1005073" cy="369332"/>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b="1"/>
              <a:t>C1</a:t>
            </a:r>
          </a:p>
        </p:txBody>
      </p:sp>
      <p:sp>
        <p:nvSpPr>
          <p:cNvPr id="63" name="TextBox 62">
            <a:extLst>
              <a:ext uri="{FF2B5EF4-FFF2-40B4-BE49-F238E27FC236}">
                <a16:creationId xmlns:a16="http://schemas.microsoft.com/office/drawing/2014/main" id="{84766FE4-5783-967E-F378-63EC0C16E91C}"/>
              </a:ext>
            </a:extLst>
          </p:cNvPr>
          <p:cNvSpPr txBox="1"/>
          <p:nvPr/>
        </p:nvSpPr>
        <p:spPr>
          <a:xfrm>
            <a:off x="9851852" y="5020597"/>
            <a:ext cx="55709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i="1">
                <a:solidFill>
                  <a:srgbClr val="0070C0"/>
                </a:solidFill>
              </a:rPr>
              <a:t>1</a:t>
            </a:r>
          </a:p>
        </p:txBody>
      </p:sp>
      <p:graphicFrame>
        <p:nvGraphicFramePr>
          <p:cNvPr id="62" name="Table 5">
            <a:extLst>
              <a:ext uri="{FF2B5EF4-FFF2-40B4-BE49-F238E27FC236}">
                <a16:creationId xmlns:a16="http://schemas.microsoft.com/office/drawing/2014/main" id="{59F11930-76AC-158A-10B3-7D2D0CC14B4B}"/>
              </a:ext>
            </a:extLst>
          </p:cNvPr>
          <p:cNvGraphicFramePr>
            <a:graphicFrameLocks noGrp="1"/>
          </p:cNvGraphicFramePr>
          <p:nvPr>
            <p:extLst>
              <p:ext uri="{D42A27DB-BD31-4B8C-83A1-F6EECF244321}">
                <p14:modId xmlns:p14="http://schemas.microsoft.com/office/powerpoint/2010/main" val="100484785"/>
              </p:ext>
            </p:extLst>
          </p:nvPr>
        </p:nvGraphicFramePr>
        <p:xfrm>
          <a:off x="9983407" y="5039579"/>
          <a:ext cx="288438" cy="1108365"/>
        </p:xfrm>
        <a:graphic>
          <a:graphicData uri="http://schemas.openxmlformats.org/drawingml/2006/table">
            <a:tbl>
              <a:tblPr firstRow="1" bandRow="1">
                <a:tableStyleId>{5C22544A-7EE6-4342-B048-85BDC9FD1C3A}</a:tableStyleId>
              </a:tblPr>
              <a:tblGrid>
                <a:gridCol w="288438">
                  <a:extLst>
                    <a:ext uri="{9D8B030D-6E8A-4147-A177-3AD203B41FA5}">
                      <a16:colId xmlns:a16="http://schemas.microsoft.com/office/drawing/2014/main" val="2923784333"/>
                    </a:ext>
                  </a:extLst>
                </a:gridCol>
              </a:tblGrid>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96490530"/>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96131946"/>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362491522"/>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965884640"/>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6495522"/>
                  </a:ext>
                </a:extLst>
              </a:tr>
            </a:tbl>
          </a:graphicData>
        </a:graphic>
      </p:graphicFrame>
      <p:sp>
        <p:nvSpPr>
          <p:cNvPr id="1025" name="Title 1">
            <a:extLst>
              <a:ext uri="{FF2B5EF4-FFF2-40B4-BE49-F238E27FC236}">
                <a16:creationId xmlns:a16="http://schemas.microsoft.com/office/drawing/2014/main" id="{8E5D5761-FDFA-AEE9-1C31-84ADD58E3006}"/>
              </a:ext>
            </a:extLst>
          </p:cNvPr>
          <p:cNvSpPr txBox="1">
            <a:spLocks/>
          </p:cNvSpPr>
          <p:nvPr/>
        </p:nvSpPr>
        <p:spPr>
          <a:xfrm>
            <a:off x="-38100" y="72655"/>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dirty="0"/>
              <a:t>Transient Request Buffering</a:t>
            </a:r>
            <a:endParaRPr lang="en-US" sz="5000" dirty="0"/>
          </a:p>
        </p:txBody>
      </p:sp>
      <p:sp>
        <p:nvSpPr>
          <p:cNvPr id="5" name="Rectangle 4">
            <a:extLst>
              <a:ext uri="{FF2B5EF4-FFF2-40B4-BE49-F238E27FC236}">
                <a16:creationId xmlns:a16="http://schemas.microsoft.com/office/drawing/2014/main" id="{8BCA7967-8391-4F08-7625-1B4173503F1B}"/>
              </a:ext>
            </a:extLst>
          </p:cNvPr>
          <p:cNvSpPr/>
          <p:nvPr/>
        </p:nvSpPr>
        <p:spPr>
          <a:xfrm>
            <a:off x="270283" y="1221023"/>
            <a:ext cx="3167835" cy="1545755"/>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Workflow:</a:t>
            </a:r>
          </a:p>
          <a:p>
            <a:pPr marL="342900" indent="-342900">
              <a:buAutoNum type="arabicPeriod"/>
            </a:pPr>
            <a:r>
              <a:rPr lang="en-US" dirty="0">
                <a:solidFill>
                  <a:schemeClr val="tx1"/>
                </a:solidFill>
              </a:rPr>
              <a:t>Establish connection</a:t>
            </a:r>
          </a:p>
          <a:p>
            <a:pPr marL="342900" indent="-342900">
              <a:buAutoNum type="arabicPeriod"/>
            </a:pPr>
            <a:r>
              <a:rPr lang="en-US" dirty="0">
                <a:solidFill>
                  <a:schemeClr val="tx1"/>
                </a:solidFill>
              </a:rPr>
              <a:t>Initiate migration</a:t>
            </a:r>
          </a:p>
          <a:p>
            <a:pPr marL="342900" indent="-342900">
              <a:buAutoNum type="arabicPeriod"/>
            </a:pPr>
            <a:r>
              <a:rPr lang="en-US" dirty="0">
                <a:solidFill>
                  <a:schemeClr val="tx1"/>
                </a:solidFill>
              </a:rPr>
              <a:t>Prepare migration (buffer)</a:t>
            </a:r>
          </a:p>
          <a:p>
            <a:pPr marL="342900" indent="-342900">
              <a:buAutoNum type="arabicPeriod"/>
            </a:pPr>
            <a:r>
              <a:rPr lang="en-US" dirty="0">
                <a:solidFill>
                  <a:schemeClr val="bg1"/>
                </a:solidFill>
              </a:rPr>
              <a:t>Transfer connection state</a:t>
            </a:r>
          </a:p>
        </p:txBody>
      </p:sp>
      <p:sp>
        <p:nvSpPr>
          <p:cNvPr id="6" name="Rectangle 5">
            <a:extLst>
              <a:ext uri="{FF2B5EF4-FFF2-40B4-BE49-F238E27FC236}">
                <a16:creationId xmlns:a16="http://schemas.microsoft.com/office/drawing/2014/main" id="{9E95491F-2F89-BA77-50E7-F3CC1137A1A2}"/>
              </a:ext>
            </a:extLst>
          </p:cNvPr>
          <p:cNvSpPr/>
          <p:nvPr/>
        </p:nvSpPr>
        <p:spPr>
          <a:xfrm>
            <a:off x="263183" y="2123787"/>
            <a:ext cx="3118849" cy="29480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7" name="Group 6">
            <a:extLst>
              <a:ext uri="{FF2B5EF4-FFF2-40B4-BE49-F238E27FC236}">
                <a16:creationId xmlns:a16="http://schemas.microsoft.com/office/drawing/2014/main" id="{B1DA0478-3BD8-F153-5323-8B59C8B52B68}"/>
              </a:ext>
            </a:extLst>
          </p:cNvPr>
          <p:cNvGrpSpPr/>
          <p:nvPr/>
        </p:nvGrpSpPr>
        <p:grpSpPr>
          <a:xfrm>
            <a:off x="4004960" y="1299083"/>
            <a:ext cx="1147303" cy="946285"/>
            <a:chOff x="1766004" y="67676"/>
            <a:chExt cx="1388237" cy="1145004"/>
          </a:xfrm>
        </p:grpSpPr>
        <p:pic>
          <p:nvPicPr>
            <p:cNvPr id="9" name="Picture 7" descr="Icon&#10;&#10;Description automatically generated">
              <a:extLst>
                <a:ext uri="{FF2B5EF4-FFF2-40B4-BE49-F238E27FC236}">
                  <a16:creationId xmlns:a16="http://schemas.microsoft.com/office/drawing/2014/main" id="{5B2B20E8-56D6-3EB8-9308-1145FCD365F9}"/>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10" name="TextBox 9">
              <a:extLst>
                <a:ext uri="{FF2B5EF4-FFF2-40B4-BE49-F238E27FC236}">
                  <a16:creationId xmlns:a16="http://schemas.microsoft.com/office/drawing/2014/main" id="{9AE98F02-4D3B-63C7-950D-0A8A1542B28C}"/>
                </a:ext>
              </a:extLst>
            </p:cNvPr>
            <p:cNvSpPr txBox="1"/>
            <p:nvPr/>
          </p:nvSpPr>
          <p:spPr>
            <a:xfrm>
              <a:off x="1766004" y="67676"/>
              <a:ext cx="1194174" cy="558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C0</a:t>
              </a:r>
            </a:p>
          </p:txBody>
        </p:sp>
      </p:grpSp>
      <p:grpSp>
        <p:nvGrpSpPr>
          <p:cNvPr id="13" name="Group 12">
            <a:extLst>
              <a:ext uri="{FF2B5EF4-FFF2-40B4-BE49-F238E27FC236}">
                <a16:creationId xmlns:a16="http://schemas.microsoft.com/office/drawing/2014/main" id="{F9A6EBCA-D233-3E91-4ABE-C1319054A20B}"/>
              </a:ext>
            </a:extLst>
          </p:cNvPr>
          <p:cNvGrpSpPr/>
          <p:nvPr/>
        </p:nvGrpSpPr>
        <p:grpSpPr>
          <a:xfrm>
            <a:off x="6546277" y="1286745"/>
            <a:ext cx="1136903" cy="958623"/>
            <a:chOff x="1778588" y="52747"/>
            <a:chExt cx="1375653" cy="1159933"/>
          </a:xfrm>
        </p:grpSpPr>
        <p:pic>
          <p:nvPicPr>
            <p:cNvPr id="17" name="Picture 7" descr="Icon&#10;&#10;Description automatically generated">
              <a:extLst>
                <a:ext uri="{FF2B5EF4-FFF2-40B4-BE49-F238E27FC236}">
                  <a16:creationId xmlns:a16="http://schemas.microsoft.com/office/drawing/2014/main" id="{B516A384-BC27-8187-ADD5-24770CE70F35}"/>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25" name="TextBox 24">
              <a:extLst>
                <a:ext uri="{FF2B5EF4-FFF2-40B4-BE49-F238E27FC236}">
                  <a16:creationId xmlns:a16="http://schemas.microsoft.com/office/drawing/2014/main" id="{C334876C-C12F-5030-B6F0-3021EB66CAEA}"/>
                </a:ext>
              </a:extLst>
            </p:cNvPr>
            <p:cNvSpPr txBox="1"/>
            <p:nvPr/>
          </p:nvSpPr>
          <p:spPr>
            <a:xfrm>
              <a:off x="1778588" y="52747"/>
              <a:ext cx="1194174" cy="558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C1</a:t>
              </a:r>
            </a:p>
          </p:txBody>
        </p:sp>
      </p:grpSp>
    </p:spTree>
    <p:extLst>
      <p:ext uri="{BB962C8B-B14F-4D97-AF65-F5344CB8AC3E}">
        <p14:creationId xmlns:p14="http://schemas.microsoft.com/office/powerpoint/2010/main" val="4087304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par>
                          <p:cTn id="11" fill="hold">
                            <p:stCondLst>
                              <p:cond delay="0"/>
                            </p:stCondLst>
                            <p:childTnLst>
                              <p:par>
                                <p:cTn id="12" presetID="22" presetClass="entr" presetSubtype="1" fill="hold" nodeType="afterEffect">
                                  <p:stCondLst>
                                    <p:cond delay="0"/>
                                  </p:stCondLst>
                                  <p:childTnLst>
                                    <p:set>
                                      <p:cBhvr>
                                        <p:cTn id="13" dur="1" fill="hold">
                                          <p:stCondLst>
                                            <p:cond delay="0"/>
                                          </p:stCondLst>
                                        </p:cTn>
                                        <p:tgtEl>
                                          <p:spTgt spid="60"/>
                                        </p:tgtEl>
                                        <p:attrNameLst>
                                          <p:attrName>style.visibility</p:attrName>
                                        </p:attrNameLst>
                                      </p:cBhvr>
                                      <p:to>
                                        <p:strVal val="visible"/>
                                      </p:to>
                                    </p:set>
                                    <p:animEffect transition="in" filter="wipe(up)">
                                      <p:cBhvr>
                                        <p:cTn id="14" dur="500"/>
                                        <p:tgtEl>
                                          <p:spTgt spid="60"/>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35">
            <a:extLst>
              <a:ext uri="{FF2B5EF4-FFF2-40B4-BE49-F238E27FC236}">
                <a16:creationId xmlns:a16="http://schemas.microsoft.com/office/drawing/2014/main" id="{53686919-919B-248C-0E3D-1270B6AAF831}"/>
              </a:ext>
            </a:extLst>
          </p:cNvPr>
          <p:cNvSpPr>
            <a:spLocks noGrp="1"/>
          </p:cNvSpPr>
          <p:nvPr>
            <p:ph type="sldNum" sz="quarter" idx="12"/>
          </p:nvPr>
        </p:nvSpPr>
        <p:spPr/>
        <p:txBody>
          <a:bodyPr/>
          <a:lstStyle/>
          <a:p>
            <a:fld id="{CE74A110-DBB9-CA44-8C7F-E2E29250936F}" type="slidenum">
              <a:rPr lang="en-US" smtClean="0"/>
              <a:t>35</a:t>
            </a:fld>
            <a:endParaRPr lang="en-US"/>
          </a:p>
        </p:txBody>
      </p:sp>
      <p:grpSp>
        <p:nvGrpSpPr>
          <p:cNvPr id="8" name="Group 7">
            <a:extLst>
              <a:ext uri="{FF2B5EF4-FFF2-40B4-BE49-F238E27FC236}">
                <a16:creationId xmlns:a16="http://schemas.microsoft.com/office/drawing/2014/main" id="{27884D54-480C-5C58-473C-E58D890FC75B}"/>
              </a:ext>
            </a:extLst>
          </p:cNvPr>
          <p:cNvGrpSpPr/>
          <p:nvPr/>
        </p:nvGrpSpPr>
        <p:grpSpPr>
          <a:xfrm>
            <a:off x="2254513" y="2965832"/>
            <a:ext cx="7682975" cy="1622754"/>
            <a:chOff x="2084794" y="3301165"/>
            <a:chExt cx="7682975" cy="1475232"/>
          </a:xfrm>
        </p:grpSpPr>
        <p:sp>
          <p:nvSpPr>
            <p:cNvPr id="23" name="Rectangle: Rounded Corners 22">
              <a:extLst>
                <a:ext uri="{FF2B5EF4-FFF2-40B4-BE49-F238E27FC236}">
                  <a16:creationId xmlns:a16="http://schemas.microsoft.com/office/drawing/2014/main" id="{9689B19B-A9FC-7586-E2CF-258C4D0FE79C}"/>
                </a:ext>
              </a:extLst>
            </p:cNvPr>
            <p:cNvSpPr/>
            <p:nvPr/>
          </p:nvSpPr>
          <p:spPr>
            <a:xfrm>
              <a:off x="2084794" y="3305344"/>
              <a:ext cx="7682975" cy="1457277"/>
            </a:xfrm>
            <a:prstGeom prst="round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24" name="Picture 4" descr="Network hub ">
              <a:extLst>
                <a:ext uri="{FF2B5EF4-FFF2-40B4-BE49-F238E27FC236}">
                  <a16:creationId xmlns:a16="http://schemas.microsoft.com/office/drawing/2014/main" id="{D5203A88-9EEA-D0BB-5B04-3EC850DC27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3198" y="3301165"/>
              <a:ext cx="1475232" cy="14752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a:extLst>
              <a:ext uri="{FF2B5EF4-FFF2-40B4-BE49-F238E27FC236}">
                <a16:creationId xmlns:a16="http://schemas.microsoft.com/office/drawing/2014/main" id="{60CF5EDD-E777-C82E-CA7C-AAA5BEA3029B}"/>
              </a:ext>
            </a:extLst>
          </p:cNvPr>
          <p:cNvGrpSpPr/>
          <p:nvPr/>
        </p:nvGrpSpPr>
        <p:grpSpPr>
          <a:xfrm>
            <a:off x="4188883" y="5442769"/>
            <a:ext cx="3814234" cy="1234138"/>
            <a:chOff x="3891998" y="5442769"/>
            <a:chExt cx="3814234" cy="1234138"/>
          </a:xfrm>
        </p:grpSpPr>
        <p:grpSp>
          <p:nvGrpSpPr>
            <p:cNvPr id="27" name="Group 26">
              <a:extLst>
                <a:ext uri="{FF2B5EF4-FFF2-40B4-BE49-F238E27FC236}">
                  <a16:creationId xmlns:a16="http://schemas.microsoft.com/office/drawing/2014/main" id="{B20F345F-54EB-FACF-0E95-51EB28075A4B}"/>
                </a:ext>
              </a:extLst>
            </p:cNvPr>
            <p:cNvGrpSpPr/>
            <p:nvPr/>
          </p:nvGrpSpPr>
          <p:grpSpPr>
            <a:xfrm>
              <a:off x="3891998" y="5442769"/>
              <a:ext cx="1254464" cy="1234138"/>
              <a:chOff x="4746504" y="1547938"/>
              <a:chExt cx="1140422" cy="1121944"/>
            </a:xfrm>
          </p:grpSpPr>
          <p:pic>
            <p:nvPicPr>
              <p:cNvPr id="31" name="Picture 51" descr="A picture containing electronics, projector&#10;&#10;Description automatically generated">
                <a:extLst>
                  <a:ext uri="{FF2B5EF4-FFF2-40B4-BE49-F238E27FC236}">
                    <a16:creationId xmlns:a16="http://schemas.microsoft.com/office/drawing/2014/main" id="{A6DFB6F5-46C9-C79B-AF53-3E726CB3F7A8}"/>
                  </a:ext>
                </a:extLst>
              </p:cNvPr>
              <p:cNvPicPr>
                <a:picLocks noChangeAspect="1"/>
              </p:cNvPicPr>
              <p:nvPr/>
            </p:nvPicPr>
            <p:blipFill>
              <a:blip r:embed="rId4"/>
              <a:stretch>
                <a:fillRect/>
              </a:stretch>
            </p:blipFill>
            <p:spPr>
              <a:xfrm>
                <a:off x="4746504" y="1547938"/>
                <a:ext cx="1140422" cy="1121944"/>
              </a:xfrm>
              <a:prstGeom prst="rect">
                <a:avLst/>
              </a:prstGeom>
            </p:spPr>
          </p:pic>
          <p:sp>
            <p:nvSpPr>
              <p:cNvPr id="37" name="TextBox 36">
                <a:extLst>
                  <a:ext uri="{FF2B5EF4-FFF2-40B4-BE49-F238E27FC236}">
                    <a16:creationId xmlns:a16="http://schemas.microsoft.com/office/drawing/2014/main" id="{FB012B7B-D94F-6819-BAA0-0B57C3447711}"/>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grpSp>
          <p:nvGrpSpPr>
            <p:cNvPr id="28" name="Group 27">
              <a:extLst>
                <a:ext uri="{FF2B5EF4-FFF2-40B4-BE49-F238E27FC236}">
                  <a16:creationId xmlns:a16="http://schemas.microsoft.com/office/drawing/2014/main" id="{E71C24BF-BFF8-0C56-2F31-6CFF633AE701}"/>
                </a:ext>
              </a:extLst>
            </p:cNvPr>
            <p:cNvGrpSpPr/>
            <p:nvPr/>
          </p:nvGrpSpPr>
          <p:grpSpPr>
            <a:xfrm>
              <a:off x="6451768" y="5442769"/>
              <a:ext cx="1254464" cy="1234138"/>
              <a:chOff x="4746504" y="1547938"/>
              <a:chExt cx="1140422" cy="1121944"/>
            </a:xfrm>
          </p:grpSpPr>
          <p:pic>
            <p:nvPicPr>
              <p:cNvPr id="29" name="Picture 51" descr="A picture containing electronics, projector&#10;&#10;Description automatically generated">
                <a:extLst>
                  <a:ext uri="{FF2B5EF4-FFF2-40B4-BE49-F238E27FC236}">
                    <a16:creationId xmlns:a16="http://schemas.microsoft.com/office/drawing/2014/main" id="{E0B5AA0B-3D0F-D959-E27A-0DC613A9EDBA}"/>
                  </a:ext>
                </a:extLst>
              </p:cNvPr>
              <p:cNvPicPr>
                <a:picLocks noChangeAspect="1"/>
              </p:cNvPicPr>
              <p:nvPr/>
            </p:nvPicPr>
            <p:blipFill>
              <a:blip r:embed="rId4"/>
              <a:stretch>
                <a:fillRect/>
              </a:stretch>
            </p:blipFill>
            <p:spPr>
              <a:xfrm>
                <a:off x="4746504" y="1547938"/>
                <a:ext cx="1140422" cy="1121944"/>
              </a:xfrm>
              <a:prstGeom prst="rect">
                <a:avLst/>
              </a:prstGeom>
            </p:spPr>
          </p:pic>
          <p:sp>
            <p:nvSpPr>
              <p:cNvPr id="30" name="TextBox 29">
                <a:extLst>
                  <a:ext uri="{FF2B5EF4-FFF2-40B4-BE49-F238E27FC236}">
                    <a16:creationId xmlns:a16="http://schemas.microsoft.com/office/drawing/2014/main" id="{B8A46869-401A-FC4B-C50F-BFC284725450}"/>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grpSp>
      <p:grpSp>
        <p:nvGrpSpPr>
          <p:cNvPr id="38" name="Group 37">
            <a:extLst>
              <a:ext uri="{FF2B5EF4-FFF2-40B4-BE49-F238E27FC236}">
                <a16:creationId xmlns:a16="http://schemas.microsoft.com/office/drawing/2014/main" id="{0EEEC7DE-8B6D-02D5-B39C-3768FF5ADF6D}"/>
              </a:ext>
            </a:extLst>
          </p:cNvPr>
          <p:cNvGrpSpPr/>
          <p:nvPr/>
        </p:nvGrpSpPr>
        <p:grpSpPr>
          <a:xfrm>
            <a:off x="658397" y="4916341"/>
            <a:ext cx="10875206" cy="1523525"/>
            <a:chOff x="639668" y="4954441"/>
            <a:chExt cx="10875206" cy="1523525"/>
          </a:xfrm>
        </p:grpSpPr>
        <p:grpSp>
          <p:nvGrpSpPr>
            <p:cNvPr id="39" name="Group 38">
              <a:extLst>
                <a:ext uri="{FF2B5EF4-FFF2-40B4-BE49-F238E27FC236}">
                  <a16:creationId xmlns:a16="http://schemas.microsoft.com/office/drawing/2014/main" id="{4D8B1435-78D5-8D42-7267-88230F419EDD}"/>
                </a:ext>
              </a:extLst>
            </p:cNvPr>
            <p:cNvGrpSpPr/>
            <p:nvPr/>
          </p:nvGrpSpPr>
          <p:grpSpPr>
            <a:xfrm>
              <a:off x="8064585" y="4954441"/>
              <a:ext cx="3450289" cy="1523525"/>
              <a:chOff x="8064585" y="4954441"/>
              <a:chExt cx="3450289" cy="1523525"/>
            </a:xfrm>
          </p:grpSpPr>
          <p:sp>
            <p:nvSpPr>
              <p:cNvPr id="43" name="Rectangle: Rounded Corners 42">
                <a:extLst>
                  <a:ext uri="{FF2B5EF4-FFF2-40B4-BE49-F238E27FC236}">
                    <a16:creationId xmlns:a16="http://schemas.microsoft.com/office/drawing/2014/main" id="{B8474891-1F73-52F7-3E8D-1CECB43221C8}"/>
                  </a:ext>
                </a:extLst>
              </p:cNvPr>
              <p:cNvSpPr/>
              <p:nvPr/>
            </p:nvSpPr>
            <p:spPr>
              <a:xfrm>
                <a:off x="8064585" y="4954441"/>
                <a:ext cx="1690885" cy="1523525"/>
              </a:xfrm>
              <a:prstGeom prst="roundRect">
                <a:avLst/>
              </a:prstGeom>
              <a:solidFill>
                <a:schemeClr val="accent1">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44" name="Rectangle: Rounded Corners 43">
                <a:extLst>
                  <a:ext uri="{FF2B5EF4-FFF2-40B4-BE49-F238E27FC236}">
                    <a16:creationId xmlns:a16="http://schemas.microsoft.com/office/drawing/2014/main" id="{E314FD2C-471D-F3BC-611E-C78C793845B3}"/>
                  </a:ext>
                </a:extLst>
              </p:cNvPr>
              <p:cNvSpPr/>
              <p:nvPr/>
            </p:nvSpPr>
            <p:spPr>
              <a:xfrm>
                <a:off x="9823989" y="4954441"/>
                <a:ext cx="1690885" cy="1523525"/>
              </a:xfrm>
              <a:prstGeom prst="round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grpSp>
          <p:nvGrpSpPr>
            <p:cNvPr id="40" name="Group 39">
              <a:extLst>
                <a:ext uri="{FF2B5EF4-FFF2-40B4-BE49-F238E27FC236}">
                  <a16:creationId xmlns:a16="http://schemas.microsoft.com/office/drawing/2014/main" id="{CD33E6C5-77A7-294F-0DFB-D5B2049C4D7E}"/>
                </a:ext>
              </a:extLst>
            </p:cNvPr>
            <p:cNvGrpSpPr/>
            <p:nvPr/>
          </p:nvGrpSpPr>
          <p:grpSpPr>
            <a:xfrm>
              <a:off x="639668" y="4954441"/>
              <a:ext cx="3450289" cy="1523525"/>
              <a:chOff x="639668" y="4954441"/>
              <a:chExt cx="3450289" cy="1523525"/>
            </a:xfrm>
          </p:grpSpPr>
          <p:sp>
            <p:nvSpPr>
              <p:cNvPr id="41" name="Rectangle: Rounded Corners 40">
                <a:extLst>
                  <a:ext uri="{FF2B5EF4-FFF2-40B4-BE49-F238E27FC236}">
                    <a16:creationId xmlns:a16="http://schemas.microsoft.com/office/drawing/2014/main" id="{650DC1A1-0205-1228-DBE6-0BFBC1723B84}"/>
                  </a:ext>
                </a:extLst>
              </p:cNvPr>
              <p:cNvSpPr/>
              <p:nvPr/>
            </p:nvSpPr>
            <p:spPr>
              <a:xfrm>
                <a:off x="639668" y="4954441"/>
                <a:ext cx="1690885" cy="1523525"/>
              </a:xfrm>
              <a:prstGeom prst="roundRect">
                <a:avLst/>
              </a:prstGeom>
              <a:solidFill>
                <a:schemeClr val="accent1">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42" name="Rectangle: Rounded Corners 41">
                <a:extLst>
                  <a:ext uri="{FF2B5EF4-FFF2-40B4-BE49-F238E27FC236}">
                    <a16:creationId xmlns:a16="http://schemas.microsoft.com/office/drawing/2014/main" id="{0F3CD502-3EF6-447C-ECE2-DECC541FFD7D}"/>
                  </a:ext>
                </a:extLst>
              </p:cNvPr>
              <p:cNvSpPr/>
              <p:nvPr/>
            </p:nvSpPr>
            <p:spPr>
              <a:xfrm>
                <a:off x="2399072" y="4954441"/>
                <a:ext cx="1690885" cy="1523525"/>
              </a:xfrm>
              <a:prstGeom prst="round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grpSp>
      <p:graphicFrame>
        <p:nvGraphicFramePr>
          <p:cNvPr id="45" name="Table 1030">
            <a:extLst>
              <a:ext uri="{FF2B5EF4-FFF2-40B4-BE49-F238E27FC236}">
                <a16:creationId xmlns:a16="http://schemas.microsoft.com/office/drawing/2014/main" id="{63C7C97C-8EB7-1741-4BA9-119535C8D748}"/>
              </a:ext>
            </a:extLst>
          </p:cNvPr>
          <p:cNvGraphicFramePr>
            <a:graphicFrameLocks noGrp="1"/>
          </p:cNvGraphicFramePr>
          <p:nvPr/>
        </p:nvGraphicFramePr>
        <p:xfrm>
          <a:off x="4030448" y="3108371"/>
          <a:ext cx="3059118" cy="1281684"/>
        </p:xfrm>
        <a:graphic>
          <a:graphicData uri="http://schemas.openxmlformats.org/drawingml/2006/table">
            <a:tbl>
              <a:tblPr firstRow="1" bandRow="1">
                <a:tableStyleId>{5C22544A-7EE6-4342-B048-85BDC9FD1C3A}</a:tableStyleId>
              </a:tblPr>
              <a:tblGrid>
                <a:gridCol w="1019706">
                  <a:extLst>
                    <a:ext uri="{9D8B030D-6E8A-4147-A177-3AD203B41FA5}">
                      <a16:colId xmlns:a16="http://schemas.microsoft.com/office/drawing/2014/main" val="2836605297"/>
                    </a:ext>
                  </a:extLst>
                </a:gridCol>
                <a:gridCol w="1019706">
                  <a:extLst>
                    <a:ext uri="{9D8B030D-6E8A-4147-A177-3AD203B41FA5}">
                      <a16:colId xmlns:a16="http://schemas.microsoft.com/office/drawing/2014/main" val="3210602456"/>
                    </a:ext>
                  </a:extLst>
                </a:gridCol>
                <a:gridCol w="1019706">
                  <a:extLst>
                    <a:ext uri="{9D8B030D-6E8A-4147-A177-3AD203B41FA5}">
                      <a16:colId xmlns:a16="http://schemas.microsoft.com/office/drawing/2014/main" val="2808706719"/>
                    </a:ext>
                  </a:extLst>
                </a:gridCol>
              </a:tblGrid>
              <a:tr h="232876">
                <a:tc gridSpan="3">
                  <a:txBody>
                    <a:bodyPr/>
                    <a:lstStyle/>
                    <a:p>
                      <a:pPr algn="ctr">
                        <a:lnSpc>
                          <a:spcPts val="1660"/>
                        </a:lnSpc>
                      </a:pPr>
                      <a:r>
                        <a:rPr lang="en-US" sz="2000"/>
                        <a:t>Migration Directory</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solidFill>
                  </a:tcPr>
                </a:tc>
                <a:tc hMerge="1">
                  <a:txBody>
                    <a:bodyPr/>
                    <a:lstStyle/>
                    <a:p>
                      <a:pPr algn="ctr">
                        <a:lnSpc>
                          <a:spcPts val="1660"/>
                        </a:lnSpc>
                      </a:pPr>
                      <a:r>
                        <a:rPr lang="en-US" sz="2000"/>
                        <a:t>Origin</a:t>
                      </a:r>
                    </a:p>
                  </a:txBody>
                  <a:tcPr marL="62455" marR="6245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pPr algn="ctr">
                        <a:lnSpc>
                          <a:spcPts val="1660"/>
                        </a:lnSpc>
                      </a:pPr>
                      <a:r>
                        <a:rPr lang="en-US" sz="2000"/>
                        <a:t>Target</a:t>
                      </a:r>
                    </a:p>
                  </a:txBody>
                  <a:tcPr marL="62455" marR="6245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3761062"/>
                  </a:ext>
                </a:extLst>
              </a:tr>
              <a:tr h="0">
                <a:tc>
                  <a:txBody>
                    <a:bodyPr/>
                    <a:lstStyle/>
                    <a:p>
                      <a:pPr algn="ctr">
                        <a:lnSpc>
                          <a:spcPts val="1660"/>
                        </a:lnSpc>
                      </a:pPr>
                      <a:r>
                        <a:rPr lang="en-US" sz="2000"/>
                        <a:t>Client</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ts val="1660"/>
                        </a:lnSpc>
                      </a:pPr>
                      <a:r>
                        <a:rPr lang="en-US" sz="2000"/>
                        <a:t>Origin</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ts val="1660"/>
                        </a:lnSpc>
                      </a:pPr>
                      <a:r>
                        <a:rPr lang="en-US" sz="2000"/>
                        <a:t>Target</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7895508"/>
                  </a:ext>
                </a:extLst>
              </a:tr>
              <a:tr h="232876">
                <a:tc>
                  <a:txBody>
                    <a:bodyPr/>
                    <a:lstStyle/>
                    <a:p>
                      <a:pPr algn="ctr">
                        <a:lnSpc>
                          <a:spcPts val="1660"/>
                        </a:lnSpc>
                      </a:pPr>
                      <a:r>
                        <a:rPr lang="en-US" sz="2000"/>
                        <a:t>C1</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S0</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S1</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8108992"/>
                  </a:ext>
                </a:extLst>
              </a:tr>
              <a:tr h="232876">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8355959"/>
                  </a:ext>
                </a:extLst>
              </a:tr>
            </a:tbl>
          </a:graphicData>
        </a:graphic>
      </p:graphicFrame>
      <p:sp>
        <p:nvSpPr>
          <p:cNvPr id="54" name="TextBox 53">
            <a:extLst>
              <a:ext uri="{FF2B5EF4-FFF2-40B4-BE49-F238E27FC236}">
                <a16:creationId xmlns:a16="http://schemas.microsoft.com/office/drawing/2014/main" id="{01A2BEEA-D990-AB48-DED2-998E5BEE0D65}"/>
              </a:ext>
            </a:extLst>
          </p:cNvPr>
          <p:cNvSpPr txBox="1"/>
          <p:nvPr/>
        </p:nvSpPr>
        <p:spPr>
          <a:xfrm>
            <a:off x="7944794" y="4629963"/>
            <a:ext cx="1966682" cy="461665"/>
          </a:xfrm>
          <a:prstGeom prst="rect">
            <a:avLst/>
          </a:prstGeom>
          <a:noFill/>
        </p:spPr>
        <p:txBody>
          <a:bodyPr wrap="square" rtlCol="0">
            <a:spAutoFit/>
          </a:bodyPr>
          <a:lstStyle/>
          <a:p>
            <a:pPr algn="ctr"/>
            <a:r>
              <a:rPr lang="en-US" sz="2400" b="1"/>
              <a:t>TCP</a:t>
            </a:r>
          </a:p>
        </p:txBody>
      </p:sp>
      <p:graphicFrame>
        <p:nvGraphicFramePr>
          <p:cNvPr id="1024" name="Table 16">
            <a:extLst>
              <a:ext uri="{FF2B5EF4-FFF2-40B4-BE49-F238E27FC236}">
                <a16:creationId xmlns:a16="http://schemas.microsoft.com/office/drawing/2014/main" id="{42B22A3C-EA77-001A-84BB-255E524CD2D6}"/>
              </a:ext>
            </a:extLst>
          </p:cNvPr>
          <p:cNvGraphicFramePr>
            <a:graphicFrameLocks noGrp="1"/>
          </p:cNvGraphicFramePr>
          <p:nvPr/>
        </p:nvGraphicFramePr>
        <p:xfrm>
          <a:off x="7285175" y="3288052"/>
          <a:ext cx="2435428" cy="989331"/>
        </p:xfrm>
        <a:graphic>
          <a:graphicData uri="http://schemas.openxmlformats.org/drawingml/2006/table">
            <a:tbl>
              <a:tblPr firstRow="1" bandRow="1">
                <a:tableStyleId>{5C22544A-7EE6-4342-B048-85BDC9FD1C3A}</a:tableStyleId>
              </a:tblPr>
              <a:tblGrid>
                <a:gridCol w="1217714">
                  <a:extLst>
                    <a:ext uri="{9D8B030D-6E8A-4147-A177-3AD203B41FA5}">
                      <a16:colId xmlns:a16="http://schemas.microsoft.com/office/drawing/2014/main" val="1594626085"/>
                    </a:ext>
                  </a:extLst>
                </a:gridCol>
                <a:gridCol w="1217714">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Minimum Workload</a:t>
                      </a:r>
                    </a:p>
                  </a:txBody>
                  <a:tcPr marL="100584" marR="10058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Server</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Workload</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S1</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bl>
          </a:graphicData>
        </a:graphic>
      </p:graphicFrame>
      <p:sp>
        <p:nvSpPr>
          <p:cNvPr id="32" name="TextBox 31">
            <a:extLst>
              <a:ext uri="{FF2B5EF4-FFF2-40B4-BE49-F238E27FC236}">
                <a16:creationId xmlns:a16="http://schemas.microsoft.com/office/drawing/2014/main" id="{A6976677-88AC-3226-94D6-E708202E1B47}"/>
              </a:ext>
            </a:extLst>
          </p:cNvPr>
          <p:cNvSpPr txBox="1"/>
          <p:nvPr/>
        </p:nvSpPr>
        <p:spPr>
          <a:xfrm>
            <a:off x="9719883" y="4629963"/>
            <a:ext cx="1966682" cy="461665"/>
          </a:xfrm>
          <a:prstGeom prst="rect">
            <a:avLst/>
          </a:prstGeom>
          <a:noFill/>
        </p:spPr>
        <p:txBody>
          <a:bodyPr wrap="square" rtlCol="0">
            <a:spAutoFit/>
          </a:bodyPr>
          <a:lstStyle/>
          <a:p>
            <a:pPr algn="ctr"/>
            <a:r>
              <a:rPr lang="en-US" sz="2400" b="1" err="1"/>
              <a:t>TCPMig</a:t>
            </a:r>
            <a:endParaRPr lang="en-US" sz="2400" b="1"/>
          </a:p>
        </p:txBody>
      </p:sp>
      <p:sp>
        <p:nvSpPr>
          <p:cNvPr id="33" name="TextBox 32">
            <a:extLst>
              <a:ext uri="{FF2B5EF4-FFF2-40B4-BE49-F238E27FC236}">
                <a16:creationId xmlns:a16="http://schemas.microsoft.com/office/drawing/2014/main" id="{CBDA9F5A-E432-38DA-4696-923ECD37FD76}"/>
              </a:ext>
            </a:extLst>
          </p:cNvPr>
          <p:cNvSpPr txBox="1"/>
          <p:nvPr/>
        </p:nvSpPr>
        <p:spPr>
          <a:xfrm>
            <a:off x="521979" y="4629963"/>
            <a:ext cx="1966682" cy="461665"/>
          </a:xfrm>
          <a:prstGeom prst="rect">
            <a:avLst/>
          </a:prstGeom>
          <a:noFill/>
        </p:spPr>
        <p:txBody>
          <a:bodyPr wrap="square" rtlCol="0">
            <a:spAutoFit/>
          </a:bodyPr>
          <a:lstStyle/>
          <a:p>
            <a:pPr algn="ctr"/>
            <a:r>
              <a:rPr lang="en-US" sz="2400" b="1"/>
              <a:t>TCP</a:t>
            </a:r>
          </a:p>
        </p:txBody>
      </p:sp>
      <p:sp>
        <p:nvSpPr>
          <p:cNvPr id="34" name="TextBox 33">
            <a:extLst>
              <a:ext uri="{FF2B5EF4-FFF2-40B4-BE49-F238E27FC236}">
                <a16:creationId xmlns:a16="http://schemas.microsoft.com/office/drawing/2014/main" id="{57E53750-D562-FFBC-2AA2-E654537A7E8A}"/>
              </a:ext>
            </a:extLst>
          </p:cNvPr>
          <p:cNvSpPr txBox="1"/>
          <p:nvPr/>
        </p:nvSpPr>
        <p:spPr>
          <a:xfrm>
            <a:off x="2297068" y="4629963"/>
            <a:ext cx="1966682" cy="461665"/>
          </a:xfrm>
          <a:prstGeom prst="rect">
            <a:avLst/>
          </a:prstGeom>
          <a:noFill/>
        </p:spPr>
        <p:txBody>
          <a:bodyPr wrap="square" rtlCol="0">
            <a:spAutoFit/>
          </a:bodyPr>
          <a:lstStyle/>
          <a:p>
            <a:pPr algn="ctr"/>
            <a:r>
              <a:rPr lang="en-US" sz="2400" b="1" err="1"/>
              <a:t>TCPMig</a:t>
            </a:r>
            <a:endParaRPr lang="en-US" sz="2400" b="1"/>
          </a:p>
        </p:txBody>
      </p:sp>
      <p:sp>
        <p:nvSpPr>
          <p:cNvPr id="20" name="Down Arrow 1024">
            <a:extLst>
              <a:ext uri="{FF2B5EF4-FFF2-40B4-BE49-F238E27FC236}">
                <a16:creationId xmlns:a16="http://schemas.microsoft.com/office/drawing/2014/main" id="{0170D750-2E12-2DCF-7A97-AF3D3695AD02}"/>
              </a:ext>
            </a:extLst>
          </p:cNvPr>
          <p:cNvSpPr/>
          <p:nvPr/>
        </p:nvSpPr>
        <p:spPr>
          <a:xfrm>
            <a:off x="4064005" y="4603394"/>
            <a:ext cx="1490133" cy="1151467"/>
          </a:xfrm>
          <a:prstGeom prst="downArrow">
            <a:avLst>
              <a:gd name="adj1" fmla="val 56136"/>
              <a:gd name="adj2" fmla="val 25936"/>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5695911-944D-14D5-D5DF-D108B5776C3D}"/>
              </a:ext>
            </a:extLst>
          </p:cNvPr>
          <p:cNvSpPr txBox="1"/>
          <p:nvPr/>
        </p:nvSpPr>
        <p:spPr>
          <a:xfrm>
            <a:off x="3600202" y="4514170"/>
            <a:ext cx="2417741" cy="1200329"/>
          </a:xfrm>
          <a:prstGeom prst="rect">
            <a:avLst/>
          </a:prstGeom>
          <a:noFill/>
        </p:spPr>
        <p:txBody>
          <a:bodyPr wrap="square" rtlCol="0">
            <a:spAutoFit/>
          </a:bodyPr>
          <a:lstStyle/>
          <a:p>
            <a:pPr algn="ctr"/>
            <a:r>
              <a:rPr lang="en-US" b="1"/>
              <a:t>PREPARE_MIG_ACK</a:t>
            </a:r>
          </a:p>
          <a:p>
            <a:pPr algn="ctr"/>
            <a:r>
              <a:rPr lang="en-US" b="1"/>
              <a:t>Origin: S0</a:t>
            </a:r>
          </a:p>
          <a:p>
            <a:pPr algn="ctr"/>
            <a:r>
              <a:rPr lang="en-US" b="1"/>
              <a:t>Conn: C1</a:t>
            </a:r>
          </a:p>
          <a:p>
            <a:pPr algn="ctr"/>
            <a:r>
              <a:rPr lang="en-US" b="1"/>
              <a:t>Target: S1</a:t>
            </a:r>
          </a:p>
        </p:txBody>
      </p:sp>
      <p:sp>
        <p:nvSpPr>
          <p:cNvPr id="47" name="TextBox 46">
            <a:extLst>
              <a:ext uri="{FF2B5EF4-FFF2-40B4-BE49-F238E27FC236}">
                <a16:creationId xmlns:a16="http://schemas.microsoft.com/office/drawing/2014/main" id="{EAE6AD1A-06B0-D01E-822F-7A47BAFF8E8A}"/>
              </a:ext>
            </a:extLst>
          </p:cNvPr>
          <p:cNvSpPr txBox="1"/>
          <p:nvPr/>
        </p:nvSpPr>
        <p:spPr>
          <a:xfrm>
            <a:off x="432358" y="6120701"/>
            <a:ext cx="9869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C0</a:t>
            </a:r>
          </a:p>
        </p:txBody>
      </p:sp>
      <p:sp>
        <p:nvSpPr>
          <p:cNvPr id="48" name="TextBox 47">
            <a:extLst>
              <a:ext uri="{FF2B5EF4-FFF2-40B4-BE49-F238E27FC236}">
                <a16:creationId xmlns:a16="http://schemas.microsoft.com/office/drawing/2014/main" id="{E0A56F9D-C6EE-BFA5-B9BA-060AC6C19AA8}"/>
              </a:ext>
            </a:extLst>
          </p:cNvPr>
          <p:cNvSpPr txBox="1"/>
          <p:nvPr/>
        </p:nvSpPr>
        <p:spPr>
          <a:xfrm>
            <a:off x="928093" y="6120701"/>
            <a:ext cx="9869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C1</a:t>
            </a:r>
          </a:p>
        </p:txBody>
      </p:sp>
      <p:graphicFrame>
        <p:nvGraphicFramePr>
          <p:cNvPr id="49" name="Table 5">
            <a:extLst>
              <a:ext uri="{FF2B5EF4-FFF2-40B4-BE49-F238E27FC236}">
                <a16:creationId xmlns:a16="http://schemas.microsoft.com/office/drawing/2014/main" id="{94DE8C07-4BB1-029A-FE0E-AE3A752B234C}"/>
              </a:ext>
            </a:extLst>
          </p:cNvPr>
          <p:cNvGraphicFramePr>
            <a:graphicFrameLocks noGrp="1"/>
          </p:cNvGraphicFramePr>
          <p:nvPr/>
        </p:nvGraphicFramePr>
        <p:xfrm>
          <a:off x="794779" y="5066434"/>
          <a:ext cx="288438" cy="1108365"/>
        </p:xfrm>
        <a:graphic>
          <a:graphicData uri="http://schemas.openxmlformats.org/drawingml/2006/table">
            <a:tbl>
              <a:tblPr firstRow="1" bandRow="1">
                <a:tableStyleId>{5C22544A-7EE6-4342-B048-85BDC9FD1C3A}</a:tableStyleId>
              </a:tblPr>
              <a:tblGrid>
                <a:gridCol w="288438">
                  <a:extLst>
                    <a:ext uri="{9D8B030D-6E8A-4147-A177-3AD203B41FA5}">
                      <a16:colId xmlns:a16="http://schemas.microsoft.com/office/drawing/2014/main" val="2923784333"/>
                    </a:ext>
                  </a:extLst>
                </a:gridCol>
              </a:tblGrid>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9649053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96131946"/>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FFFF00"/>
                    </a:solidFill>
                  </a:tcPr>
                </a:tc>
                <a:extLst>
                  <a:ext uri="{0D108BD9-81ED-4DB2-BD59-A6C34878D82A}">
                    <a16:rowId xmlns:a16="http://schemas.microsoft.com/office/drawing/2014/main" val="3362491522"/>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196588464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6495522"/>
                  </a:ext>
                </a:extLst>
              </a:tr>
            </a:tbl>
          </a:graphicData>
        </a:graphic>
      </p:graphicFrame>
      <p:sp>
        <p:nvSpPr>
          <p:cNvPr id="50" name="TextBox 49">
            <a:extLst>
              <a:ext uri="{FF2B5EF4-FFF2-40B4-BE49-F238E27FC236}">
                <a16:creationId xmlns:a16="http://schemas.microsoft.com/office/drawing/2014/main" id="{F778A4D1-79FD-7791-DC81-A787CA49D932}"/>
              </a:ext>
            </a:extLst>
          </p:cNvPr>
          <p:cNvSpPr txBox="1"/>
          <p:nvPr/>
        </p:nvSpPr>
        <p:spPr>
          <a:xfrm>
            <a:off x="660452" y="5020597"/>
            <a:ext cx="55709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i="1">
                <a:solidFill>
                  <a:srgbClr val="0070C0"/>
                </a:solidFill>
              </a:rPr>
              <a:t>17</a:t>
            </a:r>
          </a:p>
        </p:txBody>
      </p:sp>
      <p:graphicFrame>
        <p:nvGraphicFramePr>
          <p:cNvPr id="51" name="Table 5">
            <a:extLst>
              <a:ext uri="{FF2B5EF4-FFF2-40B4-BE49-F238E27FC236}">
                <a16:creationId xmlns:a16="http://schemas.microsoft.com/office/drawing/2014/main" id="{48EEF829-CA89-D69E-B1E5-C356507D822C}"/>
              </a:ext>
            </a:extLst>
          </p:cNvPr>
          <p:cNvGraphicFramePr>
            <a:graphicFrameLocks noGrp="1"/>
          </p:cNvGraphicFramePr>
          <p:nvPr/>
        </p:nvGraphicFramePr>
        <p:xfrm>
          <a:off x="1280329" y="5066434"/>
          <a:ext cx="288438" cy="1108365"/>
        </p:xfrm>
        <a:graphic>
          <a:graphicData uri="http://schemas.openxmlformats.org/drawingml/2006/table">
            <a:tbl>
              <a:tblPr firstRow="1" bandRow="1">
                <a:tableStyleId>{5C22544A-7EE6-4342-B048-85BDC9FD1C3A}</a:tableStyleId>
              </a:tblPr>
              <a:tblGrid>
                <a:gridCol w="288438">
                  <a:extLst>
                    <a:ext uri="{9D8B030D-6E8A-4147-A177-3AD203B41FA5}">
                      <a16:colId xmlns:a16="http://schemas.microsoft.com/office/drawing/2014/main" val="2923784333"/>
                    </a:ext>
                  </a:extLst>
                </a:gridCol>
              </a:tblGrid>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9649053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96131946"/>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FFFF00"/>
                    </a:solidFill>
                  </a:tcPr>
                </a:tc>
                <a:extLst>
                  <a:ext uri="{0D108BD9-81ED-4DB2-BD59-A6C34878D82A}">
                    <a16:rowId xmlns:a16="http://schemas.microsoft.com/office/drawing/2014/main" val="3362491522"/>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196588464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6495522"/>
                  </a:ext>
                </a:extLst>
              </a:tr>
            </a:tbl>
          </a:graphicData>
        </a:graphic>
      </p:graphicFrame>
      <p:sp>
        <p:nvSpPr>
          <p:cNvPr id="52" name="TextBox 51">
            <a:extLst>
              <a:ext uri="{FF2B5EF4-FFF2-40B4-BE49-F238E27FC236}">
                <a16:creationId xmlns:a16="http://schemas.microsoft.com/office/drawing/2014/main" id="{0F633B31-3CDB-E70C-2EEA-C19E8B8B9D14}"/>
              </a:ext>
            </a:extLst>
          </p:cNvPr>
          <p:cNvSpPr txBox="1"/>
          <p:nvPr/>
        </p:nvSpPr>
        <p:spPr>
          <a:xfrm>
            <a:off x="1146002" y="5020597"/>
            <a:ext cx="55709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i="1">
                <a:solidFill>
                  <a:srgbClr val="0070C0"/>
                </a:solidFill>
              </a:rPr>
              <a:t>15</a:t>
            </a:r>
          </a:p>
        </p:txBody>
      </p:sp>
      <p:graphicFrame>
        <p:nvGraphicFramePr>
          <p:cNvPr id="53" name="Table 5">
            <a:extLst>
              <a:ext uri="{FF2B5EF4-FFF2-40B4-BE49-F238E27FC236}">
                <a16:creationId xmlns:a16="http://schemas.microsoft.com/office/drawing/2014/main" id="{8686FD2D-8491-9749-F639-A968AF5716E3}"/>
              </a:ext>
            </a:extLst>
          </p:cNvPr>
          <p:cNvGraphicFramePr>
            <a:graphicFrameLocks noGrp="1"/>
          </p:cNvGraphicFramePr>
          <p:nvPr/>
        </p:nvGraphicFramePr>
        <p:xfrm>
          <a:off x="9983407" y="5039579"/>
          <a:ext cx="288438" cy="1108365"/>
        </p:xfrm>
        <a:graphic>
          <a:graphicData uri="http://schemas.openxmlformats.org/drawingml/2006/table">
            <a:tbl>
              <a:tblPr firstRow="1" bandRow="1">
                <a:tableStyleId>{5C22544A-7EE6-4342-B048-85BDC9FD1C3A}</a:tableStyleId>
              </a:tblPr>
              <a:tblGrid>
                <a:gridCol w="288438">
                  <a:extLst>
                    <a:ext uri="{9D8B030D-6E8A-4147-A177-3AD203B41FA5}">
                      <a16:colId xmlns:a16="http://schemas.microsoft.com/office/drawing/2014/main" val="2923784333"/>
                    </a:ext>
                  </a:extLst>
                </a:gridCol>
              </a:tblGrid>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96490530"/>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96131946"/>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362491522"/>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965884640"/>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dash"/>
                      <a:round/>
                      <a:headEnd type="none" w="med" len="med"/>
                      <a:tailEnd type="none" w="med" len="med"/>
                    </a:lnB>
                    <a:solidFill>
                      <a:srgbClr val="00B050"/>
                    </a:solidFill>
                  </a:tcPr>
                </a:tc>
                <a:extLst>
                  <a:ext uri="{0D108BD9-81ED-4DB2-BD59-A6C34878D82A}">
                    <a16:rowId xmlns:a16="http://schemas.microsoft.com/office/drawing/2014/main" val="6495522"/>
                  </a:ext>
                </a:extLst>
              </a:tr>
            </a:tbl>
          </a:graphicData>
        </a:graphic>
      </p:graphicFrame>
      <p:sp>
        <p:nvSpPr>
          <p:cNvPr id="55" name="TextBox 54">
            <a:extLst>
              <a:ext uri="{FF2B5EF4-FFF2-40B4-BE49-F238E27FC236}">
                <a16:creationId xmlns:a16="http://schemas.microsoft.com/office/drawing/2014/main" id="{7887F303-490E-495A-FB4D-FE9C5F5BE39E}"/>
              </a:ext>
            </a:extLst>
          </p:cNvPr>
          <p:cNvSpPr txBox="1"/>
          <p:nvPr/>
        </p:nvSpPr>
        <p:spPr>
          <a:xfrm>
            <a:off x="9640581" y="6095301"/>
            <a:ext cx="9869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C1</a:t>
            </a:r>
          </a:p>
        </p:txBody>
      </p:sp>
      <p:sp>
        <p:nvSpPr>
          <p:cNvPr id="56" name="Rectangle 55">
            <a:extLst>
              <a:ext uri="{FF2B5EF4-FFF2-40B4-BE49-F238E27FC236}">
                <a16:creationId xmlns:a16="http://schemas.microsoft.com/office/drawing/2014/main" id="{7A4D8166-C7F8-FAC9-42C4-EED95F3EB908}"/>
              </a:ext>
            </a:extLst>
          </p:cNvPr>
          <p:cNvSpPr/>
          <p:nvPr/>
        </p:nvSpPr>
        <p:spPr>
          <a:xfrm>
            <a:off x="2748647" y="5784483"/>
            <a:ext cx="1005073" cy="369332"/>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b="1"/>
              <a:t>C1</a:t>
            </a:r>
          </a:p>
        </p:txBody>
      </p:sp>
      <p:sp>
        <p:nvSpPr>
          <p:cNvPr id="13" name="TextBox 12">
            <a:extLst>
              <a:ext uri="{FF2B5EF4-FFF2-40B4-BE49-F238E27FC236}">
                <a16:creationId xmlns:a16="http://schemas.microsoft.com/office/drawing/2014/main" id="{CCD9D775-2809-5138-E709-2925598E84E9}"/>
              </a:ext>
            </a:extLst>
          </p:cNvPr>
          <p:cNvSpPr txBox="1"/>
          <p:nvPr/>
        </p:nvSpPr>
        <p:spPr>
          <a:xfrm>
            <a:off x="9851852" y="5020597"/>
            <a:ext cx="55709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i="1">
                <a:solidFill>
                  <a:srgbClr val="0070C0"/>
                </a:solidFill>
              </a:rPr>
              <a:t>1</a:t>
            </a:r>
          </a:p>
        </p:txBody>
      </p:sp>
      <p:sp>
        <p:nvSpPr>
          <p:cNvPr id="5" name="Rectangle 4">
            <a:extLst>
              <a:ext uri="{FF2B5EF4-FFF2-40B4-BE49-F238E27FC236}">
                <a16:creationId xmlns:a16="http://schemas.microsoft.com/office/drawing/2014/main" id="{4821246F-9E32-A4D4-D33B-D5BE13F7BF35}"/>
              </a:ext>
            </a:extLst>
          </p:cNvPr>
          <p:cNvSpPr/>
          <p:nvPr/>
        </p:nvSpPr>
        <p:spPr>
          <a:xfrm>
            <a:off x="270283" y="1221023"/>
            <a:ext cx="3167835" cy="1545755"/>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Workflow:</a:t>
            </a:r>
          </a:p>
          <a:p>
            <a:pPr marL="342900" indent="-342900">
              <a:buAutoNum type="arabicPeriod"/>
            </a:pPr>
            <a:r>
              <a:rPr lang="en-US" dirty="0">
                <a:solidFill>
                  <a:schemeClr val="tx1"/>
                </a:solidFill>
              </a:rPr>
              <a:t>Establish connection</a:t>
            </a:r>
          </a:p>
          <a:p>
            <a:pPr marL="342900" indent="-342900">
              <a:buAutoNum type="arabicPeriod"/>
            </a:pPr>
            <a:r>
              <a:rPr lang="en-US" dirty="0">
                <a:solidFill>
                  <a:schemeClr val="tx1"/>
                </a:solidFill>
              </a:rPr>
              <a:t>Initiate migration</a:t>
            </a:r>
          </a:p>
          <a:p>
            <a:pPr marL="342900" indent="-342900">
              <a:buAutoNum type="arabicPeriod"/>
            </a:pPr>
            <a:r>
              <a:rPr lang="en-US" dirty="0">
                <a:solidFill>
                  <a:schemeClr val="tx1"/>
                </a:solidFill>
              </a:rPr>
              <a:t>Prepare migration (buffer)</a:t>
            </a:r>
          </a:p>
          <a:p>
            <a:pPr marL="342900" indent="-342900">
              <a:buAutoNum type="arabicPeriod"/>
            </a:pPr>
            <a:r>
              <a:rPr lang="en-US" dirty="0">
                <a:solidFill>
                  <a:schemeClr val="bg1"/>
                </a:solidFill>
              </a:rPr>
              <a:t>Transfer connection state</a:t>
            </a:r>
          </a:p>
        </p:txBody>
      </p:sp>
      <p:sp>
        <p:nvSpPr>
          <p:cNvPr id="6" name="Rectangle 5">
            <a:extLst>
              <a:ext uri="{FF2B5EF4-FFF2-40B4-BE49-F238E27FC236}">
                <a16:creationId xmlns:a16="http://schemas.microsoft.com/office/drawing/2014/main" id="{422A7679-6CB1-FDE6-FE7D-3D71661F0EB0}"/>
              </a:ext>
            </a:extLst>
          </p:cNvPr>
          <p:cNvSpPr/>
          <p:nvPr/>
        </p:nvSpPr>
        <p:spPr>
          <a:xfrm>
            <a:off x="263183" y="2123787"/>
            <a:ext cx="3118849" cy="29480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7" name="Group 6">
            <a:extLst>
              <a:ext uri="{FF2B5EF4-FFF2-40B4-BE49-F238E27FC236}">
                <a16:creationId xmlns:a16="http://schemas.microsoft.com/office/drawing/2014/main" id="{A21E4AFF-A3F9-A593-D2FE-8B2A91DD3BC4}"/>
              </a:ext>
            </a:extLst>
          </p:cNvPr>
          <p:cNvGrpSpPr/>
          <p:nvPr/>
        </p:nvGrpSpPr>
        <p:grpSpPr>
          <a:xfrm>
            <a:off x="4004960" y="1299083"/>
            <a:ext cx="1147303" cy="946285"/>
            <a:chOff x="1766004" y="67676"/>
            <a:chExt cx="1388237" cy="1145004"/>
          </a:xfrm>
        </p:grpSpPr>
        <p:pic>
          <p:nvPicPr>
            <p:cNvPr id="9" name="Picture 7" descr="Icon&#10;&#10;Description automatically generated">
              <a:extLst>
                <a:ext uri="{FF2B5EF4-FFF2-40B4-BE49-F238E27FC236}">
                  <a16:creationId xmlns:a16="http://schemas.microsoft.com/office/drawing/2014/main" id="{A894869D-E222-1E15-842F-55DFBE32177B}"/>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10" name="TextBox 9">
              <a:extLst>
                <a:ext uri="{FF2B5EF4-FFF2-40B4-BE49-F238E27FC236}">
                  <a16:creationId xmlns:a16="http://schemas.microsoft.com/office/drawing/2014/main" id="{A604A3A6-0CF0-5046-EEF3-F3AAF11D34F4}"/>
                </a:ext>
              </a:extLst>
            </p:cNvPr>
            <p:cNvSpPr txBox="1"/>
            <p:nvPr/>
          </p:nvSpPr>
          <p:spPr>
            <a:xfrm>
              <a:off x="1766004" y="67676"/>
              <a:ext cx="1194174" cy="558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C0</a:t>
              </a:r>
            </a:p>
          </p:txBody>
        </p:sp>
      </p:grpSp>
      <p:grpSp>
        <p:nvGrpSpPr>
          <p:cNvPr id="11" name="Group 10">
            <a:extLst>
              <a:ext uri="{FF2B5EF4-FFF2-40B4-BE49-F238E27FC236}">
                <a16:creationId xmlns:a16="http://schemas.microsoft.com/office/drawing/2014/main" id="{E0879496-7A40-6744-4628-8828495CEDED}"/>
              </a:ext>
            </a:extLst>
          </p:cNvPr>
          <p:cNvGrpSpPr/>
          <p:nvPr/>
        </p:nvGrpSpPr>
        <p:grpSpPr>
          <a:xfrm>
            <a:off x="6546277" y="1286745"/>
            <a:ext cx="1136903" cy="958623"/>
            <a:chOff x="1778588" y="52747"/>
            <a:chExt cx="1375653" cy="1159933"/>
          </a:xfrm>
        </p:grpSpPr>
        <p:pic>
          <p:nvPicPr>
            <p:cNvPr id="12" name="Picture 7" descr="Icon&#10;&#10;Description automatically generated">
              <a:extLst>
                <a:ext uri="{FF2B5EF4-FFF2-40B4-BE49-F238E27FC236}">
                  <a16:creationId xmlns:a16="http://schemas.microsoft.com/office/drawing/2014/main" id="{1C506BA8-4F0C-5AF6-3C30-6C77C6101CEB}"/>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14" name="TextBox 13">
              <a:extLst>
                <a:ext uri="{FF2B5EF4-FFF2-40B4-BE49-F238E27FC236}">
                  <a16:creationId xmlns:a16="http://schemas.microsoft.com/office/drawing/2014/main" id="{988DF4DD-5739-4CD7-536F-095B8078E69F}"/>
                </a:ext>
              </a:extLst>
            </p:cNvPr>
            <p:cNvSpPr txBox="1"/>
            <p:nvPr/>
          </p:nvSpPr>
          <p:spPr>
            <a:xfrm>
              <a:off x="1778588" y="52747"/>
              <a:ext cx="1194174" cy="558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C1</a:t>
              </a:r>
            </a:p>
          </p:txBody>
        </p:sp>
      </p:grpSp>
    </p:spTree>
    <p:extLst>
      <p:ext uri="{BB962C8B-B14F-4D97-AF65-F5344CB8AC3E}">
        <p14:creationId xmlns:p14="http://schemas.microsoft.com/office/powerpoint/2010/main" val="42487925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35">
            <a:extLst>
              <a:ext uri="{FF2B5EF4-FFF2-40B4-BE49-F238E27FC236}">
                <a16:creationId xmlns:a16="http://schemas.microsoft.com/office/drawing/2014/main" id="{53686919-919B-248C-0E3D-1270B6AAF831}"/>
              </a:ext>
            </a:extLst>
          </p:cNvPr>
          <p:cNvSpPr>
            <a:spLocks noGrp="1"/>
          </p:cNvSpPr>
          <p:nvPr>
            <p:ph type="sldNum" sz="quarter" idx="12"/>
          </p:nvPr>
        </p:nvSpPr>
        <p:spPr/>
        <p:txBody>
          <a:bodyPr/>
          <a:lstStyle/>
          <a:p>
            <a:fld id="{CE74A110-DBB9-CA44-8C7F-E2E29250936F}" type="slidenum">
              <a:rPr lang="en-US" smtClean="0"/>
              <a:t>36</a:t>
            </a:fld>
            <a:endParaRPr lang="en-US"/>
          </a:p>
        </p:txBody>
      </p:sp>
      <p:grpSp>
        <p:nvGrpSpPr>
          <p:cNvPr id="2" name="Group 1">
            <a:extLst>
              <a:ext uri="{FF2B5EF4-FFF2-40B4-BE49-F238E27FC236}">
                <a16:creationId xmlns:a16="http://schemas.microsoft.com/office/drawing/2014/main" id="{F3C35AC2-7FF9-F852-0DC9-DFF32C53388B}"/>
              </a:ext>
            </a:extLst>
          </p:cNvPr>
          <p:cNvGrpSpPr/>
          <p:nvPr/>
        </p:nvGrpSpPr>
        <p:grpSpPr>
          <a:xfrm>
            <a:off x="4004961" y="1299083"/>
            <a:ext cx="1147304" cy="946285"/>
            <a:chOff x="1766004" y="67676"/>
            <a:chExt cx="1388237" cy="1145004"/>
          </a:xfrm>
        </p:grpSpPr>
        <p:pic>
          <p:nvPicPr>
            <p:cNvPr id="3" name="Picture 7" descr="Icon&#10;&#10;Description automatically generated">
              <a:extLst>
                <a:ext uri="{FF2B5EF4-FFF2-40B4-BE49-F238E27FC236}">
                  <a16:creationId xmlns:a16="http://schemas.microsoft.com/office/drawing/2014/main" id="{20ABBFF8-11F6-BE08-3DC0-533B8B250A4D}"/>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4" name="TextBox 3">
              <a:extLst>
                <a:ext uri="{FF2B5EF4-FFF2-40B4-BE49-F238E27FC236}">
                  <a16:creationId xmlns:a16="http://schemas.microsoft.com/office/drawing/2014/main" id="{5D4D0E8D-3AE5-56F2-37BB-95371C7483C2}"/>
                </a:ext>
              </a:extLst>
            </p:cNvPr>
            <p:cNvSpPr txBox="1"/>
            <p:nvPr/>
          </p:nvSpPr>
          <p:spPr>
            <a:xfrm>
              <a:off x="1766004" y="67676"/>
              <a:ext cx="1194174" cy="558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C0</a:t>
              </a:r>
            </a:p>
          </p:txBody>
        </p:sp>
      </p:grpSp>
      <p:grpSp>
        <p:nvGrpSpPr>
          <p:cNvPr id="8" name="Group 7">
            <a:extLst>
              <a:ext uri="{FF2B5EF4-FFF2-40B4-BE49-F238E27FC236}">
                <a16:creationId xmlns:a16="http://schemas.microsoft.com/office/drawing/2014/main" id="{27884D54-480C-5C58-473C-E58D890FC75B}"/>
              </a:ext>
            </a:extLst>
          </p:cNvPr>
          <p:cNvGrpSpPr/>
          <p:nvPr/>
        </p:nvGrpSpPr>
        <p:grpSpPr>
          <a:xfrm>
            <a:off x="2254513" y="2965832"/>
            <a:ext cx="7682975" cy="1622754"/>
            <a:chOff x="2084794" y="3301165"/>
            <a:chExt cx="7682975" cy="1475232"/>
          </a:xfrm>
        </p:grpSpPr>
        <p:sp>
          <p:nvSpPr>
            <p:cNvPr id="23" name="Rectangle: Rounded Corners 22">
              <a:extLst>
                <a:ext uri="{FF2B5EF4-FFF2-40B4-BE49-F238E27FC236}">
                  <a16:creationId xmlns:a16="http://schemas.microsoft.com/office/drawing/2014/main" id="{9689B19B-A9FC-7586-E2CF-258C4D0FE79C}"/>
                </a:ext>
              </a:extLst>
            </p:cNvPr>
            <p:cNvSpPr/>
            <p:nvPr/>
          </p:nvSpPr>
          <p:spPr>
            <a:xfrm>
              <a:off x="2084794" y="3305344"/>
              <a:ext cx="7682975" cy="1457277"/>
            </a:xfrm>
            <a:prstGeom prst="round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24" name="Picture 4" descr="Network hub ">
              <a:extLst>
                <a:ext uri="{FF2B5EF4-FFF2-40B4-BE49-F238E27FC236}">
                  <a16:creationId xmlns:a16="http://schemas.microsoft.com/office/drawing/2014/main" id="{D5203A88-9EEA-D0BB-5B04-3EC850DC27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3198" y="3301165"/>
              <a:ext cx="1475232" cy="14752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a:extLst>
              <a:ext uri="{FF2B5EF4-FFF2-40B4-BE49-F238E27FC236}">
                <a16:creationId xmlns:a16="http://schemas.microsoft.com/office/drawing/2014/main" id="{60CF5EDD-E777-C82E-CA7C-AAA5BEA3029B}"/>
              </a:ext>
            </a:extLst>
          </p:cNvPr>
          <p:cNvGrpSpPr/>
          <p:nvPr/>
        </p:nvGrpSpPr>
        <p:grpSpPr>
          <a:xfrm>
            <a:off x="4188883" y="5442769"/>
            <a:ext cx="3814234" cy="1234138"/>
            <a:chOff x="3891998" y="5442769"/>
            <a:chExt cx="3814234" cy="1234138"/>
          </a:xfrm>
        </p:grpSpPr>
        <p:grpSp>
          <p:nvGrpSpPr>
            <p:cNvPr id="27" name="Group 26">
              <a:extLst>
                <a:ext uri="{FF2B5EF4-FFF2-40B4-BE49-F238E27FC236}">
                  <a16:creationId xmlns:a16="http://schemas.microsoft.com/office/drawing/2014/main" id="{B20F345F-54EB-FACF-0E95-51EB28075A4B}"/>
                </a:ext>
              </a:extLst>
            </p:cNvPr>
            <p:cNvGrpSpPr/>
            <p:nvPr/>
          </p:nvGrpSpPr>
          <p:grpSpPr>
            <a:xfrm>
              <a:off x="3891998" y="5442769"/>
              <a:ext cx="1254464" cy="1234138"/>
              <a:chOff x="4746504" y="1547938"/>
              <a:chExt cx="1140422" cy="1121944"/>
            </a:xfrm>
          </p:grpSpPr>
          <p:pic>
            <p:nvPicPr>
              <p:cNvPr id="31" name="Picture 51" descr="A picture containing electronics, projector&#10;&#10;Description automatically generated">
                <a:extLst>
                  <a:ext uri="{FF2B5EF4-FFF2-40B4-BE49-F238E27FC236}">
                    <a16:creationId xmlns:a16="http://schemas.microsoft.com/office/drawing/2014/main" id="{A6DFB6F5-46C9-C79B-AF53-3E726CB3F7A8}"/>
                  </a:ext>
                </a:extLst>
              </p:cNvPr>
              <p:cNvPicPr>
                <a:picLocks noChangeAspect="1"/>
              </p:cNvPicPr>
              <p:nvPr/>
            </p:nvPicPr>
            <p:blipFill>
              <a:blip r:embed="rId5"/>
              <a:stretch>
                <a:fillRect/>
              </a:stretch>
            </p:blipFill>
            <p:spPr>
              <a:xfrm>
                <a:off x="4746504" y="1547938"/>
                <a:ext cx="1140422" cy="1121944"/>
              </a:xfrm>
              <a:prstGeom prst="rect">
                <a:avLst/>
              </a:prstGeom>
            </p:spPr>
          </p:pic>
          <p:sp>
            <p:nvSpPr>
              <p:cNvPr id="37" name="TextBox 36">
                <a:extLst>
                  <a:ext uri="{FF2B5EF4-FFF2-40B4-BE49-F238E27FC236}">
                    <a16:creationId xmlns:a16="http://schemas.microsoft.com/office/drawing/2014/main" id="{FB012B7B-D94F-6819-BAA0-0B57C3447711}"/>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grpSp>
          <p:nvGrpSpPr>
            <p:cNvPr id="28" name="Group 27">
              <a:extLst>
                <a:ext uri="{FF2B5EF4-FFF2-40B4-BE49-F238E27FC236}">
                  <a16:creationId xmlns:a16="http://schemas.microsoft.com/office/drawing/2014/main" id="{E71C24BF-BFF8-0C56-2F31-6CFF633AE701}"/>
                </a:ext>
              </a:extLst>
            </p:cNvPr>
            <p:cNvGrpSpPr/>
            <p:nvPr/>
          </p:nvGrpSpPr>
          <p:grpSpPr>
            <a:xfrm>
              <a:off x="6451768" y="5442769"/>
              <a:ext cx="1254464" cy="1234138"/>
              <a:chOff x="4746504" y="1547938"/>
              <a:chExt cx="1140422" cy="1121944"/>
            </a:xfrm>
          </p:grpSpPr>
          <p:pic>
            <p:nvPicPr>
              <p:cNvPr id="29" name="Picture 51" descr="A picture containing electronics, projector&#10;&#10;Description automatically generated">
                <a:extLst>
                  <a:ext uri="{FF2B5EF4-FFF2-40B4-BE49-F238E27FC236}">
                    <a16:creationId xmlns:a16="http://schemas.microsoft.com/office/drawing/2014/main" id="{E0B5AA0B-3D0F-D959-E27A-0DC613A9EDBA}"/>
                  </a:ext>
                </a:extLst>
              </p:cNvPr>
              <p:cNvPicPr>
                <a:picLocks noChangeAspect="1"/>
              </p:cNvPicPr>
              <p:nvPr/>
            </p:nvPicPr>
            <p:blipFill>
              <a:blip r:embed="rId5"/>
              <a:stretch>
                <a:fillRect/>
              </a:stretch>
            </p:blipFill>
            <p:spPr>
              <a:xfrm>
                <a:off x="4746504" y="1547938"/>
                <a:ext cx="1140422" cy="1121944"/>
              </a:xfrm>
              <a:prstGeom prst="rect">
                <a:avLst/>
              </a:prstGeom>
            </p:spPr>
          </p:pic>
          <p:sp>
            <p:nvSpPr>
              <p:cNvPr id="30" name="TextBox 29">
                <a:extLst>
                  <a:ext uri="{FF2B5EF4-FFF2-40B4-BE49-F238E27FC236}">
                    <a16:creationId xmlns:a16="http://schemas.microsoft.com/office/drawing/2014/main" id="{B8A46869-401A-FC4B-C50F-BFC284725450}"/>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grpSp>
      <p:grpSp>
        <p:nvGrpSpPr>
          <p:cNvPr id="38" name="Group 37">
            <a:extLst>
              <a:ext uri="{FF2B5EF4-FFF2-40B4-BE49-F238E27FC236}">
                <a16:creationId xmlns:a16="http://schemas.microsoft.com/office/drawing/2014/main" id="{0EEEC7DE-8B6D-02D5-B39C-3768FF5ADF6D}"/>
              </a:ext>
            </a:extLst>
          </p:cNvPr>
          <p:cNvGrpSpPr/>
          <p:nvPr/>
        </p:nvGrpSpPr>
        <p:grpSpPr>
          <a:xfrm>
            <a:off x="658397" y="4916341"/>
            <a:ext cx="10875206" cy="1523525"/>
            <a:chOff x="639668" y="4954441"/>
            <a:chExt cx="10875206" cy="1523525"/>
          </a:xfrm>
        </p:grpSpPr>
        <p:grpSp>
          <p:nvGrpSpPr>
            <p:cNvPr id="39" name="Group 38">
              <a:extLst>
                <a:ext uri="{FF2B5EF4-FFF2-40B4-BE49-F238E27FC236}">
                  <a16:creationId xmlns:a16="http://schemas.microsoft.com/office/drawing/2014/main" id="{4D8B1435-78D5-8D42-7267-88230F419EDD}"/>
                </a:ext>
              </a:extLst>
            </p:cNvPr>
            <p:cNvGrpSpPr/>
            <p:nvPr/>
          </p:nvGrpSpPr>
          <p:grpSpPr>
            <a:xfrm>
              <a:off x="8064585" y="4954441"/>
              <a:ext cx="3450289" cy="1523525"/>
              <a:chOff x="8064585" y="4954441"/>
              <a:chExt cx="3450289" cy="1523525"/>
            </a:xfrm>
          </p:grpSpPr>
          <p:sp>
            <p:nvSpPr>
              <p:cNvPr id="43" name="Rectangle: Rounded Corners 42">
                <a:extLst>
                  <a:ext uri="{FF2B5EF4-FFF2-40B4-BE49-F238E27FC236}">
                    <a16:creationId xmlns:a16="http://schemas.microsoft.com/office/drawing/2014/main" id="{B8474891-1F73-52F7-3E8D-1CECB43221C8}"/>
                  </a:ext>
                </a:extLst>
              </p:cNvPr>
              <p:cNvSpPr/>
              <p:nvPr/>
            </p:nvSpPr>
            <p:spPr>
              <a:xfrm>
                <a:off x="8064585" y="4954441"/>
                <a:ext cx="1690885" cy="1523525"/>
              </a:xfrm>
              <a:prstGeom prst="roundRect">
                <a:avLst/>
              </a:prstGeom>
              <a:solidFill>
                <a:schemeClr val="accent1">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44" name="Rectangle: Rounded Corners 43">
                <a:extLst>
                  <a:ext uri="{FF2B5EF4-FFF2-40B4-BE49-F238E27FC236}">
                    <a16:creationId xmlns:a16="http://schemas.microsoft.com/office/drawing/2014/main" id="{E314FD2C-471D-F3BC-611E-C78C793845B3}"/>
                  </a:ext>
                </a:extLst>
              </p:cNvPr>
              <p:cNvSpPr/>
              <p:nvPr/>
            </p:nvSpPr>
            <p:spPr>
              <a:xfrm>
                <a:off x="9823989" y="4954441"/>
                <a:ext cx="1690885" cy="1523525"/>
              </a:xfrm>
              <a:prstGeom prst="round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grpSp>
          <p:nvGrpSpPr>
            <p:cNvPr id="40" name="Group 39">
              <a:extLst>
                <a:ext uri="{FF2B5EF4-FFF2-40B4-BE49-F238E27FC236}">
                  <a16:creationId xmlns:a16="http://schemas.microsoft.com/office/drawing/2014/main" id="{CD33E6C5-77A7-294F-0DFB-D5B2049C4D7E}"/>
                </a:ext>
              </a:extLst>
            </p:cNvPr>
            <p:cNvGrpSpPr/>
            <p:nvPr/>
          </p:nvGrpSpPr>
          <p:grpSpPr>
            <a:xfrm>
              <a:off x="639668" y="4954441"/>
              <a:ext cx="3450289" cy="1523525"/>
              <a:chOff x="639668" y="4954441"/>
              <a:chExt cx="3450289" cy="1523525"/>
            </a:xfrm>
          </p:grpSpPr>
          <p:sp>
            <p:nvSpPr>
              <p:cNvPr id="41" name="Rectangle: Rounded Corners 40">
                <a:extLst>
                  <a:ext uri="{FF2B5EF4-FFF2-40B4-BE49-F238E27FC236}">
                    <a16:creationId xmlns:a16="http://schemas.microsoft.com/office/drawing/2014/main" id="{650DC1A1-0205-1228-DBE6-0BFBC1723B84}"/>
                  </a:ext>
                </a:extLst>
              </p:cNvPr>
              <p:cNvSpPr/>
              <p:nvPr/>
            </p:nvSpPr>
            <p:spPr>
              <a:xfrm>
                <a:off x="639668" y="4954441"/>
                <a:ext cx="1690885" cy="1523525"/>
              </a:xfrm>
              <a:prstGeom prst="roundRect">
                <a:avLst/>
              </a:prstGeom>
              <a:solidFill>
                <a:schemeClr val="accent1">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42" name="Rectangle: Rounded Corners 41">
                <a:extLst>
                  <a:ext uri="{FF2B5EF4-FFF2-40B4-BE49-F238E27FC236}">
                    <a16:creationId xmlns:a16="http://schemas.microsoft.com/office/drawing/2014/main" id="{0F3CD502-3EF6-447C-ECE2-DECC541FFD7D}"/>
                  </a:ext>
                </a:extLst>
              </p:cNvPr>
              <p:cNvSpPr/>
              <p:nvPr/>
            </p:nvSpPr>
            <p:spPr>
              <a:xfrm>
                <a:off x="2399072" y="4954441"/>
                <a:ext cx="1690885" cy="1523525"/>
              </a:xfrm>
              <a:prstGeom prst="round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grpSp>
      <p:graphicFrame>
        <p:nvGraphicFramePr>
          <p:cNvPr id="45" name="Table 1030">
            <a:extLst>
              <a:ext uri="{FF2B5EF4-FFF2-40B4-BE49-F238E27FC236}">
                <a16:creationId xmlns:a16="http://schemas.microsoft.com/office/drawing/2014/main" id="{63C7C97C-8EB7-1741-4BA9-119535C8D748}"/>
              </a:ext>
            </a:extLst>
          </p:cNvPr>
          <p:cNvGraphicFramePr>
            <a:graphicFrameLocks noGrp="1"/>
          </p:cNvGraphicFramePr>
          <p:nvPr/>
        </p:nvGraphicFramePr>
        <p:xfrm>
          <a:off x="4030448" y="3108371"/>
          <a:ext cx="3059118" cy="1281684"/>
        </p:xfrm>
        <a:graphic>
          <a:graphicData uri="http://schemas.openxmlformats.org/drawingml/2006/table">
            <a:tbl>
              <a:tblPr firstRow="1" bandRow="1">
                <a:tableStyleId>{5C22544A-7EE6-4342-B048-85BDC9FD1C3A}</a:tableStyleId>
              </a:tblPr>
              <a:tblGrid>
                <a:gridCol w="1019706">
                  <a:extLst>
                    <a:ext uri="{9D8B030D-6E8A-4147-A177-3AD203B41FA5}">
                      <a16:colId xmlns:a16="http://schemas.microsoft.com/office/drawing/2014/main" val="2836605297"/>
                    </a:ext>
                  </a:extLst>
                </a:gridCol>
                <a:gridCol w="1019706">
                  <a:extLst>
                    <a:ext uri="{9D8B030D-6E8A-4147-A177-3AD203B41FA5}">
                      <a16:colId xmlns:a16="http://schemas.microsoft.com/office/drawing/2014/main" val="3210602456"/>
                    </a:ext>
                  </a:extLst>
                </a:gridCol>
                <a:gridCol w="1019706">
                  <a:extLst>
                    <a:ext uri="{9D8B030D-6E8A-4147-A177-3AD203B41FA5}">
                      <a16:colId xmlns:a16="http://schemas.microsoft.com/office/drawing/2014/main" val="2808706719"/>
                    </a:ext>
                  </a:extLst>
                </a:gridCol>
              </a:tblGrid>
              <a:tr h="232876">
                <a:tc gridSpan="3">
                  <a:txBody>
                    <a:bodyPr/>
                    <a:lstStyle/>
                    <a:p>
                      <a:pPr algn="ctr">
                        <a:lnSpc>
                          <a:spcPts val="1660"/>
                        </a:lnSpc>
                      </a:pPr>
                      <a:r>
                        <a:rPr lang="en-US" sz="2000"/>
                        <a:t>Migration Directory</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solidFill>
                  </a:tcPr>
                </a:tc>
                <a:tc hMerge="1">
                  <a:txBody>
                    <a:bodyPr/>
                    <a:lstStyle/>
                    <a:p>
                      <a:pPr algn="ctr">
                        <a:lnSpc>
                          <a:spcPts val="1660"/>
                        </a:lnSpc>
                      </a:pPr>
                      <a:r>
                        <a:rPr lang="en-US" sz="2000"/>
                        <a:t>Origin</a:t>
                      </a:r>
                    </a:p>
                  </a:txBody>
                  <a:tcPr marL="62455" marR="6245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pPr algn="ctr">
                        <a:lnSpc>
                          <a:spcPts val="1660"/>
                        </a:lnSpc>
                      </a:pPr>
                      <a:r>
                        <a:rPr lang="en-US" sz="2000"/>
                        <a:t>Target</a:t>
                      </a:r>
                    </a:p>
                  </a:txBody>
                  <a:tcPr marL="62455" marR="6245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3761062"/>
                  </a:ext>
                </a:extLst>
              </a:tr>
              <a:tr h="0">
                <a:tc>
                  <a:txBody>
                    <a:bodyPr/>
                    <a:lstStyle/>
                    <a:p>
                      <a:pPr algn="ctr">
                        <a:lnSpc>
                          <a:spcPts val="1660"/>
                        </a:lnSpc>
                      </a:pPr>
                      <a:r>
                        <a:rPr lang="en-US" sz="2000"/>
                        <a:t>Client</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ts val="1660"/>
                        </a:lnSpc>
                      </a:pPr>
                      <a:r>
                        <a:rPr lang="en-US" sz="2000"/>
                        <a:t>Origin</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ts val="1660"/>
                        </a:lnSpc>
                      </a:pPr>
                      <a:r>
                        <a:rPr lang="en-US" sz="2000"/>
                        <a:t>Target</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7895508"/>
                  </a:ext>
                </a:extLst>
              </a:tr>
              <a:tr h="232876">
                <a:tc>
                  <a:txBody>
                    <a:bodyPr/>
                    <a:lstStyle/>
                    <a:p>
                      <a:pPr algn="ctr">
                        <a:lnSpc>
                          <a:spcPts val="1660"/>
                        </a:lnSpc>
                      </a:pPr>
                      <a:r>
                        <a:rPr lang="en-US" sz="2000"/>
                        <a:t>C1</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S0</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S1</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8108992"/>
                  </a:ext>
                </a:extLst>
              </a:tr>
              <a:tr h="232876">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8355959"/>
                  </a:ext>
                </a:extLst>
              </a:tr>
            </a:tbl>
          </a:graphicData>
        </a:graphic>
      </p:graphicFrame>
      <p:sp>
        <p:nvSpPr>
          <p:cNvPr id="54" name="TextBox 53">
            <a:extLst>
              <a:ext uri="{FF2B5EF4-FFF2-40B4-BE49-F238E27FC236}">
                <a16:creationId xmlns:a16="http://schemas.microsoft.com/office/drawing/2014/main" id="{01A2BEEA-D990-AB48-DED2-998E5BEE0D65}"/>
              </a:ext>
            </a:extLst>
          </p:cNvPr>
          <p:cNvSpPr txBox="1"/>
          <p:nvPr/>
        </p:nvSpPr>
        <p:spPr>
          <a:xfrm>
            <a:off x="7944794" y="4629963"/>
            <a:ext cx="1966682" cy="461665"/>
          </a:xfrm>
          <a:prstGeom prst="rect">
            <a:avLst/>
          </a:prstGeom>
          <a:noFill/>
        </p:spPr>
        <p:txBody>
          <a:bodyPr wrap="square" rtlCol="0">
            <a:spAutoFit/>
          </a:bodyPr>
          <a:lstStyle/>
          <a:p>
            <a:pPr algn="ctr"/>
            <a:r>
              <a:rPr lang="en-US" sz="2400" b="1"/>
              <a:t>TCP</a:t>
            </a:r>
          </a:p>
        </p:txBody>
      </p:sp>
      <p:graphicFrame>
        <p:nvGraphicFramePr>
          <p:cNvPr id="1024" name="Table 16">
            <a:extLst>
              <a:ext uri="{FF2B5EF4-FFF2-40B4-BE49-F238E27FC236}">
                <a16:creationId xmlns:a16="http://schemas.microsoft.com/office/drawing/2014/main" id="{42B22A3C-EA77-001A-84BB-255E524CD2D6}"/>
              </a:ext>
            </a:extLst>
          </p:cNvPr>
          <p:cNvGraphicFramePr>
            <a:graphicFrameLocks noGrp="1"/>
          </p:cNvGraphicFramePr>
          <p:nvPr/>
        </p:nvGraphicFramePr>
        <p:xfrm>
          <a:off x="7285175" y="3288052"/>
          <a:ext cx="2435428" cy="989331"/>
        </p:xfrm>
        <a:graphic>
          <a:graphicData uri="http://schemas.openxmlformats.org/drawingml/2006/table">
            <a:tbl>
              <a:tblPr firstRow="1" bandRow="1">
                <a:tableStyleId>{5C22544A-7EE6-4342-B048-85BDC9FD1C3A}</a:tableStyleId>
              </a:tblPr>
              <a:tblGrid>
                <a:gridCol w="1217714">
                  <a:extLst>
                    <a:ext uri="{9D8B030D-6E8A-4147-A177-3AD203B41FA5}">
                      <a16:colId xmlns:a16="http://schemas.microsoft.com/office/drawing/2014/main" val="1594626085"/>
                    </a:ext>
                  </a:extLst>
                </a:gridCol>
                <a:gridCol w="1217714">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Minimum Workload</a:t>
                      </a:r>
                    </a:p>
                  </a:txBody>
                  <a:tcPr marL="100584" marR="10058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Server</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Workload</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S1</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bl>
          </a:graphicData>
        </a:graphic>
      </p:graphicFrame>
      <p:sp>
        <p:nvSpPr>
          <p:cNvPr id="1047" name="TextBox 1046">
            <a:extLst>
              <a:ext uri="{FF2B5EF4-FFF2-40B4-BE49-F238E27FC236}">
                <a16:creationId xmlns:a16="http://schemas.microsoft.com/office/drawing/2014/main" id="{36A8B64C-10FA-01D5-FC1B-2E3AB664AADD}"/>
              </a:ext>
            </a:extLst>
          </p:cNvPr>
          <p:cNvSpPr txBox="1"/>
          <p:nvPr/>
        </p:nvSpPr>
        <p:spPr>
          <a:xfrm>
            <a:off x="432358" y="6120701"/>
            <a:ext cx="9869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C0</a:t>
            </a:r>
          </a:p>
        </p:txBody>
      </p:sp>
      <p:grpSp>
        <p:nvGrpSpPr>
          <p:cNvPr id="1049" name="Group 1048">
            <a:extLst>
              <a:ext uri="{FF2B5EF4-FFF2-40B4-BE49-F238E27FC236}">
                <a16:creationId xmlns:a16="http://schemas.microsoft.com/office/drawing/2014/main" id="{C298DF74-09D9-D914-3EFF-93402514E993}"/>
              </a:ext>
            </a:extLst>
          </p:cNvPr>
          <p:cNvGrpSpPr/>
          <p:nvPr/>
        </p:nvGrpSpPr>
        <p:grpSpPr>
          <a:xfrm>
            <a:off x="6546278" y="1286745"/>
            <a:ext cx="1136904" cy="958623"/>
            <a:chOff x="1778588" y="52747"/>
            <a:chExt cx="1375653" cy="1159933"/>
          </a:xfrm>
        </p:grpSpPr>
        <p:pic>
          <p:nvPicPr>
            <p:cNvPr id="1050" name="Picture 7" descr="Icon&#10;&#10;Description automatically generated">
              <a:extLst>
                <a:ext uri="{FF2B5EF4-FFF2-40B4-BE49-F238E27FC236}">
                  <a16:creationId xmlns:a16="http://schemas.microsoft.com/office/drawing/2014/main" id="{DCCD1800-8821-B2FA-718D-60389C5E5B90}"/>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1051" name="TextBox 1050">
              <a:extLst>
                <a:ext uri="{FF2B5EF4-FFF2-40B4-BE49-F238E27FC236}">
                  <a16:creationId xmlns:a16="http://schemas.microsoft.com/office/drawing/2014/main" id="{341E53C6-6192-E398-7652-E1D7DB009BBB}"/>
                </a:ext>
              </a:extLst>
            </p:cNvPr>
            <p:cNvSpPr txBox="1"/>
            <p:nvPr/>
          </p:nvSpPr>
          <p:spPr>
            <a:xfrm>
              <a:off x="1778588" y="52747"/>
              <a:ext cx="1194174" cy="558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C1</a:t>
              </a:r>
            </a:p>
          </p:txBody>
        </p:sp>
      </p:grpSp>
      <p:sp>
        <p:nvSpPr>
          <p:cNvPr id="1054" name="TextBox 1053">
            <a:extLst>
              <a:ext uri="{FF2B5EF4-FFF2-40B4-BE49-F238E27FC236}">
                <a16:creationId xmlns:a16="http://schemas.microsoft.com/office/drawing/2014/main" id="{E3DF7E15-A671-970C-63DB-290B0B146131}"/>
              </a:ext>
            </a:extLst>
          </p:cNvPr>
          <p:cNvSpPr txBox="1"/>
          <p:nvPr/>
        </p:nvSpPr>
        <p:spPr>
          <a:xfrm>
            <a:off x="928093" y="6120701"/>
            <a:ext cx="9869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C1</a:t>
            </a:r>
          </a:p>
        </p:txBody>
      </p:sp>
      <p:graphicFrame>
        <p:nvGraphicFramePr>
          <p:cNvPr id="5" name="Table 5">
            <a:extLst>
              <a:ext uri="{FF2B5EF4-FFF2-40B4-BE49-F238E27FC236}">
                <a16:creationId xmlns:a16="http://schemas.microsoft.com/office/drawing/2014/main" id="{BE1E0EF3-23E1-0CDD-2A7B-1E70357FF206}"/>
              </a:ext>
            </a:extLst>
          </p:cNvPr>
          <p:cNvGraphicFramePr>
            <a:graphicFrameLocks noGrp="1"/>
          </p:cNvGraphicFramePr>
          <p:nvPr>
            <p:extLst>
              <p:ext uri="{D42A27DB-BD31-4B8C-83A1-F6EECF244321}">
                <p14:modId xmlns:p14="http://schemas.microsoft.com/office/powerpoint/2010/main" val="2853012723"/>
              </p:ext>
            </p:extLst>
          </p:nvPr>
        </p:nvGraphicFramePr>
        <p:xfrm>
          <a:off x="794779" y="5066434"/>
          <a:ext cx="288438" cy="1108365"/>
        </p:xfrm>
        <a:graphic>
          <a:graphicData uri="http://schemas.openxmlformats.org/drawingml/2006/table">
            <a:tbl>
              <a:tblPr firstRow="1" bandRow="1">
                <a:tableStyleId>{5C22544A-7EE6-4342-B048-85BDC9FD1C3A}</a:tableStyleId>
              </a:tblPr>
              <a:tblGrid>
                <a:gridCol w="288438">
                  <a:extLst>
                    <a:ext uri="{9D8B030D-6E8A-4147-A177-3AD203B41FA5}">
                      <a16:colId xmlns:a16="http://schemas.microsoft.com/office/drawing/2014/main" val="2923784333"/>
                    </a:ext>
                  </a:extLst>
                </a:gridCol>
              </a:tblGrid>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9649053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96131946"/>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FFFF00"/>
                    </a:solidFill>
                  </a:tcPr>
                </a:tc>
                <a:extLst>
                  <a:ext uri="{0D108BD9-81ED-4DB2-BD59-A6C34878D82A}">
                    <a16:rowId xmlns:a16="http://schemas.microsoft.com/office/drawing/2014/main" val="3362491522"/>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196588464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6495522"/>
                  </a:ext>
                </a:extLst>
              </a:tr>
            </a:tbl>
          </a:graphicData>
        </a:graphic>
      </p:graphicFrame>
      <p:sp>
        <p:nvSpPr>
          <p:cNvPr id="6" name="TextBox 5">
            <a:extLst>
              <a:ext uri="{FF2B5EF4-FFF2-40B4-BE49-F238E27FC236}">
                <a16:creationId xmlns:a16="http://schemas.microsoft.com/office/drawing/2014/main" id="{039B3EB4-69C4-67D2-0A1A-8E35A459244E}"/>
              </a:ext>
            </a:extLst>
          </p:cNvPr>
          <p:cNvSpPr txBox="1"/>
          <p:nvPr/>
        </p:nvSpPr>
        <p:spPr>
          <a:xfrm>
            <a:off x="660452" y="5020597"/>
            <a:ext cx="55709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i="1">
                <a:solidFill>
                  <a:srgbClr val="0070C0"/>
                </a:solidFill>
              </a:rPr>
              <a:t>17</a:t>
            </a:r>
          </a:p>
        </p:txBody>
      </p:sp>
      <p:graphicFrame>
        <p:nvGraphicFramePr>
          <p:cNvPr id="7" name="Table 5">
            <a:extLst>
              <a:ext uri="{FF2B5EF4-FFF2-40B4-BE49-F238E27FC236}">
                <a16:creationId xmlns:a16="http://schemas.microsoft.com/office/drawing/2014/main" id="{188D2EE9-3384-5EFC-D6F6-9AE68A96E7DF}"/>
              </a:ext>
            </a:extLst>
          </p:cNvPr>
          <p:cNvGraphicFramePr>
            <a:graphicFrameLocks noGrp="1"/>
          </p:cNvGraphicFramePr>
          <p:nvPr>
            <p:extLst>
              <p:ext uri="{D42A27DB-BD31-4B8C-83A1-F6EECF244321}">
                <p14:modId xmlns:p14="http://schemas.microsoft.com/office/powerpoint/2010/main" val="2503421249"/>
              </p:ext>
            </p:extLst>
          </p:nvPr>
        </p:nvGraphicFramePr>
        <p:xfrm>
          <a:off x="1280329" y="5066434"/>
          <a:ext cx="288438" cy="1108365"/>
        </p:xfrm>
        <a:graphic>
          <a:graphicData uri="http://schemas.openxmlformats.org/drawingml/2006/table">
            <a:tbl>
              <a:tblPr firstRow="1" bandRow="1">
                <a:tableStyleId>{5C22544A-7EE6-4342-B048-85BDC9FD1C3A}</a:tableStyleId>
              </a:tblPr>
              <a:tblGrid>
                <a:gridCol w="288438">
                  <a:extLst>
                    <a:ext uri="{9D8B030D-6E8A-4147-A177-3AD203B41FA5}">
                      <a16:colId xmlns:a16="http://schemas.microsoft.com/office/drawing/2014/main" val="2923784333"/>
                    </a:ext>
                  </a:extLst>
                </a:gridCol>
              </a:tblGrid>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9649053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96131946"/>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FFFF00"/>
                    </a:solidFill>
                  </a:tcPr>
                </a:tc>
                <a:extLst>
                  <a:ext uri="{0D108BD9-81ED-4DB2-BD59-A6C34878D82A}">
                    <a16:rowId xmlns:a16="http://schemas.microsoft.com/office/drawing/2014/main" val="3362491522"/>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196588464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6495522"/>
                  </a:ext>
                </a:extLst>
              </a:tr>
            </a:tbl>
          </a:graphicData>
        </a:graphic>
      </p:graphicFrame>
      <p:sp>
        <p:nvSpPr>
          <p:cNvPr id="9" name="TextBox 8">
            <a:extLst>
              <a:ext uri="{FF2B5EF4-FFF2-40B4-BE49-F238E27FC236}">
                <a16:creationId xmlns:a16="http://schemas.microsoft.com/office/drawing/2014/main" id="{E7BA6919-8768-C9FC-A86A-A19355EFEBF7}"/>
              </a:ext>
            </a:extLst>
          </p:cNvPr>
          <p:cNvSpPr txBox="1"/>
          <p:nvPr/>
        </p:nvSpPr>
        <p:spPr>
          <a:xfrm>
            <a:off x="1146002" y="5020597"/>
            <a:ext cx="55709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i="1">
                <a:solidFill>
                  <a:srgbClr val="0070C0"/>
                </a:solidFill>
              </a:rPr>
              <a:t>15</a:t>
            </a:r>
          </a:p>
        </p:txBody>
      </p:sp>
      <p:graphicFrame>
        <p:nvGraphicFramePr>
          <p:cNvPr id="17" name="Table 5">
            <a:extLst>
              <a:ext uri="{FF2B5EF4-FFF2-40B4-BE49-F238E27FC236}">
                <a16:creationId xmlns:a16="http://schemas.microsoft.com/office/drawing/2014/main" id="{C2C0E4C1-950D-6BCF-417A-E4E55ACB7751}"/>
              </a:ext>
            </a:extLst>
          </p:cNvPr>
          <p:cNvGraphicFramePr>
            <a:graphicFrameLocks noGrp="1"/>
          </p:cNvGraphicFramePr>
          <p:nvPr>
            <p:extLst>
              <p:ext uri="{D42A27DB-BD31-4B8C-83A1-F6EECF244321}">
                <p14:modId xmlns:p14="http://schemas.microsoft.com/office/powerpoint/2010/main" val="2314199141"/>
              </p:ext>
            </p:extLst>
          </p:nvPr>
        </p:nvGraphicFramePr>
        <p:xfrm>
          <a:off x="9983407" y="5039579"/>
          <a:ext cx="288438" cy="1108365"/>
        </p:xfrm>
        <a:graphic>
          <a:graphicData uri="http://schemas.openxmlformats.org/drawingml/2006/table">
            <a:tbl>
              <a:tblPr firstRow="1" bandRow="1">
                <a:tableStyleId>{5C22544A-7EE6-4342-B048-85BDC9FD1C3A}</a:tableStyleId>
              </a:tblPr>
              <a:tblGrid>
                <a:gridCol w="288438">
                  <a:extLst>
                    <a:ext uri="{9D8B030D-6E8A-4147-A177-3AD203B41FA5}">
                      <a16:colId xmlns:a16="http://schemas.microsoft.com/office/drawing/2014/main" val="2923784333"/>
                    </a:ext>
                  </a:extLst>
                </a:gridCol>
              </a:tblGrid>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96490530"/>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96131946"/>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362491522"/>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965884640"/>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dash"/>
                      <a:round/>
                      <a:headEnd type="none" w="med" len="med"/>
                      <a:tailEnd type="none" w="med" len="med"/>
                    </a:lnB>
                    <a:solidFill>
                      <a:srgbClr val="00B050"/>
                    </a:solidFill>
                  </a:tcPr>
                </a:tc>
                <a:extLst>
                  <a:ext uri="{0D108BD9-81ED-4DB2-BD59-A6C34878D82A}">
                    <a16:rowId xmlns:a16="http://schemas.microsoft.com/office/drawing/2014/main" val="6495522"/>
                  </a:ext>
                </a:extLst>
              </a:tr>
            </a:tbl>
          </a:graphicData>
        </a:graphic>
      </p:graphicFrame>
      <p:sp>
        <p:nvSpPr>
          <p:cNvPr id="25" name="TextBox 24">
            <a:extLst>
              <a:ext uri="{FF2B5EF4-FFF2-40B4-BE49-F238E27FC236}">
                <a16:creationId xmlns:a16="http://schemas.microsoft.com/office/drawing/2014/main" id="{4A5AA07E-959A-EC37-00A5-5F07B1477A08}"/>
              </a:ext>
            </a:extLst>
          </p:cNvPr>
          <p:cNvSpPr txBox="1"/>
          <p:nvPr/>
        </p:nvSpPr>
        <p:spPr>
          <a:xfrm>
            <a:off x="9640581" y="6095301"/>
            <a:ext cx="9869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C1</a:t>
            </a:r>
          </a:p>
        </p:txBody>
      </p:sp>
      <p:sp>
        <p:nvSpPr>
          <p:cNvPr id="32" name="TextBox 31">
            <a:extLst>
              <a:ext uri="{FF2B5EF4-FFF2-40B4-BE49-F238E27FC236}">
                <a16:creationId xmlns:a16="http://schemas.microsoft.com/office/drawing/2014/main" id="{A6976677-88AC-3226-94D6-E708202E1B47}"/>
              </a:ext>
            </a:extLst>
          </p:cNvPr>
          <p:cNvSpPr txBox="1"/>
          <p:nvPr/>
        </p:nvSpPr>
        <p:spPr>
          <a:xfrm>
            <a:off x="9719883" y="4629963"/>
            <a:ext cx="1966682" cy="461665"/>
          </a:xfrm>
          <a:prstGeom prst="rect">
            <a:avLst/>
          </a:prstGeom>
          <a:noFill/>
        </p:spPr>
        <p:txBody>
          <a:bodyPr wrap="square" rtlCol="0">
            <a:spAutoFit/>
          </a:bodyPr>
          <a:lstStyle/>
          <a:p>
            <a:pPr algn="ctr"/>
            <a:r>
              <a:rPr lang="en-US" sz="2400" b="1" err="1"/>
              <a:t>TCPMig</a:t>
            </a:r>
            <a:endParaRPr lang="en-US" sz="2400" b="1"/>
          </a:p>
        </p:txBody>
      </p:sp>
      <p:sp>
        <p:nvSpPr>
          <p:cNvPr id="33" name="TextBox 32">
            <a:extLst>
              <a:ext uri="{FF2B5EF4-FFF2-40B4-BE49-F238E27FC236}">
                <a16:creationId xmlns:a16="http://schemas.microsoft.com/office/drawing/2014/main" id="{CBDA9F5A-E432-38DA-4696-923ECD37FD76}"/>
              </a:ext>
            </a:extLst>
          </p:cNvPr>
          <p:cNvSpPr txBox="1"/>
          <p:nvPr/>
        </p:nvSpPr>
        <p:spPr>
          <a:xfrm>
            <a:off x="521979" y="4629963"/>
            <a:ext cx="1966682" cy="461665"/>
          </a:xfrm>
          <a:prstGeom prst="rect">
            <a:avLst/>
          </a:prstGeom>
          <a:noFill/>
        </p:spPr>
        <p:txBody>
          <a:bodyPr wrap="square" rtlCol="0">
            <a:spAutoFit/>
          </a:bodyPr>
          <a:lstStyle/>
          <a:p>
            <a:pPr algn="ctr"/>
            <a:r>
              <a:rPr lang="en-US" sz="2400" b="1"/>
              <a:t>TCP</a:t>
            </a:r>
          </a:p>
        </p:txBody>
      </p:sp>
      <p:sp>
        <p:nvSpPr>
          <p:cNvPr id="34" name="TextBox 33">
            <a:extLst>
              <a:ext uri="{FF2B5EF4-FFF2-40B4-BE49-F238E27FC236}">
                <a16:creationId xmlns:a16="http://schemas.microsoft.com/office/drawing/2014/main" id="{57E53750-D562-FFBC-2AA2-E654537A7E8A}"/>
              </a:ext>
            </a:extLst>
          </p:cNvPr>
          <p:cNvSpPr txBox="1"/>
          <p:nvPr/>
        </p:nvSpPr>
        <p:spPr>
          <a:xfrm>
            <a:off x="2297068" y="4629963"/>
            <a:ext cx="1966682" cy="461665"/>
          </a:xfrm>
          <a:prstGeom prst="rect">
            <a:avLst/>
          </a:prstGeom>
          <a:noFill/>
        </p:spPr>
        <p:txBody>
          <a:bodyPr wrap="square" rtlCol="0">
            <a:spAutoFit/>
          </a:bodyPr>
          <a:lstStyle/>
          <a:p>
            <a:pPr algn="ctr"/>
            <a:r>
              <a:rPr lang="en-US" sz="2400" b="1" err="1"/>
              <a:t>TCPMig</a:t>
            </a:r>
            <a:endParaRPr lang="en-US" sz="2400" b="1"/>
          </a:p>
        </p:txBody>
      </p:sp>
      <p:sp>
        <p:nvSpPr>
          <p:cNvPr id="53" name="Rectangle 52">
            <a:extLst>
              <a:ext uri="{FF2B5EF4-FFF2-40B4-BE49-F238E27FC236}">
                <a16:creationId xmlns:a16="http://schemas.microsoft.com/office/drawing/2014/main" id="{2B0B67FD-D01D-A275-4927-F19FF8E3AD4F}"/>
              </a:ext>
            </a:extLst>
          </p:cNvPr>
          <p:cNvSpPr/>
          <p:nvPr/>
        </p:nvSpPr>
        <p:spPr>
          <a:xfrm>
            <a:off x="2748647" y="5784483"/>
            <a:ext cx="1005073" cy="369332"/>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b="1"/>
              <a:t>C1</a:t>
            </a:r>
          </a:p>
        </p:txBody>
      </p:sp>
      <p:grpSp>
        <p:nvGrpSpPr>
          <p:cNvPr id="58" name="Group 57">
            <a:extLst>
              <a:ext uri="{FF2B5EF4-FFF2-40B4-BE49-F238E27FC236}">
                <a16:creationId xmlns:a16="http://schemas.microsoft.com/office/drawing/2014/main" id="{0E360E30-998D-AE3E-28CE-6F00E289914E}"/>
              </a:ext>
            </a:extLst>
          </p:cNvPr>
          <p:cNvGrpSpPr/>
          <p:nvPr/>
        </p:nvGrpSpPr>
        <p:grpSpPr>
          <a:xfrm>
            <a:off x="4056851" y="4507393"/>
            <a:ext cx="1501227" cy="1266614"/>
            <a:chOff x="4056851" y="4507393"/>
            <a:chExt cx="1501227" cy="1266614"/>
          </a:xfrm>
        </p:grpSpPr>
        <p:sp>
          <p:nvSpPr>
            <p:cNvPr id="47" name="Down Arrow 21">
              <a:extLst>
                <a:ext uri="{FF2B5EF4-FFF2-40B4-BE49-F238E27FC236}">
                  <a16:creationId xmlns:a16="http://schemas.microsoft.com/office/drawing/2014/main" id="{934A938F-E9C8-780A-7324-67BE0A369839}"/>
                </a:ext>
              </a:extLst>
            </p:cNvPr>
            <p:cNvSpPr/>
            <p:nvPr/>
          </p:nvSpPr>
          <p:spPr>
            <a:xfrm rot="10800000">
              <a:off x="4064440" y="4507393"/>
              <a:ext cx="1490133" cy="1266614"/>
            </a:xfrm>
            <a:prstGeom prst="downArrow">
              <a:avLst>
                <a:gd name="adj1" fmla="val 56136"/>
                <a:gd name="adj2" fmla="val 25936"/>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4ADA476D-2B99-EEED-F92D-62D0A637A808}"/>
                </a:ext>
              </a:extLst>
            </p:cNvPr>
            <p:cNvSpPr txBox="1"/>
            <p:nvPr/>
          </p:nvSpPr>
          <p:spPr>
            <a:xfrm>
              <a:off x="4056851" y="4621893"/>
              <a:ext cx="1501227" cy="923330"/>
            </a:xfrm>
            <a:prstGeom prst="rect">
              <a:avLst/>
            </a:prstGeom>
            <a:noFill/>
          </p:spPr>
          <p:txBody>
            <a:bodyPr wrap="square" rtlCol="0">
              <a:spAutoFit/>
            </a:bodyPr>
            <a:lstStyle/>
            <a:p>
              <a:pPr algn="ctr"/>
              <a:r>
                <a:rPr lang="en-US" b="1"/>
                <a:t>CONN_STATE</a:t>
              </a:r>
            </a:p>
            <a:p>
              <a:pPr algn="ctr"/>
              <a:r>
                <a:rPr lang="en-US" b="1"/>
                <a:t>Origin: S0</a:t>
              </a:r>
            </a:p>
            <a:p>
              <a:pPr algn="ctr"/>
              <a:r>
                <a:rPr lang="en-US" b="1"/>
                <a:t>Target: S1</a:t>
              </a:r>
            </a:p>
          </p:txBody>
        </p:sp>
        <p:sp>
          <p:nvSpPr>
            <p:cNvPr id="55" name="Rectangle 54">
              <a:extLst>
                <a:ext uri="{FF2B5EF4-FFF2-40B4-BE49-F238E27FC236}">
                  <a16:creationId xmlns:a16="http://schemas.microsoft.com/office/drawing/2014/main" id="{C2DE8C34-3D5F-7653-B7A4-EDC44C5CCACB}"/>
                </a:ext>
              </a:extLst>
            </p:cNvPr>
            <p:cNvSpPr/>
            <p:nvPr/>
          </p:nvSpPr>
          <p:spPr>
            <a:xfrm>
              <a:off x="4393644" y="5500826"/>
              <a:ext cx="830639" cy="20847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b="1"/>
                <a:t>C1</a:t>
              </a:r>
            </a:p>
          </p:txBody>
        </p:sp>
      </p:grpSp>
      <p:grpSp>
        <p:nvGrpSpPr>
          <p:cNvPr id="61" name="Group 60">
            <a:extLst>
              <a:ext uri="{FF2B5EF4-FFF2-40B4-BE49-F238E27FC236}">
                <a16:creationId xmlns:a16="http://schemas.microsoft.com/office/drawing/2014/main" id="{34059300-57A8-8D1A-554E-E8F69400FABE}"/>
              </a:ext>
            </a:extLst>
          </p:cNvPr>
          <p:cNvGrpSpPr/>
          <p:nvPr/>
        </p:nvGrpSpPr>
        <p:grpSpPr>
          <a:xfrm>
            <a:off x="1187908" y="4965811"/>
            <a:ext cx="1559006" cy="1474056"/>
            <a:chOff x="1187908" y="4965811"/>
            <a:chExt cx="1559006" cy="1474056"/>
          </a:xfrm>
        </p:grpSpPr>
        <p:sp>
          <p:nvSpPr>
            <p:cNvPr id="49" name="Arrow: Right 48">
              <a:extLst>
                <a:ext uri="{FF2B5EF4-FFF2-40B4-BE49-F238E27FC236}">
                  <a16:creationId xmlns:a16="http://schemas.microsoft.com/office/drawing/2014/main" id="{A16F982D-F616-0F50-CAE4-09C6C56AC34A}"/>
                </a:ext>
              </a:extLst>
            </p:cNvPr>
            <p:cNvSpPr/>
            <p:nvPr/>
          </p:nvSpPr>
          <p:spPr>
            <a:xfrm>
              <a:off x="1653952" y="5761782"/>
              <a:ext cx="1092962" cy="412865"/>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5EEBF0B8-E0B8-0105-DDF9-BAF510E5538C}"/>
                </a:ext>
              </a:extLst>
            </p:cNvPr>
            <p:cNvSpPr txBox="1"/>
            <p:nvPr/>
          </p:nvSpPr>
          <p:spPr>
            <a:xfrm>
              <a:off x="1592782" y="5760107"/>
              <a:ext cx="108561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chemeClr val="bg1"/>
                  </a:solidFill>
                </a:rPr>
                <a:t>Serialize</a:t>
              </a:r>
            </a:p>
          </p:txBody>
        </p:sp>
        <p:sp>
          <p:nvSpPr>
            <p:cNvPr id="60" name="Rectangle 59">
              <a:extLst>
                <a:ext uri="{FF2B5EF4-FFF2-40B4-BE49-F238E27FC236}">
                  <a16:creationId xmlns:a16="http://schemas.microsoft.com/office/drawing/2014/main" id="{ED3717BA-F3A1-66FD-E94C-8ED3F8ABD5D7}"/>
                </a:ext>
              </a:extLst>
            </p:cNvPr>
            <p:cNvSpPr/>
            <p:nvPr/>
          </p:nvSpPr>
          <p:spPr>
            <a:xfrm>
              <a:off x="1187908" y="4965811"/>
              <a:ext cx="463595" cy="147405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1028" name="Group 1027">
            <a:extLst>
              <a:ext uri="{FF2B5EF4-FFF2-40B4-BE49-F238E27FC236}">
                <a16:creationId xmlns:a16="http://schemas.microsoft.com/office/drawing/2014/main" id="{B390CC3E-0A58-33BB-7BD5-0E557527AE8D}"/>
              </a:ext>
            </a:extLst>
          </p:cNvPr>
          <p:cNvGrpSpPr/>
          <p:nvPr/>
        </p:nvGrpSpPr>
        <p:grpSpPr>
          <a:xfrm>
            <a:off x="6548463" y="4514170"/>
            <a:ext cx="1651350" cy="1240691"/>
            <a:chOff x="6548463" y="4514170"/>
            <a:chExt cx="1651350" cy="1240691"/>
          </a:xfrm>
        </p:grpSpPr>
        <p:grpSp>
          <p:nvGrpSpPr>
            <p:cNvPr id="62" name="Group 61">
              <a:extLst>
                <a:ext uri="{FF2B5EF4-FFF2-40B4-BE49-F238E27FC236}">
                  <a16:creationId xmlns:a16="http://schemas.microsoft.com/office/drawing/2014/main" id="{14439F45-AA66-C035-93CA-D3A139787DC4}"/>
                </a:ext>
              </a:extLst>
            </p:cNvPr>
            <p:cNvGrpSpPr/>
            <p:nvPr/>
          </p:nvGrpSpPr>
          <p:grpSpPr>
            <a:xfrm>
              <a:off x="6548463" y="4514170"/>
              <a:ext cx="1651350" cy="1240691"/>
              <a:chOff x="6548463" y="4514170"/>
              <a:chExt cx="1651350" cy="1240691"/>
            </a:xfrm>
          </p:grpSpPr>
          <p:sp>
            <p:nvSpPr>
              <p:cNvPr id="63" name="Down Arrow 1024">
                <a:extLst>
                  <a:ext uri="{FF2B5EF4-FFF2-40B4-BE49-F238E27FC236}">
                    <a16:creationId xmlns:a16="http://schemas.microsoft.com/office/drawing/2014/main" id="{6DE775F5-E569-86C5-05FB-6C61B592875A}"/>
                  </a:ext>
                </a:extLst>
              </p:cNvPr>
              <p:cNvSpPr/>
              <p:nvPr/>
            </p:nvSpPr>
            <p:spPr>
              <a:xfrm>
                <a:off x="6629071" y="4603394"/>
                <a:ext cx="1490133" cy="1151467"/>
              </a:xfrm>
              <a:prstGeom prst="downArrow">
                <a:avLst>
                  <a:gd name="adj1" fmla="val 56136"/>
                  <a:gd name="adj2" fmla="val 25936"/>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TextBox 1024">
                <a:extLst>
                  <a:ext uri="{FF2B5EF4-FFF2-40B4-BE49-F238E27FC236}">
                    <a16:creationId xmlns:a16="http://schemas.microsoft.com/office/drawing/2014/main" id="{F6057B3A-C673-76EA-73E0-883AB538F78E}"/>
                  </a:ext>
                </a:extLst>
              </p:cNvPr>
              <p:cNvSpPr txBox="1"/>
              <p:nvPr/>
            </p:nvSpPr>
            <p:spPr>
              <a:xfrm>
                <a:off x="6548463" y="4514170"/>
                <a:ext cx="1651350" cy="923330"/>
              </a:xfrm>
              <a:prstGeom prst="rect">
                <a:avLst/>
              </a:prstGeom>
              <a:noFill/>
            </p:spPr>
            <p:txBody>
              <a:bodyPr wrap="square" rtlCol="0">
                <a:spAutoFit/>
              </a:bodyPr>
              <a:lstStyle/>
              <a:p>
                <a:pPr algn="ctr"/>
                <a:r>
                  <a:rPr lang="en-US" b="1"/>
                  <a:t>CONN_STATE</a:t>
                </a:r>
              </a:p>
              <a:p>
                <a:pPr algn="ctr"/>
                <a:r>
                  <a:rPr lang="en-US" b="1"/>
                  <a:t>Origin: S0</a:t>
                </a:r>
              </a:p>
              <a:p>
                <a:pPr algn="ctr"/>
                <a:r>
                  <a:rPr lang="en-US" b="1"/>
                  <a:t>Target: S1</a:t>
                </a:r>
              </a:p>
            </p:txBody>
          </p:sp>
        </p:grpSp>
        <p:sp>
          <p:nvSpPr>
            <p:cNvPr id="1027" name="Rectangle 1026">
              <a:extLst>
                <a:ext uri="{FF2B5EF4-FFF2-40B4-BE49-F238E27FC236}">
                  <a16:creationId xmlns:a16="http://schemas.microsoft.com/office/drawing/2014/main" id="{04F980DA-9704-34A8-0F50-67DC95166ECC}"/>
                </a:ext>
              </a:extLst>
            </p:cNvPr>
            <p:cNvSpPr/>
            <p:nvPr/>
          </p:nvSpPr>
          <p:spPr>
            <a:xfrm>
              <a:off x="6939767" y="5404465"/>
              <a:ext cx="830639" cy="20847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b="1"/>
                <a:t>C1</a:t>
              </a:r>
            </a:p>
          </p:txBody>
        </p:sp>
      </p:grpSp>
      <p:sp>
        <p:nvSpPr>
          <p:cNvPr id="1029" name="TextBox 1028">
            <a:extLst>
              <a:ext uri="{FF2B5EF4-FFF2-40B4-BE49-F238E27FC236}">
                <a16:creationId xmlns:a16="http://schemas.microsoft.com/office/drawing/2014/main" id="{DD1D2CFB-78B9-8161-0614-3C6B43D5DFF2}"/>
              </a:ext>
            </a:extLst>
          </p:cNvPr>
          <p:cNvSpPr txBox="1"/>
          <p:nvPr/>
        </p:nvSpPr>
        <p:spPr>
          <a:xfrm>
            <a:off x="7892688" y="6120701"/>
            <a:ext cx="9869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C1</a:t>
            </a:r>
          </a:p>
        </p:txBody>
      </p:sp>
      <p:graphicFrame>
        <p:nvGraphicFramePr>
          <p:cNvPr id="1030" name="Table 5">
            <a:extLst>
              <a:ext uri="{FF2B5EF4-FFF2-40B4-BE49-F238E27FC236}">
                <a16:creationId xmlns:a16="http://schemas.microsoft.com/office/drawing/2014/main" id="{66F74D09-AEBE-2E55-D155-A792FAB9B819}"/>
              </a:ext>
            </a:extLst>
          </p:cNvPr>
          <p:cNvGraphicFramePr>
            <a:graphicFrameLocks noGrp="1"/>
          </p:cNvGraphicFramePr>
          <p:nvPr>
            <p:extLst>
              <p:ext uri="{D42A27DB-BD31-4B8C-83A1-F6EECF244321}">
                <p14:modId xmlns:p14="http://schemas.microsoft.com/office/powerpoint/2010/main" val="3301738760"/>
              </p:ext>
            </p:extLst>
          </p:nvPr>
        </p:nvGraphicFramePr>
        <p:xfrm>
          <a:off x="8244924" y="5066434"/>
          <a:ext cx="288438" cy="1108365"/>
        </p:xfrm>
        <a:graphic>
          <a:graphicData uri="http://schemas.openxmlformats.org/drawingml/2006/table">
            <a:tbl>
              <a:tblPr firstRow="1" bandRow="1">
                <a:tableStyleId>{5C22544A-7EE6-4342-B048-85BDC9FD1C3A}</a:tableStyleId>
              </a:tblPr>
              <a:tblGrid>
                <a:gridCol w="288438">
                  <a:extLst>
                    <a:ext uri="{9D8B030D-6E8A-4147-A177-3AD203B41FA5}">
                      <a16:colId xmlns:a16="http://schemas.microsoft.com/office/drawing/2014/main" val="2923784333"/>
                    </a:ext>
                  </a:extLst>
                </a:gridCol>
              </a:tblGrid>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9649053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96131946"/>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FFFF00"/>
                    </a:solidFill>
                  </a:tcPr>
                </a:tc>
                <a:extLst>
                  <a:ext uri="{0D108BD9-81ED-4DB2-BD59-A6C34878D82A}">
                    <a16:rowId xmlns:a16="http://schemas.microsoft.com/office/drawing/2014/main" val="3362491522"/>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196588464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6495522"/>
                  </a:ext>
                </a:extLst>
              </a:tr>
            </a:tbl>
          </a:graphicData>
        </a:graphic>
      </p:graphicFrame>
      <p:sp>
        <p:nvSpPr>
          <p:cNvPr id="1031" name="TextBox 1030">
            <a:extLst>
              <a:ext uri="{FF2B5EF4-FFF2-40B4-BE49-F238E27FC236}">
                <a16:creationId xmlns:a16="http://schemas.microsoft.com/office/drawing/2014/main" id="{5DEA07FA-5E01-040E-884A-E7367B1021FF}"/>
              </a:ext>
            </a:extLst>
          </p:cNvPr>
          <p:cNvSpPr txBox="1"/>
          <p:nvPr/>
        </p:nvSpPr>
        <p:spPr>
          <a:xfrm>
            <a:off x="8108777" y="5020597"/>
            <a:ext cx="55709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i="1">
                <a:solidFill>
                  <a:srgbClr val="0070C0"/>
                </a:solidFill>
              </a:rPr>
              <a:t>15</a:t>
            </a:r>
          </a:p>
        </p:txBody>
      </p:sp>
      <p:sp>
        <p:nvSpPr>
          <p:cNvPr id="1032" name="TextBox 1031">
            <a:extLst>
              <a:ext uri="{FF2B5EF4-FFF2-40B4-BE49-F238E27FC236}">
                <a16:creationId xmlns:a16="http://schemas.microsoft.com/office/drawing/2014/main" id="{7B141C4C-D830-53CB-94E0-8FA2724967C1}"/>
              </a:ext>
            </a:extLst>
          </p:cNvPr>
          <p:cNvSpPr txBox="1"/>
          <p:nvPr/>
        </p:nvSpPr>
        <p:spPr>
          <a:xfrm>
            <a:off x="9851852" y="5020597"/>
            <a:ext cx="55709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i="1">
                <a:solidFill>
                  <a:srgbClr val="0070C0"/>
                </a:solidFill>
              </a:rPr>
              <a:t>1</a:t>
            </a:r>
          </a:p>
        </p:txBody>
      </p:sp>
      <p:grpSp>
        <p:nvGrpSpPr>
          <p:cNvPr id="1038" name="Group 1037">
            <a:extLst>
              <a:ext uri="{FF2B5EF4-FFF2-40B4-BE49-F238E27FC236}">
                <a16:creationId xmlns:a16="http://schemas.microsoft.com/office/drawing/2014/main" id="{4B96FD00-EF5E-B7B3-6D18-7EBC4FABE16D}"/>
              </a:ext>
            </a:extLst>
          </p:cNvPr>
          <p:cNvGrpSpPr/>
          <p:nvPr/>
        </p:nvGrpSpPr>
        <p:grpSpPr>
          <a:xfrm>
            <a:off x="8569407" y="4965811"/>
            <a:ext cx="1788712" cy="1474056"/>
            <a:chOff x="8569407" y="4965811"/>
            <a:chExt cx="1788712" cy="1474056"/>
          </a:xfrm>
        </p:grpSpPr>
        <p:grpSp>
          <p:nvGrpSpPr>
            <p:cNvPr id="1033" name="Group 1032">
              <a:extLst>
                <a:ext uri="{FF2B5EF4-FFF2-40B4-BE49-F238E27FC236}">
                  <a16:creationId xmlns:a16="http://schemas.microsoft.com/office/drawing/2014/main" id="{9550519D-0665-B495-2C15-05A417E5CFC5}"/>
                </a:ext>
              </a:extLst>
            </p:cNvPr>
            <p:cNvGrpSpPr/>
            <p:nvPr/>
          </p:nvGrpSpPr>
          <p:grpSpPr>
            <a:xfrm>
              <a:off x="8569407" y="4965811"/>
              <a:ext cx="1788712" cy="1474056"/>
              <a:chOff x="-137209" y="4965811"/>
              <a:chExt cx="1788712" cy="1474056"/>
            </a:xfrm>
          </p:grpSpPr>
          <p:sp>
            <p:nvSpPr>
              <p:cNvPr id="1034" name="Arrow: Right 1033">
                <a:extLst>
                  <a:ext uri="{FF2B5EF4-FFF2-40B4-BE49-F238E27FC236}">
                    <a16:creationId xmlns:a16="http://schemas.microsoft.com/office/drawing/2014/main" id="{B300C57C-6379-CCB7-8360-F859D35D2513}"/>
                  </a:ext>
                </a:extLst>
              </p:cNvPr>
              <p:cNvSpPr/>
              <p:nvPr/>
            </p:nvSpPr>
            <p:spPr>
              <a:xfrm rot="10800000">
                <a:off x="-137209" y="5761782"/>
                <a:ext cx="1322484" cy="412865"/>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Rectangle 1035">
                <a:extLst>
                  <a:ext uri="{FF2B5EF4-FFF2-40B4-BE49-F238E27FC236}">
                    <a16:creationId xmlns:a16="http://schemas.microsoft.com/office/drawing/2014/main" id="{D7089245-CD09-A77B-C56B-B9FDE9AA86DA}"/>
                  </a:ext>
                </a:extLst>
              </p:cNvPr>
              <p:cNvSpPr/>
              <p:nvPr/>
            </p:nvSpPr>
            <p:spPr>
              <a:xfrm>
                <a:off x="1187908" y="4965811"/>
                <a:ext cx="463595" cy="147405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037" name="TextBox 1036">
              <a:extLst>
                <a:ext uri="{FF2B5EF4-FFF2-40B4-BE49-F238E27FC236}">
                  <a16:creationId xmlns:a16="http://schemas.microsoft.com/office/drawing/2014/main" id="{6C1F86E2-64DA-DB18-871E-334C8CB31222}"/>
                </a:ext>
              </a:extLst>
            </p:cNvPr>
            <p:cNvSpPr txBox="1"/>
            <p:nvPr/>
          </p:nvSpPr>
          <p:spPr>
            <a:xfrm>
              <a:off x="8717482" y="5750582"/>
              <a:ext cx="108561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chemeClr val="bg1"/>
                  </a:solidFill>
                </a:rPr>
                <a:t>Merge</a:t>
              </a:r>
            </a:p>
          </p:txBody>
        </p:sp>
      </p:grpSp>
      <p:sp>
        <p:nvSpPr>
          <p:cNvPr id="1042" name="Title 1">
            <a:extLst>
              <a:ext uri="{FF2B5EF4-FFF2-40B4-BE49-F238E27FC236}">
                <a16:creationId xmlns:a16="http://schemas.microsoft.com/office/drawing/2014/main" id="{596DFBCB-ED83-43C6-37D4-1B8B98E12150}"/>
              </a:ext>
            </a:extLst>
          </p:cNvPr>
          <p:cNvSpPr txBox="1">
            <a:spLocks/>
          </p:cNvSpPr>
          <p:nvPr/>
        </p:nvSpPr>
        <p:spPr>
          <a:xfrm>
            <a:off x="-38100" y="72655"/>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a:t>Phase 2: State Transfer</a:t>
            </a:r>
            <a:endParaRPr lang="en-US" sz="5000"/>
          </a:p>
        </p:txBody>
      </p:sp>
      <p:sp>
        <p:nvSpPr>
          <p:cNvPr id="10" name="Rectangle 9">
            <a:extLst>
              <a:ext uri="{FF2B5EF4-FFF2-40B4-BE49-F238E27FC236}">
                <a16:creationId xmlns:a16="http://schemas.microsoft.com/office/drawing/2014/main" id="{C97522A8-12D1-A7B0-44A9-7258C3AD490D}"/>
              </a:ext>
            </a:extLst>
          </p:cNvPr>
          <p:cNvSpPr/>
          <p:nvPr/>
        </p:nvSpPr>
        <p:spPr>
          <a:xfrm>
            <a:off x="270283" y="1221023"/>
            <a:ext cx="3167835" cy="1545755"/>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Workflow:</a:t>
            </a:r>
          </a:p>
          <a:p>
            <a:pPr marL="342900" indent="-342900">
              <a:buAutoNum type="arabicPeriod"/>
            </a:pPr>
            <a:r>
              <a:rPr lang="en-US" dirty="0">
                <a:solidFill>
                  <a:schemeClr val="tx1"/>
                </a:solidFill>
              </a:rPr>
              <a:t>Establish connection</a:t>
            </a:r>
          </a:p>
          <a:p>
            <a:pPr marL="342900" indent="-342900">
              <a:buAutoNum type="arabicPeriod"/>
            </a:pPr>
            <a:r>
              <a:rPr lang="en-US" dirty="0">
                <a:solidFill>
                  <a:schemeClr val="tx1"/>
                </a:solidFill>
              </a:rPr>
              <a:t>Initiate migration</a:t>
            </a:r>
          </a:p>
          <a:p>
            <a:pPr marL="342900" indent="-342900">
              <a:buAutoNum type="arabicPeriod"/>
            </a:pPr>
            <a:r>
              <a:rPr lang="en-US" dirty="0">
                <a:solidFill>
                  <a:schemeClr val="tx1"/>
                </a:solidFill>
              </a:rPr>
              <a:t>Prepare migration (buffer)</a:t>
            </a:r>
          </a:p>
          <a:p>
            <a:pPr marL="342900" indent="-342900">
              <a:buAutoNum type="arabicPeriod"/>
            </a:pPr>
            <a:r>
              <a:rPr lang="en-US" dirty="0">
                <a:solidFill>
                  <a:schemeClr val="tx1"/>
                </a:solidFill>
              </a:rPr>
              <a:t>Transfer connection state</a:t>
            </a:r>
          </a:p>
        </p:txBody>
      </p:sp>
      <p:sp>
        <p:nvSpPr>
          <p:cNvPr id="11" name="Rectangle 10">
            <a:extLst>
              <a:ext uri="{FF2B5EF4-FFF2-40B4-BE49-F238E27FC236}">
                <a16:creationId xmlns:a16="http://schemas.microsoft.com/office/drawing/2014/main" id="{786462DA-7B1E-7A80-1EF1-EE5F963A087C}"/>
              </a:ext>
            </a:extLst>
          </p:cNvPr>
          <p:cNvSpPr/>
          <p:nvPr/>
        </p:nvSpPr>
        <p:spPr>
          <a:xfrm>
            <a:off x="303349" y="2403187"/>
            <a:ext cx="2835317" cy="29480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2282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wipe(down)">
                                      <p:cBhvr>
                                        <p:cTn id="12" dur="5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wipe(up)">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29"/>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030"/>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03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1038"/>
                                        </p:tgtEl>
                                        <p:attrNameLst>
                                          <p:attrName>style.visibility</p:attrName>
                                        </p:attrNameLst>
                                      </p:cBhvr>
                                      <p:to>
                                        <p:strVal val="visible"/>
                                      </p:to>
                                    </p:set>
                                    <p:animEffect transition="in" filter="wipe(right)">
                                      <p:cBhvr>
                                        <p:cTn id="30" dur="500"/>
                                        <p:tgtEl>
                                          <p:spTgt spid="1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p:bldP spid="103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35">
            <a:extLst>
              <a:ext uri="{FF2B5EF4-FFF2-40B4-BE49-F238E27FC236}">
                <a16:creationId xmlns:a16="http://schemas.microsoft.com/office/drawing/2014/main" id="{53686919-919B-248C-0E3D-1270B6AAF831}"/>
              </a:ext>
            </a:extLst>
          </p:cNvPr>
          <p:cNvSpPr>
            <a:spLocks noGrp="1"/>
          </p:cNvSpPr>
          <p:nvPr>
            <p:ph type="sldNum" sz="quarter" idx="12"/>
          </p:nvPr>
        </p:nvSpPr>
        <p:spPr/>
        <p:txBody>
          <a:bodyPr/>
          <a:lstStyle/>
          <a:p>
            <a:fld id="{CE74A110-DBB9-CA44-8C7F-E2E29250936F}" type="slidenum">
              <a:rPr lang="en-US" smtClean="0"/>
              <a:t>37</a:t>
            </a:fld>
            <a:endParaRPr lang="en-US"/>
          </a:p>
        </p:txBody>
      </p:sp>
      <p:grpSp>
        <p:nvGrpSpPr>
          <p:cNvPr id="2" name="Group 1">
            <a:extLst>
              <a:ext uri="{FF2B5EF4-FFF2-40B4-BE49-F238E27FC236}">
                <a16:creationId xmlns:a16="http://schemas.microsoft.com/office/drawing/2014/main" id="{F3C35AC2-7FF9-F852-0DC9-DFF32C53388B}"/>
              </a:ext>
            </a:extLst>
          </p:cNvPr>
          <p:cNvGrpSpPr/>
          <p:nvPr/>
        </p:nvGrpSpPr>
        <p:grpSpPr>
          <a:xfrm>
            <a:off x="4004961" y="1299083"/>
            <a:ext cx="1147304" cy="946285"/>
            <a:chOff x="1766004" y="67676"/>
            <a:chExt cx="1388237" cy="1145004"/>
          </a:xfrm>
        </p:grpSpPr>
        <p:pic>
          <p:nvPicPr>
            <p:cNvPr id="3" name="Picture 7" descr="Icon&#10;&#10;Description automatically generated">
              <a:extLst>
                <a:ext uri="{FF2B5EF4-FFF2-40B4-BE49-F238E27FC236}">
                  <a16:creationId xmlns:a16="http://schemas.microsoft.com/office/drawing/2014/main" id="{20ABBFF8-11F6-BE08-3DC0-533B8B250A4D}"/>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4" name="TextBox 3">
              <a:extLst>
                <a:ext uri="{FF2B5EF4-FFF2-40B4-BE49-F238E27FC236}">
                  <a16:creationId xmlns:a16="http://schemas.microsoft.com/office/drawing/2014/main" id="{5D4D0E8D-3AE5-56F2-37BB-95371C7483C2}"/>
                </a:ext>
              </a:extLst>
            </p:cNvPr>
            <p:cNvSpPr txBox="1"/>
            <p:nvPr/>
          </p:nvSpPr>
          <p:spPr>
            <a:xfrm>
              <a:off x="1766004" y="67676"/>
              <a:ext cx="1194174" cy="558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C0</a:t>
              </a:r>
            </a:p>
          </p:txBody>
        </p:sp>
      </p:grpSp>
      <p:grpSp>
        <p:nvGrpSpPr>
          <p:cNvPr id="8" name="Group 7">
            <a:extLst>
              <a:ext uri="{FF2B5EF4-FFF2-40B4-BE49-F238E27FC236}">
                <a16:creationId xmlns:a16="http://schemas.microsoft.com/office/drawing/2014/main" id="{27884D54-480C-5C58-473C-E58D890FC75B}"/>
              </a:ext>
            </a:extLst>
          </p:cNvPr>
          <p:cNvGrpSpPr/>
          <p:nvPr/>
        </p:nvGrpSpPr>
        <p:grpSpPr>
          <a:xfrm>
            <a:off x="2254513" y="2965832"/>
            <a:ext cx="7682975" cy="1622754"/>
            <a:chOff x="2084794" y="3301165"/>
            <a:chExt cx="7682975" cy="1475232"/>
          </a:xfrm>
        </p:grpSpPr>
        <p:sp>
          <p:nvSpPr>
            <p:cNvPr id="23" name="Rectangle: Rounded Corners 22">
              <a:extLst>
                <a:ext uri="{FF2B5EF4-FFF2-40B4-BE49-F238E27FC236}">
                  <a16:creationId xmlns:a16="http://schemas.microsoft.com/office/drawing/2014/main" id="{9689B19B-A9FC-7586-E2CF-258C4D0FE79C}"/>
                </a:ext>
              </a:extLst>
            </p:cNvPr>
            <p:cNvSpPr/>
            <p:nvPr/>
          </p:nvSpPr>
          <p:spPr>
            <a:xfrm>
              <a:off x="2084794" y="3305344"/>
              <a:ext cx="7682975" cy="1457277"/>
            </a:xfrm>
            <a:prstGeom prst="round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24" name="Picture 4" descr="Network hub ">
              <a:extLst>
                <a:ext uri="{FF2B5EF4-FFF2-40B4-BE49-F238E27FC236}">
                  <a16:creationId xmlns:a16="http://schemas.microsoft.com/office/drawing/2014/main" id="{D5203A88-9EEA-D0BB-5B04-3EC850DC27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3198" y="3301165"/>
              <a:ext cx="1475232" cy="14752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a:extLst>
              <a:ext uri="{FF2B5EF4-FFF2-40B4-BE49-F238E27FC236}">
                <a16:creationId xmlns:a16="http://schemas.microsoft.com/office/drawing/2014/main" id="{60CF5EDD-E777-C82E-CA7C-AAA5BEA3029B}"/>
              </a:ext>
            </a:extLst>
          </p:cNvPr>
          <p:cNvGrpSpPr/>
          <p:nvPr/>
        </p:nvGrpSpPr>
        <p:grpSpPr>
          <a:xfrm>
            <a:off x="4188883" y="5442769"/>
            <a:ext cx="3814234" cy="1234138"/>
            <a:chOff x="3891998" y="5442769"/>
            <a:chExt cx="3814234" cy="1234138"/>
          </a:xfrm>
        </p:grpSpPr>
        <p:grpSp>
          <p:nvGrpSpPr>
            <p:cNvPr id="27" name="Group 26">
              <a:extLst>
                <a:ext uri="{FF2B5EF4-FFF2-40B4-BE49-F238E27FC236}">
                  <a16:creationId xmlns:a16="http://schemas.microsoft.com/office/drawing/2014/main" id="{B20F345F-54EB-FACF-0E95-51EB28075A4B}"/>
                </a:ext>
              </a:extLst>
            </p:cNvPr>
            <p:cNvGrpSpPr/>
            <p:nvPr/>
          </p:nvGrpSpPr>
          <p:grpSpPr>
            <a:xfrm>
              <a:off x="3891998" y="5442769"/>
              <a:ext cx="1254464" cy="1234138"/>
              <a:chOff x="4746504" y="1547938"/>
              <a:chExt cx="1140422" cy="1121944"/>
            </a:xfrm>
          </p:grpSpPr>
          <p:pic>
            <p:nvPicPr>
              <p:cNvPr id="31" name="Picture 51" descr="A picture containing electronics, projector&#10;&#10;Description automatically generated">
                <a:extLst>
                  <a:ext uri="{FF2B5EF4-FFF2-40B4-BE49-F238E27FC236}">
                    <a16:creationId xmlns:a16="http://schemas.microsoft.com/office/drawing/2014/main" id="{A6DFB6F5-46C9-C79B-AF53-3E726CB3F7A8}"/>
                  </a:ext>
                </a:extLst>
              </p:cNvPr>
              <p:cNvPicPr>
                <a:picLocks noChangeAspect="1"/>
              </p:cNvPicPr>
              <p:nvPr/>
            </p:nvPicPr>
            <p:blipFill>
              <a:blip r:embed="rId5"/>
              <a:stretch>
                <a:fillRect/>
              </a:stretch>
            </p:blipFill>
            <p:spPr>
              <a:xfrm>
                <a:off x="4746504" y="1547938"/>
                <a:ext cx="1140422" cy="1121944"/>
              </a:xfrm>
              <a:prstGeom prst="rect">
                <a:avLst/>
              </a:prstGeom>
            </p:spPr>
          </p:pic>
          <p:sp>
            <p:nvSpPr>
              <p:cNvPr id="37" name="TextBox 36">
                <a:extLst>
                  <a:ext uri="{FF2B5EF4-FFF2-40B4-BE49-F238E27FC236}">
                    <a16:creationId xmlns:a16="http://schemas.microsoft.com/office/drawing/2014/main" id="{FB012B7B-D94F-6819-BAA0-0B57C3447711}"/>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grpSp>
          <p:nvGrpSpPr>
            <p:cNvPr id="28" name="Group 27">
              <a:extLst>
                <a:ext uri="{FF2B5EF4-FFF2-40B4-BE49-F238E27FC236}">
                  <a16:creationId xmlns:a16="http://schemas.microsoft.com/office/drawing/2014/main" id="{E71C24BF-BFF8-0C56-2F31-6CFF633AE701}"/>
                </a:ext>
              </a:extLst>
            </p:cNvPr>
            <p:cNvGrpSpPr/>
            <p:nvPr/>
          </p:nvGrpSpPr>
          <p:grpSpPr>
            <a:xfrm>
              <a:off x="6451768" y="5442769"/>
              <a:ext cx="1254464" cy="1234138"/>
              <a:chOff x="4746504" y="1547938"/>
              <a:chExt cx="1140422" cy="1121944"/>
            </a:xfrm>
          </p:grpSpPr>
          <p:pic>
            <p:nvPicPr>
              <p:cNvPr id="29" name="Picture 51" descr="A picture containing electronics, projector&#10;&#10;Description automatically generated">
                <a:extLst>
                  <a:ext uri="{FF2B5EF4-FFF2-40B4-BE49-F238E27FC236}">
                    <a16:creationId xmlns:a16="http://schemas.microsoft.com/office/drawing/2014/main" id="{E0B5AA0B-3D0F-D959-E27A-0DC613A9EDBA}"/>
                  </a:ext>
                </a:extLst>
              </p:cNvPr>
              <p:cNvPicPr>
                <a:picLocks noChangeAspect="1"/>
              </p:cNvPicPr>
              <p:nvPr/>
            </p:nvPicPr>
            <p:blipFill>
              <a:blip r:embed="rId5"/>
              <a:stretch>
                <a:fillRect/>
              </a:stretch>
            </p:blipFill>
            <p:spPr>
              <a:xfrm>
                <a:off x="4746504" y="1547938"/>
                <a:ext cx="1140422" cy="1121944"/>
              </a:xfrm>
              <a:prstGeom prst="rect">
                <a:avLst/>
              </a:prstGeom>
            </p:spPr>
          </p:pic>
          <p:sp>
            <p:nvSpPr>
              <p:cNvPr id="30" name="TextBox 29">
                <a:extLst>
                  <a:ext uri="{FF2B5EF4-FFF2-40B4-BE49-F238E27FC236}">
                    <a16:creationId xmlns:a16="http://schemas.microsoft.com/office/drawing/2014/main" id="{B8A46869-401A-FC4B-C50F-BFC284725450}"/>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grpSp>
      <p:grpSp>
        <p:nvGrpSpPr>
          <p:cNvPr id="38" name="Group 37">
            <a:extLst>
              <a:ext uri="{FF2B5EF4-FFF2-40B4-BE49-F238E27FC236}">
                <a16:creationId xmlns:a16="http://schemas.microsoft.com/office/drawing/2014/main" id="{0EEEC7DE-8B6D-02D5-B39C-3768FF5ADF6D}"/>
              </a:ext>
            </a:extLst>
          </p:cNvPr>
          <p:cNvGrpSpPr/>
          <p:nvPr/>
        </p:nvGrpSpPr>
        <p:grpSpPr>
          <a:xfrm>
            <a:off x="658397" y="4916341"/>
            <a:ext cx="10875206" cy="1523525"/>
            <a:chOff x="639668" y="4954441"/>
            <a:chExt cx="10875206" cy="1523525"/>
          </a:xfrm>
        </p:grpSpPr>
        <p:grpSp>
          <p:nvGrpSpPr>
            <p:cNvPr id="39" name="Group 38">
              <a:extLst>
                <a:ext uri="{FF2B5EF4-FFF2-40B4-BE49-F238E27FC236}">
                  <a16:creationId xmlns:a16="http://schemas.microsoft.com/office/drawing/2014/main" id="{4D8B1435-78D5-8D42-7267-88230F419EDD}"/>
                </a:ext>
              </a:extLst>
            </p:cNvPr>
            <p:cNvGrpSpPr/>
            <p:nvPr/>
          </p:nvGrpSpPr>
          <p:grpSpPr>
            <a:xfrm>
              <a:off x="8064585" y="4954441"/>
              <a:ext cx="3450289" cy="1523525"/>
              <a:chOff x="8064585" y="4954441"/>
              <a:chExt cx="3450289" cy="1523525"/>
            </a:xfrm>
          </p:grpSpPr>
          <p:sp>
            <p:nvSpPr>
              <p:cNvPr id="43" name="Rectangle: Rounded Corners 42">
                <a:extLst>
                  <a:ext uri="{FF2B5EF4-FFF2-40B4-BE49-F238E27FC236}">
                    <a16:creationId xmlns:a16="http://schemas.microsoft.com/office/drawing/2014/main" id="{B8474891-1F73-52F7-3E8D-1CECB43221C8}"/>
                  </a:ext>
                </a:extLst>
              </p:cNvPr>
              <p:cNvSpPr/>
              <p:nvPr/>
            </p:nvSpPr>
            <p:spPr>
              <a:xfrm>
                <a:off x="8064585" y="4954441"/>
                <a:ext cx="1690885" cy="1523525"/>
              </a:xfrm>
              <a:prstGeom prst="roundRect">
                <a:avLst/>
              </a:prstGeom>
              <a:solidFill>
                <a:schemeClr val="accent1">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44" name="Rectangle: Rounded Corners 43">
                <a:extLst>
                  <a:ext uri="{FF2B5EF4-FFF2-40B4-BE49-F238E27FC236}">
                    <a16:creationId xmlns:a16="http://schemas.microsoft.com/office/drawing/2014/main" id="{E314FD2C-471D-F3BC-611E-C78C793845B3}"/>
                  </a:ext>
                </a:extLst>
              </p:cNvPr>
              <p:cNvSpPr/>
              <p:nvPr/>
            </p:nvSpPr>
            <p:spPr>
              <a:xfrm>
                <a:off x="9823989" y="4954441"/>
                <a:ext cx="1690885" cy="1523525"/>
              </a:xfrm>
              <a:prstGeom prst="round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grpSp>
          <p:nvGrpSpPr>
            <p:cNvPr id="40" name="Group 39">
              <a:extLst>
                <a:ext uri="{FF2B5EF4-FFF2-40B4-BE49-F238E27FC236}">
                  <a16:creationId xmlns:a16="http://schemas.microsoft.com/office/drawing/2014/main" id="{CD33E6C5-77A7-294F-0DFB-D5B2049C4D7E}"/>
                </a:ext>
              </a:extLst>
            </p:cNvPr>
            <p:cNvGrpSpPr/>
            <p:nvPr/>
          </p:nvGrpSpPr>
          <p:grpSpPr>
            <a:xfrm>
              <a:off x="639668" y="4954441"/>
              <a:ext cx="3450289" cy="1523525"/>
              <a:chOff x="639668" y="4954441"/>
              <a:chExt cx="3450289" cy="1523525"/>
            </a:xfrm>
          </p:grpSpPr>
          <p:sp>
            <p:nvSpPr>
              <p:cNvPr id="41" name="Rectangle: Rounded Corners 40">
                <a:extLst>
                  <a:ext uri="{FF2B5EF4-FFF2-40B4-BE49-F238E27FC236}">
                    <a16:creationId xmlns:a16="http://schemas.microsoft.com/office/drawing/2014/main" id="{650DC1A1-0205-1228-DBE6-0BFBC1723B84}"/>
                  </a:ext>
                </a:extLst>
              </p:cNvPr>
              <p:cNvSpPr/>
              <p:nvPr/>
            </p:nvSpPr>
            <p:spPr>
              <a:xfrm>
                <a:off x="639668" y="4954441"/>
                <a:ext cx="1690885" cy="1523525"/>
              </a:xfrm>
              <a:prstGeom prst="roundRect">
                <a:avLst/>
              </a:prstGeom>
              <a:solidFill>
                <a:schemeClr val="accent1">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42" name="Rectangle: Rounded Corners 41">
                <a:extLst>
                  <a:ext uri="{FF2B5EF4-FFF2-40B4-BE49-F238E27FC236}">
                    <a16:creationId xmlns:a16="http://schemas.microsoft.com/office/drawing/2014/main" id="{0F3CD502-3EF6-447C-ECE2-DECC541FFD7D}"/>
                  </a:ext>
                </a:extLst>
              </p:cNvPr>
              <p:cNvSpPr/>
              <p:nvPr/>
            </p:nvSpPr>
            <p:spPr>
              <a:xfrm>
                <a:off x="2399072" y="4954441"/>
                <a:ext cx="1690885" cy="1523525"/>
              </a:xfrm>
              <a:prstGeom prst="round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grpSp>
      <p:graphicFrame>
        <p:nvGraphicFramePr>
          <p:cNvPr id="45" name="Table 1030">
            <a:extLst>
              <a:ext uri="{FF2B5EF4-FFF2-40B4-BE49-F238E27FC236}">
                <a16:creationId xmlns:a16="http://schemas.microsoft.com/office/drawing/2014/main" id="{63C7C97C-8EB7-1741-4BA9-119535C8D748}"/>
              </a:ext>
            </a:extLst>
          </p:cNvPr>
          <p:cNvGraphicFramePr>
            <a:graphicFrameLocks noGrp="1"/>
          </p:cNvGraphicFramePr>
          <p:nvPr/>
        </p:nvGraphicFramePr>
        <p:xfrm>
          <a:off x="4030448" y="3108371"/>
          <a:ext cx="3059118" cy="1281684"/>
        </p:xfrm>
        <a:graphic>
          <a:graphicData uri="http://schemas.openxmlformats.org/drawingml/2006/table">
            <a:tbl>
              <a:tblPr firstRow="1" bandRow="1">
                <a:tableStyleId>{5C22544A-7EE6-4342-B048-85BDC9FD1C3A}</a:tableStyleId>
              </a:tblPr>
              <a:tblGrid>
                <a:gridCol w="1019706">
                  <a:extLst>
                    <a:ext uri="{9D8B030D-6E8A-4147-A177-3AD203B41FA5}">
                      <a16:colId xmlns:a16="http://schemas.microsoft.com/office/drawing/2014/main" val="2836605297"/>
                    </a:ext>
                  </a:extLst>
                </a:gridCol>
                <a:gridCol w="1019706">
                  <a:extLst>
                    <a:ext uri="{9D8B030D-6E8A-4147-A177-3AD203B41FA5}">
                      <a16:colId xmlns:a16="http://schemas.microsoft.com/office/drawing/2014/main" val="3210602456"/>
                    </a:ext>
                  </a:extLst>
                </a:gridCol>
                <a:gridCol w="1019706">
                  <a:extLst>
                    <a:ext uri="{9D8B030D-6E8A-4147-A177-3AD203B41FA5}">
                      <a16:colId xmlns:a16="http://schemas.microsoft.com/office/drawing/2014/main" val="2808706719"/>
                    </a:ext>
                  </a:extLst>
                </a:gridCol>
              </a:tblGrid>
              <a:tr h="232876">
                <a:tc gridSpan="3">
                  <a:txBody>
                    <a:bodyPr/>
                    <a:lstStyle/>
                    <a:p>
                      <a:pPr algn="ctr">
                        <a:lnSpc>
                          <a:spcPts val="1660"/>
                        </a:lnSpc>
                      </a:pPr>
                      <a:r>
                        <a:rPr lang="en-US" sz="2000"/>
                        <a:t>Migration Directory</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solidFill>
                  </a:tcPr>
                </a:tc>
                <a:tc hMerge="1">
                  <a:txBody>
                    <a:bodyPr/>
                    <a:lstStyle/>
                    <a:p>
                      <a:pPr algn="ctr">
                        <a:lnSpc>
                          <a:spcPts val="1660"/>
                        </a:lnSpc>
                      </a:pPr>
                      <a:r>
                        <a:rPr lang="en-US" sz="2000"/>
                        <a:t>Origin</a:t>
                      </a:r>
                    </a:p>
                  </a:txBody>
                  <a:tcPr marL="62455" marR="6245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pPr algn="ctr">
                        <a:lnSpc>
                          <a:spcPts val="1660"/>
                        </a:lnSpc>
                      </a:pPr>
                      <a:r>
                        <a:rPr lang="en-US" sz="2000"/>
                        <a:t>Target</a:t>
                      </a:r>
                    </a:p>
                  </a:txBody>
                  <a:tcPr marL="62455" marR="6245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3761062"/>
                  </a:ext>
                </a:extLst>
              </a:tr>
              <a:tr h="0">
                <a:tc>
                  <a:txBody>
                    <a:bodyPr/>
                    <a:lstStyle/>
                    <a:p>
                      <a:pPr algn="ctr">
                        <a:lnSpc>
                          <a:spcPts val="1660"/>
                        </a:lnSpc>
                      </a:pPr>
                      <a:r>
                        <a:rPr lang="en-US" sz="2000"/>
                        <a:t>Client</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ts val="1660"/>
                        </a:lnSpc>
                      </a:pPr>
                      <a:r>
                        <a:rPr lang="en-US" sz="2000"/>
                        <a:t>Origin</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ts val="1660"/>
                        </a:lnSpc>
                      </a:pPr>
                      <a:r>
                        <a:rPr lang="en-US" sz="2000"/>
                        <a:t>Target</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7895508"/>
                  </a:ext>
                </a:extLst>
              </a:tr>
              <a:tr h="232876">
                <a:tc>
                  <a:txBody>
                    <a:bodyPr/>
                    <a:lstStyle/>
                    <a:p>
                      <a:pPr algn="ctr">
                        <a:lnSpc>
                          <a:spcPts val="1660"/>
                        </a:lnSpc>
                      </a:pPr>
                      <a:r>
                        <a:rPr lang="en-US" sz="2000"/>
                        <a:t>C1</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S0</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S1</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8108992"/>
                  </a:ext>
                </a:extLst>
              </a:tr>
              <a:tr h="232876">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8355959"/>
                  </a:ext>
                </a:extLst>
              </a:tr>
            </a:tbl>
          </a:graphicData>
        </a:graphic>
      </p:graphicFrame>
      <p:sp>
        <p:nvSpPr>
          <p:cNvPr id="54" name="TextBox 53">
            <a:extLst>
              <a:ext uri="{FF2B5EF4-FFF2-40B4-BE49-F238E27FC236}">
                <a16:creationId xmlns:a16="http://schemas.microsoft.com/office/drawing/2014/main" id="{01A2BEEA-D990-AB48-DED2-998E5BEE0D65}"/>
              </a:ext>
            </a:extLst>
          </p:cNvPr>
          <p:cNvSpPr txBox="1"/>
          <p:nvPr/>
        </p:nvSpPr>
        <p:spPr>
          <a:xfrm>
            <a:off x="7944794" y="4629963"/>
            <a:ext cx="1966682" cy="461665"/>
          </a:xfrm>
          <a:prstGeom prst="rect">
            <a:avLst/>
          </a:prstGeom>
          <a:noFill/>
        </p:spPr>
        <p:txBody>
          <a:bodyPr wrap="square" rtlCol="0">
            <a:spAutoFit/>
          </a:bodyPr>
          <a:lstStyle/>
          <a:p>
            <a:pPr algn="ctr"/>
            <a:r>
              <a:rPr lang="en-US" sz="2400" b="1"/>
              <a:t>TCP</a:t>
            </a:r>
          </a:p>
        </p:txBody>
      </p:sp>
      <p:graphicFrame>
        <p:nvGraphicFramePr>
          <p:cNvPr id="1024" name="Table 16">
            <a:extLst>
              <a:ext uri="{FF2B5EF4-FFF2-40B4-BE49-F238E27FC236}">
                <a16:creationId xmlns:a16="http://schemas.microsoft.com/office/drawing/2014/main" id="{42B22A3C-EA77-001A-84BB-255E524CD2D6}"/>
              </a:ext>
            </a:extLst>
          </p:cNvPr>
          <p:cNvGraphicFramePr>
            <a:graphicFrameLocks noGrp="1"/>
          </p:cNvGraphicFramePr>
          <p:nvPr/>
        </p:nvGraphicFramePr>
        <p:xfrm>
          <a:off x="7285175" y="3288052"/>
          <a:ext cx="2435428" cy="989331"/>
        </p:xfrm>
        <a:graphic>
          <a:graphicData uri="http://schemas.openxmlformats.org/drawingml/2006/table">
            <a:tbl>
              <a:tblPr firstRow="1" bandRow="1">
                <a:tableStyleId>{5C22544A-7EE6-4342-B048-85BDC9FD1C3A}</a:tableStyleId>
              </a:tblPr>
              <a:tblGrid>
                <a:gridCol w="1217714">
                  <a:extLst>
                    <a:ext uri="{9D8B030D-6E8A-4147-A177-3AD203B41FA5}">
                      <a16:colId xmlns:a16="http://schemas.microsoft.com/office/drawing/2014/main" val="1594626085"/>
                    </a:ext>
                  </a:extLst>
                </a:gridCol>
                <a:gridCol w="1217714">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Minimum Workload</a:t>
                      </a:r>
                    </a:p>
                  </a:txBody>
                  <a:tcPr marL="100584" marR="10058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Server</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Workload</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S1</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bl>
          </a:graphicData>
        </a:graphic>
      </p:graphicFrame>
      <p:sp>
        <p:nvSpPr>
          <p:cNvPr id="1047" name="TextBox 1046">
            <a:extLst>
              <a:ext uri="{FF2B5EF4-FFF2-40B4-BE49-F238E27FC236}">
                <a16:creationId xmlns:a16="http://schemas.microsoft.com/office/drawing/2014/main" id="{36A8B64C-10FA-01D5-FC1B-2E3AB664AADD}"/>
              </a:ext>
            </a:extLst>
          </p:cNvPr>
          <p:cNvSpPr txBox="1"/>
          <p:nvPr/>
        </p:nvSpPr>
        <p:spPr>
          <a:xfrm>
            <a:off x="432358" y="6120701"/>
            <a:ext cx="9869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C0</a:t>
            </a:r>
          </a:p>
        </p:txBody>
      </p:sp>
      <p:grpSp>
        <p:nvGrpSpPr>
          <p:cNvPr id="1049" name="Group 1048">
            <a:extLst>
              <a:ext uri="{FF2B5EF4-FFF2-40B4-BE49-F238E27FC236}">
                <a16:creationId xmlns:a16="http://schemas.microsoft.com/office/drawing/2014/main" id="{C298DF74-09D9-D914-3EFF-93402514E993}"/>
              </a:ext>
            </a:extLst>
          </p:cNvPr>
          <p:cNvGrpSpPr/>
          <p:nvPr/>
        </p:nvGrpSpPr>
        <p:grpSpPr>
          <a:xfrm>
            <a:off x="6546278" y="1286745"/>
            <a:ext cx="1136904" cy="958623"/>
            <a:chOff x="1778588" y="52747"/>
            <a:chExt cx="1375653" cy="1159933"/>
          </a:xfrm>
        </p:grpSpPr>
        <p:pic>
          <p:nvPicPr>
            <p:cNvPr id="1050" name="Picture 7" descr="Icon&#10;&#10;Description automatically generated">
              <a:extLst>
                <a:ext uri="{FF2B5EF4-FFF2-40B4-BE49-F238E27FC236}">
                  <a16:creationId xmlns:a16="http://schemas.microsoft.com/office/drawing/2014/main" id="{DCCD1800-8821-B2FA-718D-60389C5E5B90}"/>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1051" name="TextBox 1050">
              <a:extLst>
                <a:ext uri="{FF2B5EF4-FFF2-40B4-BE49-F238E27FC236}">
                  <a16:creationId xmlns:a16="http://schemas.microsoft.com/office/drawing/2014/main" id="{341E53C6-6192-E398-7652-E1D7DB009BBB}"/>
                </a:ext>
              </a:extLst>
            </p:cNvPr>
            <p:cNvSpPr txBox="1"/>
            <p:nvPr/>
          </p:nvSpPr>
          <p:spPr>
            <a:xfrm>
              <a:off x="1778588" y="52747"/>
              <a:ext cx="1194174" cy="558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C1</a:t>
              </a:r>
            </a:p>
          </p:txBody>
        </p:sp>
      </p:grpSp>
      <p:graphicFrame>
        <p:nvGraphicFramePr>
          <p:cNvPr id="5" name="Table 5">
            <a:extLst>
              <a:ext uri="{FF2B5EF4-FFF2-40B4-BE49-F238E27FC236}">
                <a16:creationId xmlns:a16="http://schemas.microsoft.com/office/drawing/2014/main" id="{BE1E0EF3-23E1-0CDD-2A7B-1E70357FF206}"/>
              </a:ext>
            </a:extLst>
          </p:cNvPr>
          <p:cNvGraphicFramePr>
            <a:graphicFrameLocks noGrp="1"/>
          </p:cNvGraphicFramePr>
          <p:nvPr/>
        </p:nvGraphicFramePr>
        <p:xfrm>
          <a:off x="794779" y="5066434"/>
          <a:ext cx="288438" cy="1108365"/>
        </p:xfrm>
        <a:graphic>
          <a:graphicData uri="http://schemas.openxmlformats.org/drawingml/2006/table">
            <a:tbl>
              <a:tblPr firstRow="1" bandRow="1">
                <a:tableStyleId>{5C22544A-7EE6-4342-B048-85BDC9FD1C3A}</a:tableStyleId>
              </a:tblPr>
              <a:tblGrid>
                <a:gridCol w="288438">
                  <a:extLst>
                    <a:ext uri="{9D8B030D-6E8A-4147-A177-3AD203B41FA5}">
                      <a16:colId xmlns:a16="http://schemas.microsoft.com/office/drawing/2014/main" val="2923784333"/>
                    </a:ext>
                  </a:extLst>
                </a:gridCol>
              </a:tblGrid>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9649053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96131946"/>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FFFF00"/>
                    </a:solidFill>
                  </a:tcPr>
                </a:tc>
                <a:extLst>
                  <a:ext uri="{0D108BD9-81ED-4DB2-BD59-A6C34878D82A}">
                    <a16:rowId xmlns:a16="http://schemas.microsoft.com/office/drawing/2014/main" val="3362491522"/>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196588464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6495522"/>
                  </a:ext>
                </a:extLst>
              </a:tr>
            </a:tbl>
          </a:graphicData>
        </a:graphic>
      </p:graphicFrame>
      <p:sp>
        <p:nvSpPr>
          <p:cNvPr id="6" name="TextBox 5">
            <a:extLst>
              <a:ext uri="{FF2B5EF4-FFF2-40B4-BE49-F238E27FC236}">
                <a16:creationId xmlns:a16="http://schemas.microsoft.com/office/drawing/2014/main" id="{039B3EB4-69C4-67D2-0A1A-8E35A459244E}"/>
              </a:ext>
            </a:extLst>
          </p:cNvPr>
          <p:cNvSpPr txBox="1"/>
          <p:nvPr/>
        </p:nvSpPr>
        <p:spPr>
          <a:xfrm>
            <a:off x="660452" y="5020597"/>
            <a:ext cx="55709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i="1">
                <a:solidFill>
                  <a:srgbClr val="0070C0"/>
                </a:solidFill>
              </a:rPr>
              <a:t>17</a:t>
            </a:r>
          </a:p>
        </p:txBody>
      </p:sp>
      <p:sp>
        <p:nvSpPr>
          <p:cNvPr id="32" name="TextBox 31">
            <a:extLst>
              <a:ext uri="{FF2B5EF4-FFF2-40B4-BE49-F238E27FC236}">
                <a16:creationId xmlns:a16="http://schemas.microsoft.com/office/drawing/2014/main" id="{A6976677-88AC-3226-94D6-E708202E1B47}"/>
              </a:ext>
            </a:extLst>
          </p:cNvPr>
          <p:cNvSpPr txBox="1"/>
          <p:nvPr/>
        </p:nvSpPr>
        <p:spPr>
          <a:xfrm>
            <a:off x="9719883" y="4629963"/>
            <a:ext cx="1966682" cy="461665"/>
          </a:xfrm>
          <a:prstGeom prst="rect">
            <a:avLst/>
          </a:prstGeom>
          <a:noFill/>
        </p:spPr>
        <p:txBody>
          <a:bodyPr wrap="square" rtlCol="0">
            <a:spAutoFit/>
          </a:bodyPr>
          <a:lstStyle/>
          <a:p>
            <a:pPr algn="ctr"/>
            <a:r>
              <a:rPr lang="en-US" sz="2400" b="1" err="1"/>
              <a:t>TCPMig</a:t>
            </a:r>
            <a:endParaRPr lang="en-US" sz="2400" b="1"/>
          </a:p>
        </p:txBody>
      </p:sp>
      <p:sp>
        <p:nvSpPr>
          <p:cNvPr id="33" name="TextBox 32">
            <a:extLst>
              <a:ext uri="{FF2B5EF4-FFF2-40B4-BE49-F238E27FC236}">
                <a16:creationId xmlns:a16="http://schemas.microsoft.com/office/drawing/2014/main" id="{CBDA9F5A-E432-38DA-4696-923ECD37FD76}"/>
              </a:ext>
            </a:extLst>
          </p:cNvPr>
          <p:cNvSpPr txBox="1"/>
          <p:nvPr/>
        </p:nvSpPr>
        <p:spPr>
          <a:xfrm>
            <a:off x="521979" y="4629963"/>
            <a:ext cx="1966682" cy="461665"/>
          </a:xfrm>
          <a:prstGeom prst="rect">
            <a:avLst/>
          </a:prstGeom>
          <a:noFill/>
        </p:spPr>
        <p:txBody>
          <a:bodyPr wrap="square" rtlCol="0">
            <a:spAutoFit/>
          </a:bodyPr>
          <a:lstStyle/>
          <a:p>
            <a:pPr algn="ctr"/>
            <a:r>
              <a:rPr lang="en-US" sz="2400" b="1"/>
              <a:t>TCP</a:t>
            </a:r>
          </a:p>
        </p:txBody>
      </p:sp>
      <p:sp>
        <p:nvSpPr>
          <p:cNvPr id="34" name="TextBox 33">
            <a:extLst>
              <a:ext uri="{FF2B5EF4-FFF2-40B4-BE49-F238E27FC236}">
                <a16:creationId xmlns:a16="http://schemas.microsoft.com/office/drawing/2014/main" id="{57E53750-D562-FFBC-2AA2-E654537A7E8A}"/>
              </a:ext>
            </a:extLst>
          </p:cNvPr>
          <p:cNvSpPr txBox="1"/>
          <p:nvPr/>
        </p:nvSpPr>
        <p:spPr>
          <a:xfrm>
            <a:off x="2297068" y="4629963"/>
            <a:ext cx="1966682" cy="461665"/>
          </a:xfrm>
          <a:prstGeom prst="rect">
            <a:avLst/>
          </a:prstGeom>
          <a:noFill/>
        </p:spPr>
        <p:txBody>
          <a:bodyPr wrap="square" rtlCol="0">
            <a:spAutoFit/>
          </a:bodyPr>
          <a:lstStyle/>
          <a:p>
            <a:pPr algn="ctr"/>
            <a:r>
              <a:rPr lang="en-US" sz="2400" b="1" err="1"/>
              <a:t>TCPMig</a:t>
            </a:r>
            <a:endParaRPr lang="en-US" sz="2400" b="1"/>
          </a:p>
        </p:txBody>
      </p:sp>
      <p:sp>
        <p:nvSpPr>
          <p:cNvPr id="1029" name="TextBox 1028">
            <a:extLst>
              <a:ext uri="{FF2B5EF4-FFF2-40B4-BE49-F238E27FC236}">
                <a16:creationId xmlns:a16="http://schemas.microsoft.com/office/drawing/2014/main" id="{DD1D2CFB-78B9-8161-0614-3C6B43D5DFF2}"/>
              </a:ext>
            </a:extLst>
          </p:cNvPr>
          <p:cNvSpPr txBox="1"/>
          <p:nvPr/>
        </p:nvSpPr>
        <p:spPr>
          <a:xfrm>
            <a:off x="7892688" y="6120701"/>
            <a:ext cx="9869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C1</a:t>
            </a:r>
          </a:p>
        </p:txBody>
      </p:sp>
      <p:graphicFrame>
        <p:nvGraphicFramePr>
          <p:cNvPr id="1030" name="Table 5">
            <a:extLst>
              <a:ext uri="{FF2B5EF4-FFF2-40B4-BE49-F238E27FC236}">
                <a16:creationId xmlns:a16="http://schemas.microsoft.com/office/drawing/2014/main" id="{66F74D09-AEBE-2E55-D155-A792FAB9B819}"/>
              </a:ext>
            </a:extLst>
          </p:cNvPr>
          <p:cNvGraphicFramePr>
            <a:graphicFrameLocks noGrp="1"/>
          </p:cNvGraphicFramePr>
          <p:nvPr>
            <p:extLst>
              <p:ext uri="{D42A27DB-BD31-4B8C-83A1-F6EECF244321}">
                <p14:modId xmlns:p14="http://schemas.microsoft.com/office/powerpoint/2010/main" val="3848485289"/>
              </p:ext>
            </p:extLst>
          </p:nvPr>
        </p:nvGraphicFramePr>
        <p:xfrm>
          <a:off x="8244924" y="5066434"/>
          <a:ext cx="288438" cy="1108365"/>
        </p:xfrm>
        <a:graphic>
          <a:graphicData uri="http://schemas.openxmlformats.org/drawingml/2006/table">
            <a:tbl>
              <a:tblPr firstRow="1" bandRow="1">
                <a:tableStyleId>{5C22544A-7EE6-4342-B048-85BDC9FD1C3A}</a:tableStyleId>
              </a:tblPr>
              <a:tblGrid>
                <a:gridCol w="288438">
                  <a:extLst>
                    <a:ext uri="{9D8B030D-6E8A-4147-A177-3AD203B41FA5}">
                      <a16:colId xmlns:a16="http://schemas.microsoft.com/office/drawing/2014/main" val="2923784333"/>
                    </a:ext>
                  </a:extLst>
                </a:gridCol>
              </a:tblGrid>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9649053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96131946"/>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FFFF00"/>
                    </a:solidFill>
                  </a:tcPr>
                </a:tc>
                <a:extLst>
                  <a:ext uri="{0D108BD9-81ED-4DB2-BD59-A6C34878D82A}">
                    <a16:rowId xmlns:a16="http://schemas.microsoft.com/office/drawing/2014/main" val="3362491522"/>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196588464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6495522"/>
                  </a:ext>
                </a:extLst>
              </a:tr>
            </a:tbl>
          </a:graphicData>
        </a:graphic>
      </p:graphicFrame>
      <p:sp>
        <p:nvSpPr>
          <p:cNvPr id="1031" name="TextBox 1030">
            <a:extLst>
              <a:ext uri="{FF2B5EF4-FFF2-40B4-BE49-F238E27FC236}">
                <a16:creationId xmlns:a16="http://schemas.microsoft.com/office/drawing/2014/main" id="{5DEA07FA-5E01-040E-884A-E7367B1021FF}"/>
              </a:ext>
            </a:extLst>
          </p:cNvPr>
          <p:cNvSpPr txBox="1"/>
          <p:nvPr/>
        </p:nvSpPr>
        <p:spPr>
          <a:xfrm>
            <a:off x="8108777" y="5020597"/>
            <a:ext cx="55709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i="1">
                <a:solidFill>
                  <a:srgbClr val="0070C0"/>
                </a:solidFill>
              </a:rPr>
              <a:t>15</a:t>
            </a:r>
          </a:p>
        </p:txBody>
      </p:sp>
      <p:graphicFrame>
        <p:nvGraphicFramePr>
          <p:cNvPr id="12" name="Table 5">
            <a:extLst>
              <a:ext uri="{FF2B5EF4-FFF2-40B4-BE49-F238E27FC236}">
                <a16:creationId xmlns:a16="http://schemas.microsoft.com/office/drawing/2014/main" id="{EDC5B35D-2F60-A77C-E504-C0BCC5672952}"/>
              </a:ext>
            </a:extLst>
          </p:cNvPr>
          <p:cNvGraphicFramePr>
            <a:graphicFrameLocks noGrp="1"/>
          </p:cNvGraphicFramePr>
          <p:nvPr>
            <p:extLst>
              <p:ext uri="{D42A27DB-BD31-4B8C-83A1-F6EECF244321}">
                <p14:modId xmlns:p14="http://schemas.microsoft.com/office/powerpoint/2010/main" val="1119098195"/>
              </p:ext>
            </p:extLst>
          </p:nvPr>
        </p:nvGraphicFramePr>
        <p:xfrm>
          <a:off x="8244924" y="5066434"/>
          <a:ext cx="288438" cy="1108365"/>
        </p:xfrm>
        <a:graphic>
          <a:graphicData uri="http://schemas.openxmlformats.org/drawingml/2006/table">
            <a:tbl>
              <a:tblPr firstRow="1" bandRow="1">
                <a:tableStyleId>{5C22544A-7EE6-4342-B048-85BDC9FD1C3A}</a:tableStyleId>
              </a:tblPr>
              <a:tblGrid>
                <a:gridCol w="288438">
                  <a:extLst>
                    <a:ext uri="{9D8B030D-6E8A-4147-A177-3AD203B41FA5}">
                      <a16:colId xmlns:a16="http://schemas.microsoft.com/office/drawing/2014/main" val="2923784333"/>
                    </a:ext>
                  </a:extLst>
                </a:gridCol>
              </a:tblGrid>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9649053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96131946"/>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FFFF00"/>
                    </a:solidFill>
                  </a:tcPr>
                </a:tc>
                <a:extLst>
                  <a:ext uri="{0D108BD9-81ED-4DB2-BD59-A6C34878D82A}">
                    <a16:rowId xmlns:a16="http://schemas.microsoft.com/office/drawing/2014/main" val="3362491522"/>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196588464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6495522"/>
                  </a:ext>
                </a:extLst>
              </a:tr>
            </a:tbl>
          </a:graphicData>
        </a:graphic>
      </p:graphicFrame>
      <p:sp>
        <p:nvSpPr>
          <p:cNvPr id="14" name="TextBox 13">
            <a:extLst>
              <a:ext uri="{FF2B5EF4-FFF2-40B4-BE49-F238E27FC236}">
                <a16:creationId xmlns:a16="http://schemas.microsoft.com/office/drawing/2014/main" id="{1DA6F653-56BF-DBFE-003C-1A36E790D448}"/>
              </a:ext>
            </a:extLst>
          </p:cNvPr>
          <p:cNvSpPr txBox="1"/>
          <p:nvPr/>
        </p:nvSpPr>
        <p:spPr>
          <a:xfrm>
            <a:off x="8108777" y="5020597"/>
            <a:ext cx="55709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i="1">
                <a:solidFill>
                  <a:srgbClr val="0070C0"/>
                </a:solidFill>
              </a:rPr>
              <a:t>16</a:t>
            </a:r>
          </a:p>
        </p:txBody>
      </p:sp>
      <p:grpSp>
        <p:nvGrpSpPr>
          <p:cNvPr id="16" name="Group 15">
            <a:extLst>
              <a:ext uri="{FF2B5EF4-FFF2-40B4-BE49-F238E27FC236}">
                <a16:creationId xmlns:a16="http://schemas.microsoft.com/office/drawing/2014/main" id="{395AB63D-0621-B13A-0384-52F3A37DC9D7}"/>
              </a:ext>
            </a:extLst>
          </p:cNvPr>
          <p:cNvGrpSpPr/>
          <p:nvPr/>
        </p:nvGrpSpPr>
        <p:grpSpPr>
          <a:xfrm>
            <a:off x="6639813" y="4582598"/>
            <a:ext cx="1490133" cy="1175419"/>
            <a:chOff x="2794000" y="2522848"/>
            <a:chExt cx="1490133" cy="1175419"/>
          </a:xfrm>
        </p:grpSpPr>
        <p:sp>
          <p:nvSpPr>
            <p:cNvPr id="19" name="Down Arrow 1029">
              <a:extLst>
                <a:ext uri="{FF2B5EF4-FFF2-40B4-BE49-F238E27FC236}">
                  <a16:creationId xmlns:a16="http://schemas.microsoft.com/office/drawing/2014/main" id="{C61BAC47-49D6-2693-FF4F-E633202758B0}"/>
                </a:ext>
              </a:extLst>
            </p:cNvPr>
            <p:cNvSpPr/>
            <p:nvPr/>
          </p:nvSpPr>
          <p:spPr>
            <a:xfrm rot="10800000">
              <a:off x="2794000" y="2522848"/>
              <a:ext cx="1490133" cy="1046788"/>
            </a:xfrm>
            <a:prstGeom prst="downArrow">
              <a:avLst>
                <a:gd name="adj1" fmla="val 56136"/>
                <a:gd name="adj2" fmla="val 25936"/>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4BFFC4F-E5A9-1A7A-3D59-5428476D035E}"/>
                </a:ext>
              </a:extLst>
            </p:cNvPr>
            <p:cNvSpPr txBox="1"/>
            <p:nvPr/>
          </p:nvSpPr>
          <p:spPr>
            <a:xfrm>
              <a:off x="3072993" y="2774937"/>
              <a:ext cx="932146" cy="923330"/>
            </a:xfrm>
            <a:prstGeom prst="rect">
              <a:avLst/>
            </a:prstGeom>
            <a:noFill/>
          </p:spPr>
          <p:txBody>
            <a:bodyPr wrap="square" rtlCol="0">
              <a:spAutoFit/>
            </a:bodyPr>
            <a:lstStyle/>
            <a:p>
              <a:pPr algn="ctr"/>
              <a:r>
                <a:rPr lang="en-US" b="1" err="1"/>
                <a:t>Src</a:t>
              </a:r>
              <a:r>
                <a:rPr lang="en-US" b="1"/>
                <a:t>: S1</a:t>
              </a:r>
            </a:p>
            <a:p>
              <a:pPr algn="ctr"/>
              <a:r>
                <a:rPr lang="en-US" b="1" err="1"/>
                <a:t>Dst</a:t>
              </a:r>
              <a:r>
                <a:rPr lang="en-US" b="1"/>
                <a:t>: C1</a:t>
              </a:r>
            </a:p>
          </p:txBody>
        </p:sp>
      </p:grpSp>
      <p:grpSp>
        <p:nvGrpSpPr>
          <p:cNvPr id="21" name="Group 20">
            <a:extLst>
              <a:ext uri="{FF2B5EF4-FFF2-40B4-BE49-F238E27FC236}">
                <a16:creationId xmlns:a16="http://schemas.microsoft.com/office/drawing/2014/main" id="{AB9C0355-B30C-C84B-9781-EBF27A16E8C7}"/>
              </a:ext>
            </a:extLst>
          </p:cNvPr>
          <p:cNvGrpSpPr/>
          <p:nvPr/>
        </p:nvGrpSpPr>
        <p:grpSpPr>
          <a:xfrm>
            <a:off x="6611193" y="2068010"/>
            <a:ext cx="1490133" cy="1046788"/>
            <a:chOff x="6639813" y="4582598"/>
            <a:chExt cx="1490133" cy="1046788"/>
          </a:xfrm>
        </p:grpSpPr>
        <p:grpSp>
          <p:nvGrpSpPr>
            <p:cNvPr id="22" name="Group 21">
              <a:extLst>
                <a:ext uri="{FF2B5EF4-FFF2-40B4-BE49-F238E27FC236}">
                  <a16:creationId xmlns:a16="http://schemas.microsoft.com/office/drawing/2014/main" id="{CD61F6E7-7C68-4559-92D5-9C257F849CAC}"/>
                </a:ext>
              </a:extLst>
            </p:cNvPr>
            <p:cNvGrpSpPr/>
            <p:nvPr/>
          </p:nvGrpSpPr>
          <p:grpSpPr>
            <a:xfrm>
              <a:off x="6639813" y="4582598"/>
              <a:ext cx="1490133" cy="1046788"/>
              <a:chOff x="2794000" y="2522848"/>
              <a:chExt cx="1490133" cy="1046788"/>
            </a:xfrm>
          </p:grpSpPr>
          <p:sp>
            <p:nvSpPr>
              <p:cNvPr id="46" name="Down Arrow 1029">
                <a:extLst>
                  <a:ext uri="{FF2B5EF4-FFF2-40B4-BE49-F238E27FC236}">
                    <a16:creationId xmlns:a16="http://schemas.microsoft.com/office/drawing/2014/main" id="{2609E9FA-5EE0-C8BD-D43E-29B273D32757}"/>
                  </a:ext>
                </a:extLst>
              </p:cNvPr>
              <p:cNvSpPr/>
              <p:nvPr/>
            </p:nvSpPr>
            <p:spPr>
              <a:xfrm rot="10800000">
                <a:off x="2794000" y="2522848"/>
                <a:ext cx="1490133" cy="1046788"/>
              </a:xfrm>
              <a:prstGeom prst="downArrow">
                <a:avLst>
                  <a:gd name="adj1" fmla="val 56136"/>
                  <a:gd name="adj2" fmla="val 25936"/>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522038BB-9038-E4DD-D0C5-ED3CB9E4CE1B}"/>
                  </a:ext>
                </a:extLst>
              </p:cNvPr>
              <p:cNvSpPr txBox="1"/>
              <p:nvPr/>
            </p:nvSpPr>
            <p:spPr>
              <a:xfrm>
                <a:off x="3072993" y="2774937"/>
                <a:ext cx="932146" cy="646331"/>
              </a:xfrm>
              <a:prstGeom prst="rect">
                <a:avLst/>
              </a:prstGeom>
              <a:noFill/>
            </p:spPr>
            <p:txBody>
              <a:bodyPr wrap="square" rtlCol="0">
                <a:spAutoFit/>
              </a:bodyPr>
              <a:lstStyle/>
              <a:p>
                <a:pPr algn="ctr"/>
                <a:r>
                  <a:rPr lang="en-US" b="1" err="1"/>
                  <a:t>Src</a:t>
                </a:r>
                <a:r>
                  <a:rPr lang="en-US" b="1"/>
                  <a:t>: S0</a:t>
                </a:r>
              </a:p>
              <a:p>
                <a:pPr algn="ctr"/>
                <a:r>
                  <a:rPr lang="en-US" b="1" err="1"/>
                  <a:t>Dst</a:t>
                </a:r>
                <a:r>
                  <a:rPr lang="en-US" b="1"/>
                  <a:t>: C1</a:t>
                </a:r>
              </a:p>
            </p:txBody>
          </p:sp>
        </p:grpSp>
        <p:sp>
          <p:nvSpPr>
            <p:cNvPr id="35" name="Rectangle 34">
              <a:extLst>
                <a:ext uri="{FF2B5EF4-FFF2-40B4-BE49-F238E27FC236}">
                  <a16:creationId xmlns:a16="http://schemas.microsoft.com/office/drawing/2014/main" id="{4732A132-F7E8-D948-2250-BFF09AD5ADC4}"/>
                </a:ext>
              </a:extLst>
            </p:cNvPr>
            <p:cNvSpPr/>
            <p:nvPr/>
          </p:nvSpPr>
          <p:spPr>
            <a:xfrm>
              <a:off x="7004013" y="4864130"/>
              <a:ext cx="746626" cy="29480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026" name="Rectangle 1025">
            <a:extLst>
              <a:ext uri="{FF2B5EF4-FFF2-40B4-BE49-F238E27FC236}">
                <a16:creationId xmlns:a16="http://schemas.microsoft.com/office/drawing/2014/main" id="{3289A4A7-2CE8-FD2D-8C2A-4C14ED5DDA3F}"/>
              </a:ext>
            </a:extLst>
          </p:cNvPr>
          <p:cNvSpPr/>
          <p:nvPr/>
        </p:nvSpPr>
        <p:spPr>
          <a:xfrm>
            <a:off x="5269905" y="3747355"/>
            <a:ext cx="560951" cy="29480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1039" name="Group 1038">
            <a:extLst>
              <a:ext uri="{FF2B5EF4-FFF2-40B4-BE49-F238E27FC236}">
                <a16:creationId xmlns:a16="http://schemas.microsoft.com/office/drawing/2014/main" id="{37372A13-65E2-257F-7459-2F96E8E5BDCE}"/>
              </a:ext>
            </a:extLst>
          </p:cNvPr>
          <p:cNvGrpSpPr/>
          <p:nvPr/>
        </p:nvGrpSpPr>
        <p:grpSpPr>
          <a:xfrm>
            <a:off x="4250730" y="3747355"/>
            <a:ext cx="3499909" cy="1687806"/>
            <a:chOff x="4250730" y="3747355"/>
            <a:chExt cx="3499909" cy="1687806"/>
          </a:xfrm>
        </p:grpSpPr>
        <p:sp>
          <p:nvSpPr>
            <p:cNvPr id="57" name="Rectangle 56">
              <a:extLst>
                <a:ext uri="{FF2B5EF4-FFF2-40B4-BE49-F238E27FC236}">
                  <a16:creationId xmlns:a16="http://schemas.microsoft.com/office/drawing/2014/main" id="{F89F1ADF-1F89-8B62-0B90-AAE30226F9F2}"/>
                </a:ext>
              </a:extLst>
            </p:cNvPr>
            <p:cNvSpPr/>
            <p:nvPr/>
          </p:nvSpPr>
          <p:spPr>
            <a:xfrm>
              <a:off x="4250730" y="3747355"/>
              <a:ext cx="560951" cy="29480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35" name="Rectangle 1034">
              <a:extLst>
                <a:ext uri="{FF2B5EF4-FFF2-40B4-BE49-F238E27FC236}">
                  <a16:creationId xmlns:a16="http://schemas.microsoft.com/office/drawing/2014/main" id="{D42A2852-ED91-01C7-ABE7-9CE8A75C06CB}"/>
                </a:ext>
              </a:extLst>
            </p:cNvPr>
            <p:cNvSpPr/>
            <p:nvPr/>
          </p:nvSpPr>
          <p:spPr>
            <a:xfrm>
              <a:off x="7004013" y="5140355"/>
              <a:ext cx="746626" cy="29480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040" name="Title 1">
            <a:extLst>
              <a:ext uri="{FF2B5EF4-FFF2-40B4-BE49-F238E27FC236}">
                <a16:creationId xmlns:a16="http://schemas.microsoft.com/office/drawing/2014/main" id="{B058ADE8-E90E-CF46-07F9-BDB4D51CECED}"/>
              </a:ext>
            </a:extLst>
          </p:cNvPr>
          <p:cNvSpPr txBox="1">
            <a:spLocks/>
          </p:cNvSpPr>
          <p:nvPr/>
        </p:nvSpPr>
        <p:spPr>
          <a:xfrm>
            <a:off x="-38100" y="72655"/>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dirty="0"/>
              <a:t>Rewriting Response Header</a:t>
            </a:r>
            <a:endParaRPr lang="en-US" sz="5000" dirty="0"/>
          </a:p>
        </p:txBody>
      </p:sp>
      <p:sp>
        <p:nvSpPr>
          <p:cNvPr id="7" name="Rectangle 6">
            <a:extLst>
              <a:ext uri="{FF2B5EF4-FFF2-40B4-BE49-F238E27FC236}">
                <a16:creationId xmlns:a16="http://schemas.microsoft.com/office/drawing/2014/main" id="{2AAE0A9E-BC19-283B-A880-F589EB856B49}"/>
              </a:ext>
            </a:extLst>
          </p:cNvPr>
          <p:cNvSpPr/>
          <p:nvPr/>
        </p:nvSpPr>
        <p:spPr>
          <a:xfrm>
            <a:off x="270283" y="1221023"/>
            <a:ext cx="3167835" cy="1545755"/>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Workflow:</a:t>
            </a:r>
          </a:p>
          <a:p>
            <a:pPr marL="342900" indent="-342900">
              <a:buAutoNum type="arabicPeriod"/>
            </a:pPr>
            <a:r>
              <a:rPr lang="en-US" dirty="0">
                <a:solidFill>
                  <a:schemeClr val="tx1"/>
                </a:solidFill>
              </a:rPr>
              <a:t>Establish connection</a:t>
            </a:r>
          </a:p>
          <a:p>
            <a:pPr marL="342900" indent="-342900">
              <a:buAutoNum type="arabicPeriod"/>
            </a:pPr>
            <a:r>
              <a:rPr lang="en-US" dirty="0">
                <a:solidFill>
                  <a:schemeClr val="tx1"/>
                </a:solidFill>
              </a:rPr>
              <a:t>Initiate migration</a:t>
            </a:r>
          </a:p>
          <a:p>
            <a:pPr marL="342900" indent="-342900">
              <a:buAutoNum type="arabicPeriod"/>
            </a:pPr>
            <a:r>
              <a:rPr lang="en-US" dirty="0">
                <a:solidFill>
                  <a:schemeClr val="tx1"/>
                </a:solidFill>
              </a:rPr>
              <a:t>Prepare migration (buffer)</a:t>
            </a:r>
          </a:p>
          <a:p>
            <a:pPr marL="342900" indent="-342900">
              <a:buAutoNum type="arabicPeriod"/>
            </a:pPr>
            <a:r>
              <a:rPr lang="en-US" dirty="0">
                <a:solidFill>
                  <a:schemeClr val="tx1"/>
                </a:solidFill>
              </a:rPr>
              <a:t>Transfer connection state</a:t>
            </a:r>
          </a:p>
        </p:txBody>
      </p:sp>
      <p:sp>
        <p:nvSpPr>
          <p:cNvPr id="9" name="Rectangle 8">
            <a:extLst>
              <a:ext uri="{FF2B5EF4-FFF2-40B4-BE49-F238E27FC236}">
                <a16:creationId xmlns:a16="http://schemas.microsoft.com/office/drawing/2014/main" id="{4B20E82B-3871-8AFB-61F6-6B26045A62E4}"/>
              </a:ext>
            </a:extLst>
          </p:cNvPr>
          <p:cNvSpPr/>
          <p:nvPr/>
        </p:nvSpPr>
        <p:spPr>
          <a:xfrm>
            <a:off x="303349" y="2403187"/>
            <a:ext cx="2835317" cy="29480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931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2"/>
                                        </p:tgtEl>
                                        <p:attrNameLst>
                                          <p:attrName>style.visibility</p:attrName>
                                        </p:attrNameLst>
                                      </p:cBhvr>
                                      <p:to>
                                        <p:strVal val="hidden"/>
                                      </p:to>
                                    </p:set>
                                  </p:childTnLst>
                                </p:cTn>
                              </p:par>
                            </p:childTnLst>
                          </p:cTn>
                        </p:par>
                        <p:par>
                          <p:cTn id="9" fill="hold">
                            <p:stCondLst>
                              <p:cond delay="0"/>
                            </p:stCondLst>
                            <p:childTnLst>
                              <p:par>
                                <p:cTn id="10" presetID="22" presetClass="entr" presetSubtype="4"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down)">
                                      <p:cBhvr>
                                        <p:cTn id="21" dur="500"/>
                                        <p:tgtEl>
                                          <p:spTgt spid="21"/>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2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83FDF7B-AE7D-323C-D9C5-28D4A8D2E58A}"/>
              </a:ext>
            </a:extLst>
          </p:cNvPr>
          <p:cNvSpPr>
            <a:spLocks noGrp="1"/>
          </p:cNvSpPr>
          <p:nvPr>
            <p:ph type="sldNum" sz="quarter" idx="12"/>
          </p:nvPr>
        </p:nvSpPr>
        <p:spPr/>
        <p:txBody>
          <a:bodyPr/>
          <a:lstStyle/>
          <a:p>
            <a:r>
              <a:rPr lang="en-US"/>
              <a:t>8</a:t>
            </a:r>
          </a:p>
        </p:txBody>
      </p:sp>
      <p:sp>
        <p:nvSpPr>
          <p:cNvPr id="5" name="Title 1">
            <a:extLst>
              <a:ext uri="{FF2B5EF4-FFF2-40B4-BE49-F238E27FC236}">
                <a16:creationId xmlns:a16="http://schemas.microsoft.com/office/drawing/2014/main" id="{38D3FE99-FCD8-A9F1-CA97-BD52644E1351}"/>
              </a:ext>
            </a:extLst>
          </p:cNvPr>
          <p:cNvSpPr txBox="1">
            <a:spLocks/>
          </p:cNvSpPr>
          <p:nvPr/>
        </p:nvSpPr>
        <p:spPr>
          <a:xfrm>
            <a:off x="-38100" y="0"/>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ea typeface="Calibri Light"/>
                <a:cs typeface="Calibri Light"/>
              </a:rPr>
              <a:t>Outline</a:t>
            </a:r>
          </a:p>
        </p:txBody>
      </p:sp>
      <p:sp>
        <p:nvSpPr>
          <p:cNvPr id="11" name="Content Placeholder 10">
            <a:extLst>
              <a:ext uri="{FF2B5EF4-FFF2-40B4-BE49-F238E27FC236}">
                <a16:creationId xmlns:a16="http://schemas.microsoft.com/office/drawing/2014/main" id="{EB8285E3-3BD6-FA27-465E-B683F308A941}"/>
              </a:ext>
            </a:extLst>
          </p:cNvPr>
          <p:cNvSpPr>
            <a:spLocks noGrp="1"/>
          </p:cNvSpPr>
          <p:nvPr>
            <p:ph idx="1"/>
          </p:nvPr>
        </p:nvSpPr>
        <p:spPr/>
        <p:txBody>
          <a:bodyPr>
            <a:normAutofit/>
          </a:bodyPr>
          <a:lstStyle/>
          <a:p>
            <a:pPr marL="514350" indent="-514350">
              <a:buAutoNum type="arabicPeriod"/>
            </a:pPr>
            <a:r>
              <a:rPr lang="en-US">
                <a:solidFill>
                  <a:schemeClr val="bg1">
                    <a:lumMod val="75000"/>
                  </a:schemeClr>
                </a:solidFill>
              </a:rPr>
              <a:t>Introduction</a:t>
            </a:r>
          </a:p>
          <a:p>
            <a:pPr marL="514350" indent="-514350">
              <a:buAutoNum type="arabicPeriod"/>
            </a:pPr>
            <a:endParaRPr lang="en-US"/>
          </a:p>
          <a:p>
            <a:pPr marL="514350" indent="-514350">
              <a:buAutoNum type="arabicPeriod"/>
            </a:pPr>
            <a:r>
              <a:rPr lang="en-US"/>
              <a:t>Capybara Design</a:t>
            </a:r>
          </a:p>
          <a:p>
            <a:pPr marL="514350" indent="-514350">
              <a:buAutoNum type="arabicPeriod"/>
            </a:pPr>
            <a:endParaRPr lang="en-US"/>
          </a:p>
          <a:p>
            <a:pPr marL="514350" indent="-514350">
              <a:buAutoNum type="arabicPeriod"/>
            </a:pPr>
            <a:r>
              <a:rPr lang="en-US"/>
              <a:t>Example Workflow</a:t>
            </a:r>
          </a:p>
          <a:p>
            <a:pPr marL="514350" indent="-514350">
              <a:buAutoNum type="arabicPeriod"/>
            </a:pPr>
            <a:endParaRPr lang="en-US"/>
          </a:p>
          <a:p>
            <a:pPr marL="514350" indent="-514350">
              <a:buAutoNum type="arabicPeriod"/>
            </a:pPr>
            <a:r>
              <a:rPr lang="en-US"/>
              <a:t>Preliminary Evaluation</a:t>
            </a:r>
          </a:p>
        </p:txBody>
      </p:sp>
      <p:sp>
        <p:nvSpPr>
          <p:cNvPr id="20" name="Right Arrow 19">
            <a:extLst>
              <a:ext uri="{FF2B5EF4-FFF2-40B4-BE49-F238E27FC236}">
                <a16:creationId xmlns:a16="http://schemas.microsoft.com/office/drawing/2014/main" id="{09EBDE0C-C426-2F3C-7D1F-C02AF3E69CAF}"/>
              </a:ext>
            </a:extLst>
          </p:cNvPr>
          <p:cNvSpPr/>
          <p:nvPr/>
        </p:nvSpPr>
        <p:spPr>
          <a:xfrm>
            <a:off x="264823" y="4758902"/>
            <a:ext cx="595767" cy="61897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399880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aph of a migration overhead&#10;&#10;Description automatically generated">
            <a:extLst>
              <a:ext uri="{FF2B5EF4-FFF2-40B4-BE49-F238E27FC236}">
                <a16:creationId xmlns:a16="http://schemas.microsoft.com/office/drawing/2014/main" id="{35BA3E6A-5EC6-581F-FF22-281B107D8DB0}"/>
              </a:ext>
            </a:extLst>
          </p:cNvPr>
          <p:cNvPicPr>
            <a:picLocks noChangeAspect="1"/>
          </p:cNvPicPr>
          <p:nvPr/>
        </p:nvPicPr>
        <p:blipFill>
          <a:blip r:embed="rId3"/>
          <a:stretch>
            <a:fillRect/>
          </a:stretch>
        </p:blipFill>
        <p:spPr>
          <a:xfrm>
            <a:off x="5681241" y="2154684"/>
            <a:ext cx="5556509" cy="3445200"/>
          </a:xfrm>
          <a:prstGeom prst="rect">
            <a:avLst/>
          </a:prstGeom>
        </p:spPr>
      </p:pic>
      <p:pic>
        <p:nvPicPr>
          <p:cNvPr id="3" name="Picture 2" descr="A graph with red lines and numbers&#10;&#10;Description automatically generated">
            <a:extLst>
              <a:ext uri="{FF2B5EF4-FFF2-40B4-BE49-F238E27FC236}">
                <a16:creationId xmlns:a16="http://schemas.microsoft.com/office/drawing/2014/main" id="{85C1456D-2D2F-AAF9-DB87-479693A197B2}"/>
              </a:ext>
            </a:extLst>
          </p:cNvPr>
          <p:cNvPicPr>
            <a:picLocks noChangeAspect="1"/>
          </p:cNvPicPr>
          <p:nvPr/>
        </p:nvPicPr>
        <p:blipFill>
          <a:blip r:embed="rId4"/>
          <a:stretch>
            <a:fillRect/>
          </a:stretch>
        </p:blipFill>
        <p:spPr>
          <a:xfrm>
            <a:off x="5681241" y="2154684"/>
            <a:ext cx="5556509" cy="3445200"/>
          </a:xfrm>
          <a:prstGeom prst="rect">
            <a:avLst/>
          </a:prstGeom>
        </p:spPr>
      </p:pic>
      <p:sp>
        <p:nvSpPr>
          <p:cNvPr id="4" name="Slide Number Placeholder 3">
            <a:extLst>
              <a:ext uri="{FF2B5EF4-FFF2-40B4-BE49-F238E27FC236}">
                <a16:creationId xmlns:a16="http://schemas.microsoft.com/office/drawing/2014/main" id="{9FC08893-9897-716E-0785-1084FA0BBF1B}"/>
              </a:ext>
            </a:extLst>
          </p:cNvPr>
          <p:cNvSpPr>
            <a:spLocks noGrp="1"/>
          </p:cNvSpPr>
          <p:nvPr>
            <p:ph type="sldNum" sz="quarter" idx="12"/>
          </p:nvPr>
        </p:nvSpPr>
        <p:spPr/>
        <p:txBody>
          <a:bodyPr/>
          <a:lstStyle/>
          <a:p>
            <a:fld id="{CE74A110-DBB9-CA44-8C7F-E2E29250936F}" type="slidenum">
              <a:rPr lang="en-US" smtClean="0"/>
              <a:t>39</a:t>
            </a:fld>
            <a:endParaRPr lang="en-US"/>
          </a:p>
        </p:txBody>
      </p:sp>
      <p:sp>
        <p:nvSpPr>
          <p:cNvPr id="7" name="Content Placeholder 10">
            <a:extLst>
              <a:ext uri="{FF2B5EF4-FFF2-40B4-BE49-F238E27FC236}">
                <a16:creationId xmlns:a16="http://schemas.microsoft.com/office/drawing/2014/main" id="{A5C8AD03-821B-CD92-B429-464391EFD283}"/>
              </a:ext>
            </a:extLst>
          </p:cNvPr>
          <p:cNvSpPr>
            <a:spLocks noGrp="1"/>
          </p:cNvSpPr>
          <p:nvPr>
            <p:ph idx="1"/>
          </p:nvPr>
        </p:nvSpPr>
        <p:spPr>
          <a:xfrm>
            <a:off x="1120351" y="1795485"/>
            <a:ext cx="5006933" cy="4351338"/>
          </a:xfrm>
        </p:spPr>
        <p:txBody>
          <a:bodyPr>
            <a:normAutofit fontScale="70000" lnSpcReduction="20000"/>
          </a:bodyPr>
          <a:lstStyle/>
          <a:p>
            <a:pPr marL="0" indent="0">
              <a:buNone/>
            </a:pPr>
            <a:r>
              <a:rPr lang="en-US" sz="3300" b="1" dirty="0"/>
              <a:t>Setup</a:t>
            </a:r>
          </a:p>
          <a:p>
            <a:r>
              <a:rPr lang="en-US" dirty="0"/>
              <a:t>Two servers </a:t>
            </a:r>
          </a:p>
          <a:p>
            <a:r>
              <a:rPr lang="en-US" dirty="0"/>
              <a:t>One TCP client</a:t>
            </a:r>
          </a:p>
          <a:p>
            <a:r>
              <a:rPr lang="en-US" dirty="0"/>
              <a:t>10,000 migrations</a:t>
            </a:r>
          </a:p>
          <a:p>
            <a:pPr marL="0" indent="0">
              <a:buNone/>
            </a:pPr>
            <a:endParaRPr lang="en-US" dirty="0"/>
          </a:p>
          <a:p>
            <a:pPr marL="0" indent="0">
              <a:buNone/>
            </a:pPr>
            <a:r>
              <a:rPr lang="en-US" sz="3300" b="1" dirty="0"/>
              <a:t>Prism (Linux-based)</a:t>
            </a:r>
          </a:p>
          <a:p>
            <a:r>
              <a:rPr lang="en-US" dirty="0"/>
              <a:t>Avg: 45.94 </a:t>
            </a:r>
            <a:r>
              <a:rPr lang="en-US" sz="2800" dirty="0">
                <a:cs typeface="Calibri"/>
              </a:rPr>
              <a:t>𝜇s</a:t>
            </a:r>
          </a:p>
          <a:p>
            <a:r>
              <a:rPr lang="en-US" dirty="0">
                <a:cs typeface="Calibri"/>
              </a:rPr>
              <a:t>Tail latency over 600 </a:t>
            </a:r>
            <a:r>
              <a:rPr lang="en-US" sz="2800" dirty="0">
                <a:cs typeface="Calibri"/>
              </a:rPr>
              <a:t>𝜇s</a:t>
            </a:r>
            <a:endParaRPr lang="en-US" dirty="0">
              <a:cs typeface="Calibri"/>
            </a:endParaRPr>
          </a:p>
          <a:p>
            <a:endParaRPr lang="en-US" dirty="0">
              <a:cs typeface="Calibri"/>
            </a:endParaRPr>
          </a:p>
          <a:p>
            <a:pPr marL="0" indent="0">
              <a:buNone/>
            </a:pPr>
            <a:r>
              <a:rPr lang="en-US" sz="3300" b="1" dirty="0">
                <a:cs typeface="Calibri"/>
              </a:rPr>
              <a:t>Capybara</a:t>
            </a:r>
            <a:endParaRPr lang="en-US" b="1" dirty="0">
              <a:cs typeface="Calibri"/>
            </a:endParaRPr>
          </a:p>
          <a:p>
            <a:r>
              <a:rPr lang="en-US" dirty="0"/>
              <a:t>Avg: ~ 3.90 </a:t>
            </a:r>
            <a:r>
              <a:rPr lang="en-US" sz="2800" dirty="0">
                <a:cs typeface="Calibri"/>
              </a:rPr>
              <a:t>𝜇s (12x faster)</a:t>
            </a:r>
          </a:p>
          <a:p>
            <a:r>
              <a:rPr lang="en-US" dirty="0"/>
              <a:t>Stable</a:t>
            </a:r>
          </a:p>
        </p:txBody>
      </p:sp>
      <p:sp>
        <p:nvSpPr>
          <p:cNvPr id="5" name="Title 1">
            <a:extLst>
              <a:ext uri="{FF2B5EF4-FFF2-40B4-BE49-F238E27FC236}">
                <a16:creationId xmlns:a16="http://schemas.microsoft.com/office/drawing/2014/main" id="{74EC0EDC-F52A-18B7-25B9-84F28C72A590}"/>
              </a:ext>
            </a:extLst>
          </p:cNvPr>
          <p:cNvSpPr txBox="1">
            <a:spLocks/>
          </p:cNvSpPr>
          <p:nvPr/>
        </p:nvSpPr>
        <p:spPr>
          <a:xfrm>
            <a:off x="-38100" y="72655"/>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a:t>Capybara enables stable and low </a:t>
            </a:r>
          </a:p>
          <a:p>
            <a:pPr algn="ctr"/>
            <a:r>
              <a:rPr lang="en-US" sz="5000" b="1"/>
              <a:t>migration overhead</a:t>
            </a:r>
            <a:endParaRPr lang="en-US" sz="5000"/>
          </a:p>
        </p:txBody>
      </p:sp>
      <p:pic>
        <p:nvPicPr>
          <p:cNvPr id="10" name="Picture 9">
            <a:extLst>
              <a:ext uri="{FF2B5EF4-FFF2-40B4-BE49-F238E27FC236}">
                <a16:creationId xmlns:a16="http://schemas.microsoft.com/office/drawing/2014/main" id="{DCF7EE73-3A62-6431-DBBA-3D9EC35B4EA2}"/>
              </a:ext>
            </a:extLst>
          </p:cNvPr>
          <p:cNvPicPr>
            <a:picLocks noChangeAspect="1"/>
          </p:cNvPicPr>
          <p:nvPr/>
        </p:nvPicPr>
        <p:blipFill>
          <a:blip r:embed="rId5"/>
          <a:stretch>
            <a:fillRect/>
          </a:stretch>
        </p:blipFill>
        <p:spPr>
          <a:xfrm>
            <a:off x="5681241" y="2154684"/>
            <a:ext cx="5556509" cy="3445200"/>
          </a:xfrm>
          <a:prstGeom prst="rect">
            <a:avLst/>
          </a:prstGeom>
        </p:spPr>
      </p:pic>
      <p:grpSp>
        <p:nvGrpSpPr>
          <p:cNvPr id="9" name="Group 8">
            <a:extLst>
              <a:ext uri="{FF2B5EF4-FFF2-40B4-BE49-F238E27FC236}">
                <a16:creationId xmlns:a16="http://schemas.microsoft.com/office/drawing/2014/main" id="{50AD71E1-8307-1C5A-7405-D53DBC4E0259}"/>
              </a:ext>
            </a:extLst>
          </p:cNvPr>
          <p:cNvGrpSpPr/>
          <p:nvPr/>
        </p:nvGrpSpPr>
        <p:grpSpPr>
          <a:xfrm>
            <a:off x="3229355" y="3462118"/>
            <a:ext cx="2041497" cy="1779427"/>
            <a:chOff x="3229355" y="3462118"/>
            <a:chExt cx="2041497" cy="1779427"/>
          </a:xfrm>
        </p:grpSpPr>
        <p:sp>
          <p:nvSpPr>
            <p:cNvPr id="2" name="TextBox 1">
              <a:extLst>
                <a:ext uri="{FF2B5EF4-FFF2-40B4-BE49-F238E27FC236}">
                  <a16:creationId xmlns:a16="http://schemas.microsoft.com/office/drawing/2014/main" id="{19C050D8-2EBE-B132-14E1-A6CD2D9E7A5F}"/>
                </a:ext>
              </a:extLst>
            </p:cNvPr>
            <p:cNvSpPr txBox="1"/>
            <p:nvPr/>
          </p:nvSpPr>
          <p:spPr>
            <a:xfrm>
              <a:off x="3229355" y="3462118"/>
              <a:ext cx="203956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i="1" dirty="0">
                  <a:solidFill>
                    <a:srgbClr val="FF0000"/>
                  </a:solidFill>
                </a:rPr>
                <a:t>* Blocking</a:t>
              </a:r>
              <a:endParaRPr lang="en-US" sz="2800" b="1" i="1" dirty="0">
                <a:solidFill>
                  <a:srgbClr val="FF0000"/>
                </a:solidFill>
              </a:endParaRPr>
            </a:p>
          </p:txBody>
        </p:sp>
        <p:sp>
          <p:nvSpPr>
            <p:cNvPr id="6" name="TextBox 5">
              <a:extLst>
                <a:ext uri="{FF2B5EF4-FFF2-40B4-BE49-F238E27FC236}">
                  <a16:creationId xmlns:a16="http://schemas.microsoft.com/office/drawing/2014/main" id="{8543CF03-CA27-9848-61B5-681140E4CED9}"/>
                </a:ext>
              </a:extLst>
            </p:cNvPr>
            <p:cNvSpPr txBox="1"/>
            <p:nvPr/>
          </p:nvSpPr>
          <p:spPr>
            <a:xfrm>
              <a:off x="3231284" y="4841435"/>
              <a:ext cx="203956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i="1" dirty="0">
                  <a:solidFill>
                    <a:srgbClr val="2335F4"/>
                  </a:solidFill>
                </a:rPr>
                <a:t>* Non-blocking</a:t>
              </a:r>
              <a:endParaRPr lang="en-US" sz="2800" b="1" i="1" dirty="0">
                <a:solidFill>
                  <a:srgbClr val="2335F4"/>
                </a:solidFill>
              </a:endParaRPr>
            </a:p>
          </p:txBody>
        </p:sp>
      </p:grpSp>
      <p:sp>
        <p:nvSpPr>
          <p:cNvPr id="11" name="Rectangle: Rounded Corners 27">
            <a:extLst>
              <a:ext uri="{FF2B5EF4-FFF2-40B4-BE49-F238E27FC236}">
                <a16:creationId xmlns:a16="http://schemas.microsoft.com/office/drawing/2014/main" id="{70E870C3-0222-0B15-B0EB-B256391D5804}"/>
              </a:ext>
            </a:extLst>
          </p:cNvPr>
          <p:cNvSpPr/>
          <p:nvPr/>
        </p:nvSpPr>
        <p:spPr>
          <a:xfrm>
            <a:off x="1138682" y="2664211"/>
            <a:ext cx="9910236" cy="1708329"/>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dirty="0">
                <a:solidFill>
                  <a:schemeClr val="tx1"/>
                </a:solidFill>
                <a:cs typeface="Calibri"/>
              </a:rPr>
              <a:t>Capybara provides a promising TCP migration solution</a:t>
            </a:r>
            <a:r>
              <a:rPr lang="en-US" sz="3200" dirty="0">
                <a:solidFill>
                  <a:schemeClr val="tx1"/>
                </a:solidFill>
              </a:rPr>
              <a:t> </a:t>
            </a:r>
          </a:p>
          <a:p>
            <a:pPr algn="ctr"/>
            <a:r>
              <a:rPr lang="en-US" sz="3200" dirty="0">
                <a:solidFill>
                  <a:schemeClr val="tx1"/>
                </a:solidFill>
              </a:rPr>
              <a:t>for </a:t>
            </a:r>
            <a:r>
              <a:rPr lang="en-US" sz="3200" dirty="0">
                <a:solidFill>
                  <a:schemeClr val="tx1"/>
                </a:solidFill>
                <a:cs typeface="Calibri"/>
              </a:rPr>
              <a:t>𝜇s</a:t>
            </a:r>
            <a:r>
              <a:rPr lang="en-US" sz="3200" dirty="0">
                <a:solidFill>
                  <a:schemeClr val="tx1"/>
                </a:solidFill>
              </a:rPr>
              <a:t>-scale data center systems</a:t>
            </a:r>
            <a:endParaRPr lang="en-US" sz="3200" dirty="0">
              <a:solidFill>
                <a:schemeClr val="tx1"/>
              </a:solidFill>
              <a:cs typeface="Calibri"/>
            </a:endParaRPr>
          </a:p>
        </p:txBody>
      </p:sp>
    </p:spTree>
    <p:extLst>
      <p:ext uri="{BB962C8B-B14F-4D97-AF65-F5344CB8AC3E}">
        <p14:creationId xmlns:p14="http://schemas.microsoft.com/office/powerpoint/2010/main" val="2068301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7321EB3-63F2-9BA8-44D8-AAAE8BE626BF}"/>
              </a:ext>
            </a:extLst>
          </p:cNvPr>
          <p:cNvSpPr txBox="1">
            <a:spLocks/>
          </p:cNvSpPr>
          <p:nvPr/>
        </p:nvSpPr>
        <p:spPr>
          <a:xfrm>
            <a:off x="0" y="72655"/>
            <a:ext cx="121920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a:t>Existing approaches for load balancing</a:t>
            </a:r>
            <a:endParaRPr lang="en-US" sz="5000"/>
          </a:p>
        </p:txBody>
      </p:sp>
      <p:grpSp>
        <p:nvGrpSpPr>
          <p:cNvPr id="34" name="Group 33">
            <a:extLst>
              <a:ext uri="{FF2B5EF4-FFF2-40B4-BE49-F238E27FC236}">
                <a16:creationId xmlns:a16="http://schemas.microsoft.com/office/drawing/2014/main" id="{004FBE80-85F9-BD51-DDA4-21821A27635B}"/>
              </a:ext>
            </a:extLst>
          </p:cNvPr>
          <p:cNvGrpSpPr/>
          <p:nvPr/>
        </p:nvGrpSpPr>
        <p:grpSpPr>
          <a:xfrm>
            <a:off x="1028657" y="1442627"/>
            <a:ext cx="4006564" cy="3845830"/>
            <a:chOff x="1028657" y="1442627"/>
            <a:chExt cx="4006564" cy="3845830"/>
          </a:xfrm>
        </p:grpSpPr>
        <p:sp>
          <p:nvSpPr>
            <p:cNvPr id="7" name="TextBox 6">
              <a:extLst>
                <a:ext uri="{FF2B5EF4-FFF2-40B4-BE49-F238E27FC236}">
                  <a16:creationId xmlns:a16="http://schemas.microsoft.com/office/drawing/2014/main" id="{0CF44EE9-197E-F4D7-826F-A53A377C32E4}"/>
                </a:ext>
              </a:extLst>
            </p:cNvPr>
            <p:cNvSpPr txBox="1"/>
            <p:nvPr/>
          </p:nvSpPr>
          <p:spPr>
            <a:xfrm>
              <a:off x="1308016" y="1442627"/>
              <a:ext cx="335133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t>Frontend Proxy</a:t>
              </a:r>
            </a:p>
          </p:txBody>
        </p:sp>
        <p:grpSp>
          <p:nvGrpSpPr>
            <p:cNvPr id="115" name="Group 114">
              <a:extLst>
                <a:ext uri="{FF2B5EF4-FFF2-40B4-BE49-F238E27FC236}">
                  <a16:creationId xmlns:a16="http://schemas.microsoft.com/office/drawing/2014/main" id="{BD71F98B-9A5A-D726-339C-7D4C6630F0FF}"/>
                </a:ext>
              </a:extLst>
            </p:cNvPr>
            <p:cNvGrpSpPr/>
            <p:nvPr/>
          </p:nvGrpSpPr>
          <p:grpSpPr>
            <a:xfrm>
              <a:off x="1028657" y="2116894"/>
              <a:ext cx="4006564" cy="3171563"/>
              <a:chOff x="6883159" y="1473647"/>
              <a:chExt cx="4847943" cy="3837595"/>
            </a:xfrm>
          </p:grpSpPr>
          <p:pic>
            <p:nvPicPr>
              <p:cNvPr id="88" name="Picture 51" descr="A picture containing electronics, projector&#10;&#10;Description automatically generated">
                <a:extLst>
                  <a:ext uri="{FF2B5EF4-FFF2-40B4-BE49-F238E27FC236}">
                    <a16:creationId xmlns:a16="http://schemas.microsoft.com/office/drawing/2014/main" id="{070BA133-213C-DBDC-763C-7A05E38D5AF5}"/>
                  </a:ext>
                </a:extLst>
              </p:cNvPr>
              <p:cNvPicPr>
                <a:picLocks noChangeAspect="1"/>
              </p:cNvPicPr>
              <p:nvPr/>
            </p:nvPicPr>
            <p:blipFill rotWithShape="1">
              <a:blip r:embed="rId3"/>
              <a:srcRect t="10744" b="33186"/>
              <a:stretch/>
            </p:blipFill>
            <p:spPr>
              <a:xfrm>
                <a:off x="6883159" y="4619263"/>
                <a:ext cx="1254464" cy="691979"/>
              </a:xfrm>
              <a:prstGeom prst="rect">
                <a:avLst/>
              </a:prstGeom>
            </p:spPr>
          </p:pic>
          <p:pic>
            <p:nvPicPr>
              <p:cNvPr id="89" name="Picture 4" descr="Network hub ">
                <a:extLst>
                  <a:ext uri="{FF2B5EF4-FFF2-40B4-BE49-F238E27FC236}">
                    <a16:creationId xmlns:a16="http://schemas.microsoft.com/office/drawing/2014/main" id="{17F8EB7C-4BB2-BDC0-F40B-B045EAF2528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1154" b="22291"/>
              <a:stretch/>
            </p:blipFill>
            <p:spPr bwMode="auto">
              <a:xfrm>
                <a:off x="8702074" y="3298352"/>
                <a:ext cx="1219200" cy="689510"/>
              </a:xfrm>
              <a:prstGeom prst="rect">
                <a:avLst/>
              </a:prstGeom>
              <a:noFill/>
              <a:extLst>
                <a:ext uri="{909E8E84-426E-40DD-AFC4-6F175D3DCCD1}">
                  <a14:hiddenFill xmlns:a14="http://schemas.microsoft.com/office/drawing/2010/main">
                    <a:solidFill>
                      <a:srgbClr val="FFFFFF"/>
                    </a:solidFill>
                  </a14:hiddenFill>
                </a:ext>
              </a:extLst>
            </p:spPr>
          </p:pic>
          <p:grpSp>
            <p:nvGrpSpPr>
              <p:cNvPr id="90" name="Group 89">
                <a:extLst>
                  <a:ext uri="{FF2B5EF4-FFF2-40B4-BE49-F238E27FC236}">
                    <a16:creationId xmlns:a16="http://schemas.microsoft.com/office/drawing/2014/main" id="{D2D4BFED-BD9E-FBAC-71A6-07B003DBAE8E}"/>
                  </a:ext>
                </a:extLst>
              </p:cNvPr>
              <p:cNvGrpSpPr/>
              <p:nvPr/>
            </p:nvGrpSpPr>
            <p:grpSpPr>
              <a:xfrm>
                <a:off x="8816796" y="1473647"/>
                <a:ext cx="986921" cy="1134765"/>
                <a:chOff x="2161580" y="225808"/>
                <a:chExt cx="1194174" cy="1373063"/>
              </a:xfrm>
            </p:grpSpPr>
            <p:pic>
              <p:nvPicPr>
                <p:cNvPr id="91" name="Picture 7" descr="Icon&#10;&#10;Description automatically generated">
                  <a:extLst>
                    <a:ext uri="{FF2B5EF4-FFF2-40B4-BE49-F238E27FC236}">
                      <a16:creationId xmlns:a16="http://schemas.microsoft.com/office/drawing/2014/main" id="{EA4B5729-A292-8C11-B028-DE9FB9C1B8BE}"/>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92" name="TextBox 91">
                  <a:extLst>
                    <a:ext uri="{FF2B5EF4-FFF2-40B4-BE49-F238E27FC236}">
                      <a16:creationId xmlns:a16="http://schemas.microsoft.com/office/drawing/2014/main" id="{52AE583F-1E4A-694A-BEB1-4361DDAB3A68}"/>
                    </a:ext>
                  </a:extLst>
                </p:cNvPr>
                <p:cNvSpPr txBox="1"/>
                <p:nvPr/>
              </p:nvSpPr>
              <p:spPr>
                <a:xfrm>
                  <a:off x="2161580" y="1058132"/>
                  <a:ext cx="1194174" cy="5407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t>Client</a:t>
                  </a:r>
                </a:p>
              </p:txBody>
            </p:sp>
          </p:grpSp>
          <p:cxnSp>
            <p:nvCxnSpPr>
              <p:cNvPr id="93" name="Straight Arrow Connector 92">
                <a:extLst>
                  <a:ext uri="{FF2B5EF4-FFF2-40B4-BE49-F238E27FC236}">
                    <a16:creationId xmlns:a16="http://schemas.microsoft.com/office/drawing/2014/main" id="{88DB2A0C-E309-CE2E-54BA-DC6B46F9D69B}"/>
                  </a:ext>
                </a:extLst>
              </p:cNvPr>
              <p:cNvCxnSpPr>
                <a:cxnSpLocks/>
                <a:stCxn id="92" idx="2"/>
                <a:endCxn id="89" idx="0"/>
              </p:cNvCxnSpPr>
              <p:nvPr/>
            </p:nvCxnSpPr>
            <p:spPr>
              <a:xfrm>
                <a:off x="9310257" y="2608410"/>
                <a:ext cx="1418" cy="689942"/>
              </a:xfrm>
              <a:prstGeom prst="straightConnector1">
                <a:avLst/>
              </a:prstGeom>
              <a:ln w="4762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710B27E5-C44A-B460-3293-0A43C781B9C5}"/>
                  </a:ext>
                </a:extLst>
              </p:cNvPr>
              <p:cNvCxnSpPr>
                <a:cxnSpLocks/>
                <a:stCxn id="96" idx="1"/>
                <a:endCxn id="88" idx="3"/>
              </p:cNvCxnSpPr>
              <p:nvPr/>
            </p:nvCxnSpPr>
            <p:spPr>
              <a:xfrm flipH="1">
                <a:off x="8137623" y="4965253"/>
                <a:ext cx="542276" cy="0"/>
              </a:xfrm>
              <a:prstGeom prst="straightConnector1">
                <a:avLst/>
              </a:prstGeom>
              <a:ln w="4762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72F8DB20-6D13-7D4C-4980-2041EE41E4CC}"/>
                  </a:ext>
                </a:extLst>
              </p:cNvPr>
              <p:cNvCxnSpPr>
                <a:cxnSpLocks/>
                <a:stCxn id="89" idx="2"/>
                <a:endCxn id="96" idx="0"/>
              </p:cNvCxnSpPr>
              <p:nvPr/>
            </p:nvCxnSpPr>
            <p:spPr>
              <a:xfrm flipH="1">
                <a:off x="9307131" y="3987862"/>
                <a:ext cx="4543" cy="631401"/>
              </a:xfrm>
              <a:prstGeom prst="straightConnector1">
                <a:avLst/>
              </a:prstGeom>
              <a:ln w="4762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96" name="Picture 51" descr="A picture containing electronics, projector&#10;&#10;Description automatically generated">
                <a:extLst>
                  <a:ext uri="{FF2B5EF4-FFF2-40B4-BE49-F238E27FC236}">
                    <a16:creationId xmlns:a16="http://schemas.microsoft.com/office/drawing/2014/main" id="{56AA8D27-0CB4-C052-B487-D3B396361F2E}"/>
                  </a:ext>
                </a:extLst>
              </p:cNvPr>
              <p:cNvPicPr>
                <a:picLocks noChangeAspect="1"/>
              </p:cNvPicPr>
              <p:nvPr/>
            </p:nvPicPr>
            <p:blipFill rotWithShape="1">
              <a:blip r:embed="rId3"/>
              <a:srcRect t="10744" b="33186"/>
              <a:stretch/>
            </p:blipFill>
            <p:spPr>
              <a:xfrm>
                <a:off x="8679899" y="4619263"/>
                <a:ext cx="1254464" cy="691979"/>
              </a:xfrm>
              <a:prstGeom prst="rect">
                <a:avLst/>
              </a:prstGeom>
            </p:spPr>
          </p:pic>
          <p:pic>
            <p:nvPicPr>
              <p:cNvPr id="97" name="Picture 51" descr="A picture containing electronics, projector&#10;&#10;Description automatically generated">
                <a:extLst>
                  <a:ext uri="{FF2B5EF4-FFF2-40B4-BE49-F238E27FC236}">
                    <a16:creationId xmlns:a16="http://schemas.microsoft.com/office/drawing/2014/main" id="{84D7DFED-6B14-6AC1-33AE-BB2F85B3889C}"/>
                  </a:ext>
                </a:extLst>
              </p:cNvPr>
              <p:cNvPicPr>
                <a:picLocks noChangeAspect="1"/>
              </p:cNvPicPr>
              <p:nvPr/>
            </p:nvPicPr>
            <p:blipFill rotWithShape="1">
              <a:blip r:embed="rId3"/>
              <a:srcRect t="10744" b="33186"/>
              <a:stretch/>
            </p:blipFill>
            <p:spPr>
              <a:xfrm>
                <a:off x="10476638" y="4619263"/>
                <a:ext cx="1254464" cy="691979"/>
              </a:xfrm>
              <a:prstGeom prst="rect">
                <a:avLst/>
              </a:prstGeom>
            </p:spPr>
          </p:pic>
          <p:cxnSp>
            <p:nvCxnSpPr>
              <p:cNvPr id="98" name="Straight Arrow Connector 97">
                <a:extLst>
                  <a:ext uri="{FF2B5EF4-FFF2-40B4-BE49-F238E27FC236}">
                    <a16:creationId xmlns:a16="http://schemas.microsoft.com/office/drawing/2014/main" id="{9DD1FA1F-F6C5-D3DB-9EF9-7FBC86EC93E0}"/>
                  </a:ext>
                </a:extLst>
              </p:cNvPr>
              <p:cNvCxnSpPr>
                <a:cxnSpLocks/>
                <a:stCxn id="96" idx="3"/>
                <a:endCxn id="97" idx="1"/>
              </p:cNvCxnSpPr>
              <p:nvPr/>
            </p:nvCxnSpPr>
            <p:spPr>
              <a:xfrm>
                <a:off x="9934363" y="4965253"/>
                <a:ext cx="542275" cy="0"/>
              </a:xfrm>
              <a:prstGeom prst="straightConnector1">
                <a:avLst/>
              </a:prstGeom>
              <a:ln w="4762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26EEABDE-1B10-FBB5-3CF4-DC5BD221E986}"/>
                  </a:ext>
                </a:extLst>
              </p:cNvPr>
              <p:cNvSpPr txBox="1"/>
              <p:nvPr/>
            </p:nvSpPr>
            <p:spPr>
              <a:xfrm>
                <a:off x="7993284" y="3084316"/>
                <a:ext cx="1043497" cy="4468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t>Switch</a:t>
                </a:r>
              </a:p>
            </p:txBody>
          </p:sp>
        </p:grpSp>
      </p:grpSp>
      <p:sp>
        <p:nvSpPr>
          <p:cNvPr id="113" name="Slide Number Placeholder 112">
            <a:extLst>
              <a:ext uri="{FF2B5EF4-FFF2-40B4-BE49-F238E27FC236}">
                <a16:creationId xmlns:a16="http://schemas.microsoft.com/office/drawing/2014/main" id="{F2EEDB9B-4E81-3457-2223-1B1C7F6AB9F6}"/>
              </a:ext>
            </a:extLst>
          </p:cNvPr>
          <p:cNvSpPr>
            <a:spLocks noGrp="1"/>
          </p:cNvSpPr>
          <p:nvPr>
            <p:ph type="sldNum" sz="quarter" idx="12"/>
          </p:nvPr>
        </p:nvSpPr>
        <p:spPr/>
        <p:txBody>
          <a:bodyPr/>
          <a:lstStyle/>
          <a:p>
            <a:fld id="{CE74A110-DBB9-CA44-8C7F-E2E29250936F}" type="slidenum">
              <a:rPr lang="en-US" smtClean="0"/>
              <a:t>4</a:t>
            </a:fld>
            <a:endParaRPr lang="en-US"/>
          </a:p>
        </p:txBody>
      </p:sp>
      <p:grpSp>
        <p:nvGrpSpPr>
          <p:cNvPr id="33" name="Group 32">
            <a:extLst>
              <a:ext uri="{FF2B5EF4-FFF2-40B4-BE49-F238E27FC236}">
                <a16:creationId xmlns:a16="http://schemas.microsoft.com/office/drawing/2014/main" id="{8F99F8BB-1755-097E-9868-2CA875684C56}"/>
              </a:ext>
            </a:extLst>
          </p:cNvPr>
          <p:cNvGrpSpPr/>
          <p:nvPr/>
        </p:nvGrpSpPr>
        <p:grpSpPr>
          <a:xfrm>
            <a:off x="1079247" y="5750260"/>
            <a:ext cx="3626244" cy="830997"/>
            <a:chOff x="1079247" y="5750260"/>
            <a:chExt cx="3626244" cy="830997"/>
          </a:xfrm>
        </p:grpSpPr>
        <p:pic>
          <p:nvPicPr>
            <p:cNvPr id="8" name="Graphic 69" descr="Warning with solid fill">
              <a:extLst>
                <a:ext uri="{FF2B5EF4-FFF2-40B4-BE49-F238E27FC236}">
                  <a16:creationId xmlns:a16="http://schemas.microsoft.com/office/drawing/2014/main" id="{4E304950-42F9-9783-12BA-0422FE8B1FC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9247" y="5905378"/>
              <a:ext cx="531683" cy="539917"/>
            </a:xfrm>
            <a:prstGeom prst="rect">
              <a:avLst/>
            </a:prstGeom>
          </p:spPr>
        </p:pic>
        <p:sp>
          <p:nvSpPr>
            <p:cNvPr id="117" name="TextBox 116">
              <a:extLst>
                <a:ext uri="{FF2B5EF4-FFF2-40B4-BE49-F238E27FC236}">
                  <a16:creationId xmlns:a16="http://schemas.microsoft.com/office/drawing/2014/main" id="{3896D758-2D17-5925-842E-E95927DB45AD}"/>
                </a:ext>
              </a:extLst>
            </p:cNvPr>
            <p:cNvSpPr txBox="1"/>
            <p:nvPr/>
          </p:nvSpPr>
          <p:spPr>
            <a:xfrm>
              <a:off x="1354155" y="5750260"/>
              <a:ext cx="335133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Frontend becomes bottleneck </a:t>
              </a:r>
            </a:p>
          </p:txBody>
        </p:sp>
      </p:grpSp>
      <p:grpSp>
        <p:nvGrpSpPr>
          <p:cNvPr id="37" name="Group 36">
            <a:extLst>
              <a:ext uri="{FF2B5EF4-FFF2-40B4-BE49-F238E27FC236}">
                <a16:creationId xmlns:a16="http://schemas.microsoft.com/office/drawing/2014/main" id="{E45EC7ED-DAE3-5D78-B560-C23D09D67FB8}"/>
              </a:ext>
            </a:extLst>
          </p:cNvPr>
          <p:cNvGrpSpPr/>
          <p:nvPr/>
        </p:nvGrpSpPr>
        <p:grpSpPr>
          <a:xfrm>
            <a:off x="6554844" y="5756807"/>
            <a:ext cx="4570355" cy="830997"/>
            <a:chOff x="6554844" y="5395302"/>
            <a:chExt cx="4570355" cy="830997"/>
          </a:xfrm>
        </p:grpSpPr>
        <p:pic>
          <p:nvPicPr>
            <p:cNvPr id="118" name="Graphic 69" descr="Warning with solid fill">
              <a:extLst>
                <a:ext uri="{FF2B5EF4-FFF2-40B4-BE49-F238E27FC236}">
                  <a16:creationId xmlns:a16="http://schemas.microsoft.com/office/drawing/2014/main" id="{FD29E7EF-6116-22B6-658D-A605BDDC77F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54844" y="5535602"/>
              <a:ext cx="531683" cy="539917"/>
            </a:xfrm>
            <a:prstGeom prst="rect">
              <a:avLst/>
            </a:prstGeom>
          </p:spPr>
        </p:pic>
        <p:sp>
          <p:nvSpPr>
            <p:cNvPr id="119" name="TextBox 118">
              <a:extLst>
                <a:ext uri="{FF2B5EF4-FFF2-40B4-BE49-F238E27FC236}">
                  <a16:creationId xmlns:a16="http://schemas.microsoft.com/office/drawing/2014/main" id="{90BBEB01-1C23-6FD2-21A2-F10E2491F1FB}"/>
                </a:ext>
              </a:extLst>
            </p:cNvPr>
            <p:cNvSpPr txBox="1"/>
            <p:nvPr/>
          </p:nvSpPr>
          <p:spPr>
            <a:xfrm>
              <a:off x="7068934" y="5395302"/>
              <a:ext cx="405626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Hard to be applied to most data center applications (TCP)</a:t>
              </a:r>
            </a:p>
          </p:txBody>
        </p:sp>
      </p:grpSp>
      <p:grpSp>
        <p:nvGrpSpPr>
          <p:cNvPr id="35" name="Group 34">
            <a:extLst>
              <a:ext uri="{FF2B5EF4-FFF2-40B4-BE49-F238E27FC236}">
                <a16:creationId xmlns:a16="http://schemas.microsoft.com/office/drawing/2014/main" id="{CE1CFD27-6709-43D3-51D7-5A6BDA5FED8D}"/>
              </a:ext>
            </a:extLst>
          </p:cNvPr>
          <p:cNvGrpSpPr/>
          <p:nvPr/>
        </p:nvGrpSpPr>
        <p:grpSpPr>
          <a:xfrm>
            <a:off x="5581270" y="1441906"/>
            <a:ext cx="6407108" cy="3943719"/>
            <a:chOff x="5581270" y="1441906"/>
            <a:chExt cx="6407108" cy="3943719"/>
          </a:xfrm>
        </p:grpSpPr>
        <p:grpSp>
          <p:nvGrpSpPr>
            <p:cNvPr id="114" name="Group 113">
              <a:extLst>
                <a:ext uri="{FF2B5EF4-FFF2-40B4-BE49-F238E27FC236}">
                  <a16:creationId xmlns:a16="http://schemas.microsoft.com/office/drawing/2014/main" id="{AB4F921A-4882-4760-A8A2-63C9315106BE}"/>
                </a:ext>
              </a:extLst>
            </p:cNvPr>
            <p:cNvGrpSpPr/>
            <p:nvPr/>
          </p:nvGrpSpPr>
          <p:grpSpPr>
            <a:xfrm>
              <a:off x="7001375" y="2198317"/>
              <a:ext cx="4006567" cy="3187308"/>
              <a:chOff x="817020" y="1206947"/>
              <a:chExt cx="4847943" cy="3856645"/>
            </a:xfrm>
          </p:grpSpPr>
          <p:pic>
            <p:nvPicPr>
              <p:cNvPr id="36" name="Picture 51" descr="A picture containing electronics, projector&#10;&#10;Description automatically generated">
                <a:extLst>
                  <a:ext uri="{FF2B5EF4-FFF2-40B4-BE49-F238E27FC236}">
                    <a16:creationId xmlns:a16="http://schemas.microsoft.com/office/drawing/2014/main" id="{E7FA867B-4404-8E86-5908-00EA19129D47}"/>
                  </a:ext>
                </a:extLst>
              </p:cNvPr>
              <p:cNvPicPr>
                <a:picLocks noChangeAspect="1"/>
              </p:cNvPicPr>
              <p:nvPr/>
            </p:nvPicPr>
            <p:blipFill rotWithShape="1">
              <a:blip r:embed="rId3"/>
              <a:srcRect t="10744" b="33186"/>
              <a:stretch/>
            </p:blipFill>
            <p:spPr>
              <a:xfrm>
                <a:off x="817020" y="4371613"/>
                <a:ext cx="1254464" cy="691979"/>
              </a:xfrm>
              <a:prstGeom prst="rect">
                <a:avLst/>
              </a:prstGeom>
            </p:spPr>
          </p:pic>
          <p:pic>
            <p:nvPicPr>
              <p:cNvPr id="53" name="Picture 4" descr="Network hub ">
                <a:extLst>
                  <a:ext uri="{FF2B5EF4-FFF2-40B4-BE49-F238E27FC236}">
                    <a16:creationId xmlns:a16="http://schemas.microsoft.com/office/drawing/2014/main" id="{FFFA92B3-AA94-3B5D-DEE3-93F44CB4C0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1154" b="22291"/>
              <a:stretch/>
            </p:blipFill>
            <p:spPr bwMode="auto">
              <a:xfrm>
                <a:off x="2635935" y="3031652"/>
                <a:ext cx="1219200" cy="689510"/>
              </a:xfrm>
              <a:prstGeom prst="rect">
                <a:avLst/>
              </a:prstGeom>
              <a:noFill/>
              <a:extLst>
                <a:ext uri="{909E8E84-426E-40DD-AFC4-6F175D3DCCD1}">
                  <a14:hiddenFill xmlns:a14="http://schemas.microsoft.com/office/drawing/2010/main">
                    <a:solidFill>
                      <a:srgbClr val="FFFFFF"/>
                    </a:solidFill>
                  </a14:hiddenFill>
                </a:ext>
              </a:extLst>
            </p:spPr>
          </p:pic>
          <p:grpSp>
            <p:nvGrpSpPr>
              <p:cNvPr id="54" name="Group 53">
                <a:extLst>
                  <a:ext uri="{FF2B5EF4-FFF2-40B4-BE49-F238E27FC236}">
                    <a16:creationId xmlns:a16="http://schemas.microsoft.com/office/drawing/2014/main" id="{97DB1464-3FF9-3C5F-1040-17A3E0441102}"/>
                  </a:ext>
                </a:extLst>
              </p:cNvPr>
              <p:cNvGrpSpPr/>
              <p:nvPr/>
            </p:nvGrpSpPr>
            <p:grpSpPr>
              <a:xfrm>
                <a:off x="2750657" y="1206947"/>
                <a:ext cx="986921" cy="1134765"/>
                <a:chOff x="2161580" y="225808"/>
                <a:chExt cx="1194174" cy="1373063"/>
              </a:xfrm>
            </p:grpSpPr>
            <p:pic>
              <p:nvPicPr>
                <p:cNvPr id="55" name="Picture 7" descr="Icon&#10;&#10;Description automatically generated">
                  <a:extLst>
                    <a:ext uri="{FF2B5EF4-FFF2-40B4-BE49-F238E27FC236}">
                      <a16:creationId xmlns:a16="http://schemas.microsoft.com/office/drawing/2014/main" id="{48241DEE-4129-A318-0BEC-890135B04E8A}"/>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56" name="TextBox 55">
                  <a:extLst>
                    <a:ext uri="{FF2B5EF4-FFF2-40B4-BE49-F238E27FC236}">
                      <a16:creationId xmlns:a16="http://schemas.microsoft.com/office/drawing/2014/main" id="{C06D7DE1-9D69-44EE-9A5F-8C2923441B2D}"/>
                    </a:ext>
                  </a:extLst>
                </p:cNvPr>
                <p:cNvSpPr txBox="1"/>
                <p:nvPr/>
              </p:nvSpPr>
              <p:spPr>
                <a:xfrm>
                  <a:off x="2161580" y="1058132"/>
                  <a:ext cx="1194174" cy="5407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t>Client</a:t>
                  </a:r>
                </a:p>
              </p:txBody>
            </p:sp>
          </p:grpSp>
          <p:cxnSp>
            <p:nvCxnSpPr>
              <p:cNvPr id="61" name="Straight Arrow Connector 60">
                <a:extLst>
                  <a:ext uri="{FF2B5EF4-FFF2-40B4-BE49-F238E27FC236}">
                    <a16:creationId xmlns:a16="http://schemas.microsoft.com/office/drawing/2014/main" id="{8CFD99DD-1962-99AB-E997-557FA3764644}"/>
                  </a:ext>
                </a:extLst>
              </p:cNvPr>
              <p:cNvCxnSpPr>
                <a:cxnSpLocks/>
                <a:stCxn id="56" idx="2"/>
                <a:endCxn id="53" idx="0"/>
              </p:cNvCxnSpPr>
              <p:nvPr/>
            </p:nvCxnSpPr>
            <p:spPr>
              <a:xfrm>
                <a:off x="3244118" y="2341712"/>
                <a:ext cx="1418" cy="689941"/>
              </a:xfrm>
              <a:prstGeom prst="straightConnector1">
                <a:avLst/>
              </a:prstGeom>
              <a:ln w="4762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07545843-2E10-0520-50FB-B074F1284195}"/>
                  </a:ext>
                </a:extLst>
              </p:cNvPr>
              <p:cNvCxnSpPr>
                <a:cxnSpLocks/>
                <a:stCxn id="53" idx="2"/>
                <a:endCxn id="36" idx="0"/>
              </p:cNvCxnSpPr>
              <p:nvPr/>
            </p:nvCxnSpPr>
            <p:spPr>
              <a:xfrm flipH="1">
                <a:off x="1444252" y="3721162"/>
                <a:ext cx="1801283" cy="650451"/>
              </a:xfrm>
              <a:prstGeom prst="straightConnector1">
                <a:avLst/>
              </a:prstGeom>
              <a:ln w="4762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BC4D19A8-5ECE-0FC2-39DD-F09B40B3ACBB}"/>
                  </a:ext>
                </a:extLst>
              </p:cNvPr>
              <p:cNvCxnSpPr>
                <a:cxnSpLocks/>
                <a:stCxn id="53" idx="2"/>
                <a:endCxn id="77" idx="0"/>
              </p:cNvCxnSpPr>
              <p:nvPr/>
            </p:nvCxnSpPr>
            <p:spPr>
              <a:xfrm flipH="1">
                <a:off x="3240992" y="3721162"/>
                <a:ext cx="4543" cy="650451"/>
              </a:xfrm>
              <a:prstGeom prst="straightConnector1">
                <a:avLst/>
              </a:prstGeom>
              <a:ln w="4762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77" name="Picture 51" descr="A picture containing electronics, projector&#10;&#10;Description automatically generated">
                <a:extLst>
                  <a:ext uri="{FF2B5EF4-FFF2-40B4-BE49-F238E27FC236}">
                    <a16:creationId xmlns:a16="http://schemas.microsoft.com/office/drawing/2014/main" id="{E90B2BE8-D66A-A463-416C-6852301E73D2}"/>
                  </a:ext>
                </a:extLst>
              </p:cNvPr>
              <p:cNvPicPr>
                <a:picLocks noChangeAspect="1"/>
              </p:cNvPicPr>
              <p:nvPr/>
            </p:nvPicPr>
            <p:blipFill rotWithShape="1">
              <a:blip r:embed="rId3"/>
              <a:srcRect t="10744" b="33186"/>
              <a:stretch/>
            </p:blipFill>
            <p:spPr>
              <a:xfrm>
                <a:off x="2613760" y="4371613"/>
                <a:ext cx="1254464" cy="691979"/>
              </a:xfrm>
              <a:prstGeom prst="rect">
                <a:avLst/>
              </a:prstGeom>
            </p:spPr>
          </p:pic>
          <p:pic>
            <p:nvPicPr>
              <p:cNvPr id="78" name="Picture 51" descr="A picture containing electronics, projector&#10;&#10;Description automatically generated">
                <a:extLst>
                  <a:ext uri="{FF2B5EF4-FFF2-40B4-BE49-F238E27FC236}">
                    <a16:creationId xmlns:a16="http://schemas.microsoft.com/office/drawing/2014/main" id="{80B7B6FB-A15F-D16F-F700-9F86A293BE2D}"/>
                  </a:ext>
                </a:extLst>
              </p:cNvPr>
              <p:cNvPicPr>
                <a:picLocks noChangeAspect="1"/>
              </p:cNvPicPr>
              <p:nvPr/>
            </p:nvPicPr>
            <p:blipFill rotWithShape="1">
              <a:blip r:embed="rId3"/>
              <a:srcRect t="10744" b="33186"/>
              <a:stretch/>
            </p:blipFill>
            <p:spPr>
              <a:xfrm>
                <a:off x="4410499" y="4371614"/>
                <a:ext cx="1254464" cy="691978"/>
              </a:xfrm>
              <a:prstGeom prst="rect">
                <a:avLst/>
              </a:prstGeom>
            </p:spPr>
          </p:pic>
          <p:cxnSp>
            <p:nvCxnSpPr>
              <p:cNvPr id="81" name="Straight Arrow Connector 80">
                <a:extLst>
                  <a:ext uri="{FF2B5EF4-FFF2-40B4-BE49-F238E27FC236}">
                    <a16:creationId xmlns:a16="http://schemas.microsoft.com/office/drawing/2014/main" id="{8F32CA63-3365-0471-03AE-6547AB2B42AF}"/>
                  </a:ext>
                </a:extLst>
              </p:cNvPr>
              <p:cNvCxnSpPr>
                <a:cxnSpLocks/>
                <a:stCxn id="53" idx="2"/>
                <a:endCxn id="78" idx="0"/>
              </p:cNvCxnSpPr>
              <p:nvPr/>
            </p:nvCxnSpPr>
            <p:spPr>
              <a:xfrm>
                <a:off x="3245535" y="3721162"/>
                <a:ext cx="1792196" cy="650451"/>
              </a:xfrm>
              <a:prstGeom prst="straightConnector1">
                <a:avLst/>
              </a:prstGeom>
              <a:ln w="4762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84C0C44A-DC2F-2C26-4DF8-11E7D13BA83E}"/>
                  </a:ext>
                </a:extLst>
              </p:cNvPr>
              <p:cNvSpPr txBox="1"/>
              <p:nvPr/>
            </p:nvSpPr>
            <p:spPr>
              <a:xfrm>
                <a:off x="2088984" y="2832186"/>
                <a:ext cx="1043497" cy="4468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t>Switch</a:t>
                </a:r>
              </a:p>
            </p:txBody>
          </p:sp>
        </p:grpSp>
        <p:sp>
          <p:nvSpPr>
            <p:cNvPr id="120" name="TextBox 119">
              <a:extLst>
                <a:ext uri="{FF2B5EF4-FFF2-40B4-BE49-F238E27FC236}">
                  <a16:creationId xmlns:a16="http://schemas.microsoft.com/office/drawing/2014/main" id="{4C77B458-3ACB-1729-FF6E-978CBA8A3C60}"/>
                </a:ext>
              </a:extLst>
            </p:cNvPr>
            <p:cNvSpPr txBox="1"/>
            <p:nvPr/>
          </p:nvSpPr>
          <p:spPr>
            <a:xfrm>
              <a:off x="5581270" y="1441906"/>
              <a:ext cx="636210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t>Switch-based load balancing</a:t>
              </a:r>
            </a:p>
          </p:txBody>
        </p:sp>
        <p:sp>
          <p:nvSpPr>
            <p:cNvPr id="121" name="TextBox 120">
              <a:extLst>
                <a:ext uri="{FF2B5EF4-FFF2-40B4-BE49-F238E27FC236}">
                  <a16:creationId xmlns:a16="http://schemas.microsoft.com/office/drawing/2014/main" id="{98E7FAA8-27C5-9842-2AEE-BA7E87412329}"/>
                </a:ext>
              </a:extLst>
            </p:cNvPr>
            <p:cNvSpPr txBox="1"/>
            <p:nvPr/>
          </p:nvSpPr>
          <p:spPr>
            <a:xfrm>
              <a:off x="5626272" y="2351308"/>
              <a:ext cx="636210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err="1"/>
                <a:t>NetCache</a:t>
              </a:r>
              <a:r>
                <a:rPr lang="en-US" sz="2400" b="1"/>
                <a:t> [SOSP ‘17] </a:t>
              </a:r>
            </a:p>
            <a:p>
              <a:r>
                <a:rPr lang="en-US" sz="2400" b="1"/>
                <a:t>Pegasus [OSDI ‘20]</a:t>
              </a:r>
              <a:endParaRPr lang="en-US" sz="3200" b="1"/>
            </a:p>
          </p:txBody>
        </p:sp>
      </p:grpSp>
      <p:grpSp>
        <p:nvGrpSpPr>
          <p:cNvPr id="39" name="Group 38">
            <a:extLst>
              <a:ext uri="{FF2B5EF4-FFF2-40B4-BE49-F238E27FC236}">
                <a16:creationId xmlns:a16="http://schemas.microsoft.com/office/drawing/2014/main" id="{D90A2CA7-4271-6EB8-45A2-BCAD6B63A0C6}"/>
              </a:ext>
            </a:extLst>
          </p:cNvPr>
          <p:cNvGrpSpPr/>
          <p:nvPr/>
        </p:nvGrpSpPr>
        <p:grpSpPr>
          <a:xfrm>
            <a:off x="645941" y="5158379"/>
            <a:ext cx="4700424" cy="376420"/>
            <a:chOff x="645941" y="5158379"/>
            <a:chExt cx="4700424" cy="376420"/>
          </a:xfrm>
        </p:grpSpPr>
        <p:sp>
          <p:nvSpPr>
            <p:cNvPr id="30" name="TextBox 29">
              <a:extLst>
                <a:ext uri="{FF2B5EF4-FFF2-40B4-BE49-F238E27FC236}">
                  <a16:creationId xmlns:a16="http://schemas.microsoft.com/office/drawing/2014/main" id="{1FF37ACF-1BE3-92B1-6659-FA1B44A778C4}"/>
                </a:ext>
              </a:extLst>
            </p:cNvPr>
            <p:cNvSpPr txBox="1"/>
            <p:nvPr/>
          </p:nvSpPr>
          <p:spPr>
            <a:xfrm>
              <a:off x="2209126" y="5158379"/>
              <a:ext cx="156342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t>Frontend</a:t>
              </a:r>
            </a:p>
          </p:txBody>
        </p:sp>
        <p:sp>
          <p:nvSpPr>
            <p:cNvPr id="31" name="TextBox 30">
              <a:extLst>
                <a:ext uri="{FF2B5EF4-FFF2-40B4-BE49-F238E27FC236}">
                  <a16:creationId xmlns:a16="http://schemas.microsoft.com/office/drawing/2014/main" id="{7F59D5CE-D008-4E4D-1AA2-45AFF5EC1C86}"/>
                </a:ext>
              </a:extLst>
            </p:cNvPr>
            <p:cNvSpPr txBox="1"/>
            <p:nvPr/>
          </p:nvSpPr>
          <p:spPr>
            <a:xfrm>
              <a:off x="645941" y="5161923"/>
              <a:ext cx="171976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t>Backend</a:t>
              </a:r>
            </a:p>
          </p:txBody>
        </p:sp>
        <p:sp>
          <p:nvSpPr>
            <p:cNvPr id="32" name="TextBox 31">
              <a:extLst>
                <a:ext uri="{FF2B5EF4-FFF2-40B4-BE49-F238E27FC236}">
                  <a16:creationId xmlns:a16="http://schemas.microsoft.com/office/drawing/2014/main" id="{81E72FDB-6F3B-7C57-8495-C3BCD8FF9E0D}"/>
                </a:ext>
              </a:extLst>
            </p:cNvPr>
            <p:cNvSpPr txBox="1"/>
            <p:nvPr/>
          </p:nvSpPr>
          <p:spPr>
            <a:xfrm>
              <a:off x="3626600" y="5165467"/>
              <a:ext cx="171976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t>Backend</a:t>
              </a:r>
            </a:p>
          </p:txBody>
        </p:sp>
      </p:grpSp>
      <p:sp>
        <p:nvSpPr>
          <p:cNvPr id="38" name="Rectangle: Rounded Corners 27">
            <a:extLst>
              <a:ext uri="{FF2B5EF4-FFF2-40B4-BE49-F238E27FC236}">
                <a16:creationId xmlns:a16="http://schemas.microsoft.com/office/drawing/2014/main" id="{EC2B79F8-EFEB-571B-A99E-0563D4081963}"/>
              </a:ext>
            </a:extLst>
          </p:cNvPr>
          <p:cNvSpPr/>
          <p:nvPr/>
        </p:nvSpPr>
        <p:spPr>
          <a:xfrm>
            <a:off x="3208480" y="1263472"/>
            <a:ext cx="9910236" cy="1708329"/>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a:solidFill>
                  <a:schemeClr val="tx1"/>
                </a:solidFill>
                <a:cs typeface="Calibri"/>
              </a:rPr>
              <a:t>Can we migrate live TCP connections across servers?</a:t>
            </a:r>
          </a:p>
        </p:txBody>
      </p:sp>
    </p:spTree>
    <p:extLst>
      <p:ext uri="{BB962C8B-B14F-4D97-AF65-F5344CB8AC3E}">
        <p14:creationId xmlns:p14="http://schemas.microsoft.com/office/powerpoint/2010/main" val="67684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B388A7-9F14-A3E5-A915-BB5F7BDB2A24}"/>
              </a:ext>
            </a:extLst>
          </p:cNvPr>
          <p:cNvSpPr>
            <a:spLocks noGrp="1"/>
          </p:cNvSpPr>
          <p:nvPr>
            <p:ph idx="1"/>
          </p:nvPr>
        </p:nvSpPr>
        <p:spPr/>
        <p:txBody>
          <a:bodyPr>
            <a:normAutofit/>
          </a:bodyPr>
          <a:lstStyle/>
          <a:p>
            <a:r>
              <a:rPr lang="en-US" dirty="0"/>
              <a:t>TCP migration is a promising load balancing solution for data center applications</a:t>
            </a:r>
          </a:p>
          <a:p>
            <a:endParaRPr lang="en-US" dirty="0"/>
          </a:p>
          <a:p>
            <a:r>
              <a:rPr lang="en-US" dirty="0"/>
              <a:t>However, disruptive or slow TCP migration is not suitable for </a:t>
            </a:r>
            <a:r>
              <a:rPr lang="en-US" sz="2800" dirty="0">
                <a:cs typeface="Calibri"/>
              </a:rPr>
              <a:t>𝜇s</a:t>
            </a:r>
            <a:r>
              <a:rPr lang="en-US" dirty="0"/>
              <a:t>-scale service-level objective</a:t>
            </a:r>
          </a:p>
          <a:p>
            <a:endParaRPr lang="en-US" dirty="0"/>
          </a:p>
          <a:p>
            <a:r>
              <a:rPr lang="en-US" dirty="0"/>
              <a:t>Capybara co-designs kernel-bypassing OS and programmable switches, and provides a client-transparent single-digit-</a:t>
            </a:r>
            <a:r>
              <a:rPr lang="en-US" sz="2800" dirty="0">
                <a:cs typeface="Calibri"/>
              </a:rPr>
              <a:t>𝜇s </a:t>
            </a:r>
            <a:r>
              <a:rPr lang="en-US" dirty="0"/>
              <a:t>live TCP migration solution </a:t>
            </a:r>
          </a:p>
          <a:p>
            <a:endParaRPr lang="en-US" dirty="0"/>
          </a:p>
        </p:txBody>
      </p:sp>
      <p:sp>
        <p:nvSpPr>
          <p:cNvPr id="4" name="Slide Number Placeholder 3">
            <a:extLst>
              <a:ext uri="{FF2B5EF4-FFF2-40B4-BE49-F238E27FC236}">
                <a16:creationId xmlns:a16="http://schemas.microsoft.com/office/drawing/2014/main" id="{B957066F-0BBB-DF97-6F00-5F4E301291F8}"/>
              </a:ext>
            </a:extLst>
          </p:cNvPr>
          <p:cNvSpPr>
            <a:spLocks noGrp="1"/>
          </p:cNvSpPr>
          <p:nvPr>
            <p:ph type="sldNum" sz="quarter" idx="12"/>
          </p:nvPr>
        </p:nvSpPr>
        <p:spPr/>
        <p:txBody>
          <a:bodyPr/>
          <a:lstStyle/>
          <a:p>
            <a:fld id="{CE74A110-DBB9-CA44-8C7F-E2E29250936F}" type="slidenum">
              <a:rPr lang="en-US" smtClean="0"/>
              <a:t>40</a:t>
            </a:fld>
            <a:endParaRPr lang="en-US"/>
          </a:p>
        </p:txBody>
      </p:sp>
      <p:sp>
        <p:nvSpPr>
          <p:cNvPr id="7" name="Title 1">
            <a:extLst>
              <a:ext uri="{FF2B5EF4-FFF2-40B4-BE49-F238E27FC236}">
                <a16:creationId xmlns:a16="http://schemas.microsoft.com/office/drawing/2014/main" id="{3C89E139-BA66-526A-22DA-79AADD134F07}"/>
              </a:ext>
            </a:extLst>
          </p:cNvPr>
          <p:cNvSpPr txBox="1">
            <a:spLocks/>
          </p:cNvSpPr>
          <p:nvPr/>
        </p:nvSpPr>
        <p:spPr>
          <a:xfrm>
            <a:off x="-38100" y="72655"/>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a:t>Conclusion</a:t>
            </a:r>
            <a:endParaRPr lang="en-US" sz="5000"/>
          </a:p>
        </p:txBody>
      </p:sp>
    </p:spTree>
    <p:extLst>
      <p:ext uri="{BB962C8B-B14F-4D97-AF65-F5344CB8AC3E}">
        <p14:creationId xmlns:p14="http://schemas.microsoft.com/office/powerpoint/2010/main" val="28196456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B388A7-9F14-A3E5-A915-BB5F7BDB2A24}"/>
              </a:ext>
            </a:extLst>
          </p:cNvPr>
          <p:cNvSpPr>
            <a:spLocks noGrp="1"/>
          </p:cNvSpPr>
          <p:nvPr>
            <p:ph idx="1"/>
          </p:nvPr>
        </p:nvSpPr>
        <p:spPr/>
        <p:txBody>
          <a:bodyPr/>
          <a:lstStyle/>
          <a:p>
            <a:r>
              <a:rPr lang="en-US" dirty="0"/>
              <a:t>Explore more various and realistic load balancing policies</a:t>
            </a:r>
          </a:p>
          <a:p>
            <a:endParaRPr lang="en-US" dirty="0"/>
          </a:p>
          <a:p>
            <a:r>
              <a:rPr lang="en-US" dirty="0"/>
              <a:t>Evaluate some real-world applications on Capybara under various workload patterns</a:t>
            </a:r>
          </a:p>
          <a:p>
            <a:endParaRPr lang="en-US" dirty="0"/>
          </a:p>
          <a:p>
            <a:r>
              <a:rPr lang="en-US" dirty="0"/>
              <a:t>Extend the system to support more generalized environments (e.g., industry standard TLS, multi-rack scale systems)</a:t>
            </a:r>
          </a:p>
          <a:p>
            <a:endParaRPr lang="en-US" dirty="0"/>
          </a:p>
        </p:txBody>
      </p:sp>
      <p:sp>
        <p:nvSpPr>
          <p:cNvPr id="4" name="Slide Number Placeholder 3">
            <a:extLst>
              <a:ext uri="{FF2B5EF4-FFF2-40B4-BE49-F238E27FC236}">
                <a16:creationId xmlns:a16="http://schemas.microsoft.com/office/drawing/2014/main" id="{B957066F-0BBB-DF97-6F00-5F4E301291F8}"/>
              </a:ext>
            </a:extLst>
          </p:cNvPr>
          <p:cNvSpPr>
            <a:spLocks noGrp="1"/>
          </p:cNvSpPr>
          <p:nvPr>
            <p:ph type="sldNum" sz="quarter" idx="12"/>
          </p:nvPr>
        </p:nvSpPr>
        <p:spPr/>
        <p:txBody>
          <a:bodyPr/>
          <a:lstStyle/>
          <a:p>
            <a:fld id="{CE74A110-DBB9-CA44-8C7F-E2E29250936F}" type="slidenum">
              <a:rPr lang="en-US" smtClean="0"/>
              <a:t>41</a:t>
            </a:fld>
            <a:endParaRPr lang="en-US"/>
          </a:p>
        </p:txBody>
      </p:sp>
      <p:sp>
        <p:nvSpPr>
          <p:cNvPr id="7" name="Title 1">
            <a:extLst>
              <a:ext uri="{FF2B5EF4-FFF2-40B4-BE49-F238E27FC236}">
                <a16:creationId xmlns:a16="http://schemas.microsoft.com/office/drawing/2014/main" id="{3C89E139-BA66-526A-22DA-79AADD134F07}"/>
              </a:ext>
            </a:extLst>
          </p:cNvPr>
          <p:cNvSpPr txBox="1">
            <a:spLocks/>
          </p:cNvSpPr>
          <p:nvPr/>
        </p:nvSpPr>
        <p:spPr>
          <a:xfrm>
            <a:off x="-38100" y="72655"/>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a:t>Future Work</a:t>
            </a:r>
            <a:endParaRPr lang="en-US" sz="5000"/>
          </a:p>
        </p:txBody>
      </p:sp>
    </p:spTree>
    <p:extLst>
      <p:ext uri="{BB962C8B-B14F-4D97-AF65-F5344CB8AC3E}">
        <p14:creationId xmlns:p14="http://schemas.microsoft.com/office/powerpoint/2010/main" val="36773334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9A2F9-01DC-24D6-BD9B-85BEDB10505D}"/>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9FC08893-9897-716E-0785-1084FA0BBF1B}"/>
              </a:ext>
            </a:extLst>
          </p:cNvPr>
          <p:cNvSpPr>
            <a:spLocks noGrp="1"/>
          </p:cNvSpPr>
          <p:nvPr>
            <p:ph type="sldNum" sz="quarter" idx="12"/>
          </p:nvPr>
        </p:nvSpPr>
        <p:spPr/>
        <p:txBody>
          <a:bodyPr/>
          <a:lstStyle/>
          <a:p>
            <a:fld id="{CE74A110-DBB9-CA44-8C7F-E2E29250936F}" type="slidenum">
              <a:rPr lang="en-US" smtClean="0"/>
              <a:t>42</a:t>
            </a:fld>
            <a:endParaRPr lang="en-US"/>
          </a:p>
        </p:txBody>
      </p:sp>
      <p:pic>
        <p:nvPicPr>
          <p:cNvPr id="8" name="Picture 7" descr="A graph with numbers and lines&#10;&#10;Description automatically generated">
            <a:extLst>
              <a:ext uri="{FF2B5EF4-FFF2-40B4-BE49-F238E27FC236}">
                <a16:creationId xmlns:a16="http://schemas.microsoft.com/office/drawing/2014/main" id="{0684B37E-A651-3698-EBEB-D5CB6D23C2BF}"/>
              </a:ext>
            </a:extLst>
          </p:cNvPr>
          <p:cNvPicPr>
            <a:picLocks noChangeAspect="1"/>
          </p:cNvPicPr>
          <p:nvPr/>
        </p:nvPicPr>
        <p:blipFill>
          <a:blip r:embed="rId3"/>
          <a:stretch>
            <a:fillRect/>
          </a:stretch>
        </p:blipFill>
        <p:spPr>
          <a:xfrm>
            <a:off x="2920727" y="2537448"/>
            <a:ext cx="6350546" cy="2972142"/>
          </a:xfrm>
          <a:prstGeom prst="rect">
            <a:avLst/>
          </a:prstGeom>
        </p:spPr>
      </p:pic>
    </p:spTree>
    <p:extLst>
      <p:ext uri="{BB962C8B-B14F-4D97-AF65-F5344CB8AC3E}">
        <p14:creationId xmlns:p14="http://schemas.microsoft.com/office/powerpoint/2010/main" val="13947533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9A2F9-01DC-24D6-BD9B-85BEDB10505D}"/>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9FC08893-9897-716E-0785-1084FA0BBF1B}"/>
              </a:ext>
            </a:extLst>
          </p:cNvPr>
          <p:cNvSpPr>
            <a:spLocks noGrp="1"/>
          </p:cNvSpPr>
          <p:nvPr>
            <p:ph type="sldNum" sz="quarter" idx="12"/>
          </p:nvPr>
        </p:nvSpPr>
        <p:spPr/>
        <p:txBody>
          <a:bodyPr/>
          <a:lstStyle/>
          <a:p>
            <a:fld id="{CE74A110-DBB9-CA44-8C7F-E2E29250936F}" type="slidenum">
              <a:rPr lang="en-US" smtClean="0"/>
              <a:t>43</a:t>
            </a:fld>
            <a:endParaRPr lang="en-US"/>
          </a:p>
        </p:txBody>
      </p:sp>
      <p:graphicFrame>
        <p:nvGraphicFramePr>
          <p:cNvPr id="20" name="Chart 19">
            <a:extLst>
              <a:ext uri="{FF2B5EF4-FFF2-40B4-BE49-F238E27FC236}">
                <a16:creationId xmlns:a16="http://schemas.microsoft.com/office/drawing/2014/main" id="{DEAFDD7F-1B2D-0720-16E0-13DC4980EF94}"/>
              </a:ext>
            </a:extLst>
          </p:cNvPr>
          <p:cNvGraphicFramePr/>
          <p:nvPr>
            <p:extLst>
              <p:ext uri="{D42A27DB-BD31-4B8C-83A1-F6EECF244321}">
                <p14:modId xmlns:p14="http://schemas.microsoft.com/office/powerpoint/2010/main" val="2349691497"/>
              </p:ext>
            </p:extLst>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A6108AD3-D73A-CCB6-DB54-1E871B50A7E9}"/>
              </a:ext>
            </a:extLst>
          </p:cNvPr>
          <p:cNvPicPr>
            <a:picLocks noChangeAspect="1"/>
          </p:cNvPicPr>
          <p:nvPr/>
        </p:nvPicPr>
        <p:blipFill>
          <a:blip r:embed="rId4"/>
          <a:stretch>
            <a:fillRect/>
          </a:stretch>
        </p:blipFill>
        <p:spPr>
          <a:xfrm>
            <a:off x="2030819" y="3375950"/>
            <a:ext cx="2743200" cy="1133914"/>
          </a:xfrm>
          <a:prstGeom prst="rect">
            <a:avLst/>
          </a:prstGeom>
        </p:spPr>
      </p:pic>
    </p:spTree>
    <p:extLst>
      <p:ext uri="{BB962C8B-B14F-4D97-AF65-F5344CB8AC3E}">
        <p14:creationId xmlns:p14="http://schemas.microsoft.com/office/powerpoint/2010/main" val="570051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9A2F9-01DC-24D6-BD9B-85BEDB10505D}"/>
              </a:ext>
            </a:extLst>
          </p:cNvPr>
          <p:cNvSpPr>
            <a:spLocks noGrp="1"/>
          </p:cNvSpPr>
          <p:nvPr>
            <p:ph type="title"/>
          </p:nvPr>
        </p:nvSpPr>
        <p:spPr/>
        <p:txBody>
          <a:bodyPr/>
          <a:lstStyle/>
          <a:p>
            <a:endParaRPr lang="en-US"/>
          </a:p>
        </p:txBody>
      </p:sp>
      <p:pic>
        <p:nvPicPr>
          <p:cNvPr id="5" name="Content Placeholder 4" descr="A graph showing the connection state&#10;&#10;Description automatically generated">
            <a:extLst>
              <a:ext uri="{FF2B5EF4-FFF2-40B4-BE49-F238E27FC236}">
                <a16:creationId xmlns:a16="http://schemas.microsoft.com/office/drawing/2014/main" id="{401AB9F7-2182-F0EB-8CA0-A258238EB3AB}"/>
              </a:ext>
            </a:extLst>
          </p:cNvPr>
          <p:cNvPicPr>
            <a:picLocks noGrp="1" noChangeAspect="1"/>
          </p:cNvPicPr>
          <p:nvPr>
            <p:ph idx="1"/>
          </p:nvPr>
        </p:nvPicPr>
        <p:blipFill>
          <a:blip r:embed="rId3"/>
          <a:stretch>
            <a:fillRect/>
          </a:stretch>
        </p:blipFill>
        <p:spPr>
          <a:xfrm>
            <a:off x="4988689" y="2083300"/>
            <a:ext cx="6410325" cy="2257425"/>
          </a:xfrm>
        </p:spPr>
      </p:pic>
      <p:sp>
        <p:nvSpPr>
          <p:cNvPr id="4" name="Slide Number Placeholder 3">
            <a:extLst>
              <a:ext uri="{FF2B5EF4-FFF2-40B4-BE49-F238E27FC236}">
                <a16:creationId xmlns:a16="http://schemas.microsoft.com/office/drawing/2014/main" id="{9FC08893-9897-716E-0785-1084FA0BBF1B}"/>
              </a:ext>
            </a:extLst>
          </p:cNvPr>
          <p:cNvSpPr>
            <a:spLocks noGrp="1"/>
          </p:cNvSpPr>
          <p:nvPr>
            <p:ph type="sldNum" sz="quarter" idx="12"/>
          </p:nvPr>
        </p:nvSpPr>
        <p:spPr/>
        <p:txBody>
          <a:bodyPr/>
          <a:lstStyle/>
          <a:p>
            <a:fld id="{CE74A110-DBB9-CA44-8C7F-E2E29250936F}" type="slidenum">
              <a:rPr lang="en-US" smtClean="0"/>
              <a:t>44</a:t>
            </a:fld>
            <a:endParaRPr lang="en-US"/>
          </a:p>
        </p:txBody>
      </p:sp>
      <p:pic>
        <p:nvPicPr>
          <p:cNvPr id="6" name="Picture 5">
            <a:extLst>
              <a:ext uri="{FF2B5EF4-FFF2-40B4-BE49-F238E27FC236}">
                <a16:creationId xmlns:a16="http://schemas.microsoft.com/office/drawing/2014/main" id="{C6908FEC-BE64-99D3-4973-71257784755D}"/>
              </a:ext>
            </a:extLst>
          </p:cNvPr>
          <p:cNvPicPr>
            <a:picLocks noChangeAspect="1"/>
          </p:cNvPicPr>
          <p:nvPr/>
        </p:nvPicPr>
        <p:blipFill>
          <a:blip r:embed="rId4"/>
          <a:stretch>
            <a:fillRect/>
          </a:stretch>
        </p:blipFill>
        <p:spPr>
          <a:xfrm>
            <a:off x="4987808" y="4512001"/>
            <a:ext cx="6412088" cy="2095553"/>
          </a:xfrm>
          <a:prstGeom prst="rect">
            <a:avLst/>
          </a:prstGeom>
        </p:spPr>
      </p:pic>
    </p:spTree>
    <p:extLst>
      <p:ext uri="{BB962C8B-B14F-4D97-AF65-F5344CB8AC3E}">
        <p14:creationId xmlns:p14="http://schemas.microsoft.com/office/powerpoint/2010/main" val="35336004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9A2F9-01DC-24D6-BD9B-85BEDB10505D}"/>
              </a:ext>
            </a:extLst>
          </p:cNvPr>
          <p:cNvSpPr>
            <a:spLocks noGrp="1"/>
          </p:cNvSpPr>
          <p:nvPr>
            <p:ph type="title"/>
          </p:nvPr>
        </p:nvSpPr>
        <p:spPr/>
        <p:txBody>
          <a:bodyPr/>
          <a:lstStyle/>
          <a:p>
            <a:endParaRPr lang="en-US"/>
          </a:p>
        </p:txBody>
      </p:sp>
      <p:pic>
        <p:nvPicPr>
          <p:cNvPr id="5" name="Content Placeholder 4" descr="A graph showing the connection state&#10;&#10;Description automatically generated">
            <a:extLst>
              <a:ext uri="{FF2B5EF4-FFF2-40B4-BE49-F238E27FC236}">
                <a16:creationId xmlns:a16="http://schemas.microsoft.com/office/drawing/2014/main" id="{401AB9F7-2182-F0EB-8CA0-A258238EB3AB}"/>
              </a:ext>
            </a:extLst>
          </p:cNvPr>
          <p:cNvPicPr>
            <a:picLocks noGrp="1" noChangeAspect="1"/>
          </p:cNvPicPr>
          <p:nvPr>
            <p:ph idx="1"/>
          </p:nvPr>
        </p:nvPicPr>
        <p:blipFill>
          <a:blip r:embed="rId2"/>
          <a:stretch>
            <a:fillRect/>
          </a:stretch>
        </p:blipFill>
        <p:spPr>
          <a:xfrm>
            <a:off x="4988689" y="2083300"/>
            <a:ext cx="6410325" cy="2257425"/>
          </a:xfrm>
        </p:spPr>
      </p:pic>
      <p:sp>
        <p:nvSpPr>
          <p:cNvPr id="4" name="Slide Number Placeholder 3">
            <a:extLst>
              <a:ext uri="{FF2B5EF4-FFF2-40B4-BE49-F238E27FC236}">
                <a16:creationId xmlns:a16="http://schemas.microsoft.com/office/drawing/2014/main" id="{9FC08893-9897-716E-0785-1084FA0BBF1B}"/>
              </a:ext>
            </a:extLst>
          </p:cNvPr>
          <p:cNvSpPr>
            <a:spLocks noGrp="1"/>
          </p:cNvSpPr>
          <p:nvPr>
            <p:ph type="sldNum" sz="quarter" idx="12"/>
          </p:nvPr>
        </p:nvSpPr>
        <p:spPr/>
        <p:txBody>
          <a:bodyPr/>
          <a:lstStyle/>
          <a:p>
            <a:fld id="{CE74A110-DBB9-CA44-8C7F-E2E29250936F}" type="slidenum">
              <a:rPr lang="en-US" smtClean="0"/>
              <a:t>45</a:t>
            </a:fld>
            <a:endParaRPr lang="en-US"/>
          </a:p>
        </p:txBody>
      </p:sp>
      <p:pic>
        <p:nvPicPr>
          <p:cNvPr id="6" name="Picture 5">
            <a:extLst>
              <a:ext uri="{FF2B5EF4-FFF2-40B4-BE49-F238E27FC236}">
                <a16:creationId xmlns:a16="http://schemas.microsoft.com/office/drawing/2014/main" id="{C6908FEC-BE64-99D3-4973-71257784755D}"/>
              </a:ext>
            </a:extLst>
          </p:cNvPr>
          <p:cNvPicPr>
            <a:picLocks noChangeAspect="1"/>
          </p:cNvPicPr>
          <p:nvPr/>
        </p:nvPicPr>
        <p:blipFill>
          <a:blip r:embed="rId3"/>
          <a:stretch>
            <a:fillRect/>
          </a:stretch>
        </p:blipFill>
        <p:spPr>
          <a:xfrm>
            <a:off x="4987808" y="4512001"/>
            <a:ext cx="6412088" cy="2095553"/>
          </a:xfrm>
          <a:prstGeom prst="rect">
            <a:avLst/>
          </a:prstGeom>
        </p:spPr>
      </p:pic>
      <p:pic>
        <p:nvPicPr>
          <p:cNvPr id="8" name="Picture 7" descr="A graph with numbers and lines&#10;&#10;Description automatically generated">
            <a:extLst>
              <a:ext uri="{FF2B5EF4-FFF2-40B4-BE49-F238E27FC236}">
                <a16:creationId xmlns:a16="http://schemas.microsoft.com/office/drawing/2014/main" id="{0684B37E-A651-3698-EBEB-D5CB6D23C2BF}"/>
              </a:ext>
            </a:extLst>
          </p:cNvPr>
          <p:cNvPicPr>
            <a:picLocks noChangeAspect="1"/>
          </p:cNvPicPr>
          <p:nvPr/>
        </p:nvPicPr>
        <p:blipFill>
          <a:blip r:embed="rId4"/>
          <a:stretch>
            <a:fillRect/>
          </a:stretch>
        </p:blipFill>
        <p:spPr>
          <a:xfrm>
            <a:off x="942623" y="2514258"/>
            <a:ext cx="2743200" cy="1283855"/>
          </a:xfrm>
          <a:prstGeom prst="rect">
            <a:avLst/>
          </a:prstGeom>
        </p:spPr>
      </p:pic>
    </p:spTree>
    <p:extLst>
      <p:ext uri="{BB962C8B-B14F-4D97-AF65-F5344CB8AC3E}">
        <p14:creationId xmlns:p14="http://schemas.microsoft.com/office/powerpoint/2010/main" val="29090308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EDBDC86A-4CF9-FE4E-8FA3-F117CF62C978}"/>
              </a:ext>
            </a:extLst>
          </p:cNvPr>
          <p:cNvGrpSpPr/>
          <p:nvPr/>
        </p:nvGrpSpPr>
        <p:grpSpPr>
          <a:xfrm>
            <a:off x="8043061" y="5442769"/>
            <a:ext cx="1254464" cy="1234138"/>
            <a:chOff x="4746504" y="1547938"/>
            <a:chExt cx="1140422" cy="1121944"/>
          </a:xfrm>
        </p:grpSpPr>
        <p:pic>
          <p:nvPicPr>
            <p:cNvPr id="21" name="Picture 51" descr="A picture containing electronics, projector&#10;&#10;Description automatically generated">
              <a:extLst>
                <a:ext uri="{FF2B5EF4-FFF2-40B4-BE49-F238E27FC236}">
                  <a16:creationId xmlns:a16="http://schemas.microsoft.com/office/drawing/2014/main" id="{5CAFEB87-97C1-D476-ACE9-CFB35107C64C}"/>
                </a:ext>
              </a:extLst>
            </p:cNvPr>
            <p:cNvPicPr>
              <a:picLocks noChangeAspect="1"/>
            </p:cNvPicPr>
            <p:nvPr/>
          </p:nvPicPr>
          <p:blipFill>
            <a:blip r:embed="rId3"/>
            <a:stretch>
              <a:fillRect/>
            </a:stretch>
          </p:blipFill>
          <p:spPr>
            <a:xfrm>
              <a:off x="4746504" y="1547938"/>
              <a:ext cx="1140422" cy="1121944"/>
            </a:xfrm>
            <a:prstGeom prst="rect">
              <a:avLst/>
            </a:prstGeom>
          </p:spPr>
        </p:pic>
        <p:sp>
          <p:nvSpPr>
            <p:cNvPr id="22" name="TextBox 21">
              <a:extLst>
                <a:ext uri="{FF2B5EF4-FFF2-40B4-BE49-F238E27FC236}">
                  <a16:creationId xmlns:a16="http://schemas.microsoft.com/office/drawing/2014/main" id="{6A54BDD0-6317-14F5-8570-FF040F35BFBC}"/>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sp>
        <p:nvSpPr>
          <p:cNvPr id="28" name="Speech Bubble: Rectangle 27">
            <a:extLst>
              <a:ext uri="{FF2B5EF4-FFF2-40B4-BE49-F238E27FC236}">
                <a16:creationId xmlns:a16="http://schemas.microsoft.com/office/drawing/2014/main" id="{92F9E758-52B3-B574-7B66-B4F3A02A46E6}"/>
              </a:ext>
            </a:extLst>
          </p:cNvPr>
          <p:cNvSpPr/>
          <p:nvPr/>
        </p:nvSpPr>
        <p:spPr>
          <a:xfrm>
            <a:off x="7078824" y="1561497"/>
            <a:ext cx="4513384" cy="3794433"/>
          </a:xfrm>
          <a:prstGeom prst="wedgeRectCallout">
            <a:avLst>
              <a:gd name="adj1" fmla="val -20398"/>
              <a:gd name="adj2" fmla="val 61239"/>
            </a:avLst>
          </a:prstGeom>
          <a:solidFill>
            <a:schemeClr val="accent4">
              <a:lumMod val="20000"/>
              <a:lumOff val="80000"/>
            </a:schemeClr>
          </a:solidFill>
          <a:ln w="28575">
            <a:prstDash val="solid"/>
            <a:extLst>
              <a:ext uri="{C807C97D-BFC1-408E-A445-0C87EB9F89A2}">
                <ask:lineSketchStyleProps xmlns:ask="http://schemas.microsoft.com/office/drawing/2018/sketchyshapes" sd="1196437406">
                  <a:custGeom>
                    <a:avLst/>
                    <a:gdLst>
                      <a:gd name="connsiteX0" fmla="*/ 0 w 1899138"/>
                      <a:gd name="connsiteY0" fmla="*/ 0 h 2883877"/>
                      <a:gd name="connsiteX1" fmla="*/ 316523 w 1899138"/>
                      <a:gd name="connsiteY1" fmla="*/ 0 h 2883877"/>
                      <a:gd name="connsiteX2" fmla="*/ 316523 w 1899138"/>
                      <a:gd name="connsiteY2" fmla="*/ 0 h 2883877"/>
                      <a:gd name="connsiteX3" fmla="*/ 791308 w 1899138"/>
                      <a:gd name="connsiteY3" fmla="*/ 0 h 2883877"/>
                      <a:gd name="connsiteX4" fmla="*/ 1345223 w 1899138"/>
                      <a:gd name="connsiteY4" fmla="*/ 0 h 2883877"/>
                      <a:gd name="connsiteX5" fmla="*/ 1899138 w 1899138"/>
                      <a:gd name="connsiteY5" fmla="*/ 0 h 2883877"/>
                      <a:gd name="connsiteX6" fmla="*/ 1899138 w 1899138"/>
                      <a:gd name="connsiteY6" fmla="*/ 510286 h 2883877"/>
                      <a:gd name="connsiteX7" fmla="*/ 1899138 w 1899138"/>
                      <a:gd name="connsiteY7" fmla="*/ 1071040 h 2883877"/>
                      <a:gd name="connsiteX8" fmla="*/ 1899138 w 1899138"/>
                      <a:gd name="connsiteY8" fmla="*/ 1682262 h 2883877"/>
                      <a:gd name="connsiteX9" fmla="*/ 1899138 w 1899138"/>
                      <a:gd name="connsiteY9" fmla="*/ 1682262 h 2883877"/>
                      <a:gd name="connsiteX10" fmla="*/ 1899138 w 1899138"/>
                      <a:gd name="connsiteY10" fmla="*/ 2021117 h 2883877"/>
                      <a:gd name="connsiteX11" fmla="*/ 1899138 w 1899138"/>
                      <a:gd name="connsiteY11" fmla="*/ 2403231 h 2883877"/>
                      <a:gd name="connsiteX12" fmla="*/ 1899138 w 1899138"/>
                      <a:gd name="connsiteY12" fmla="*/ 2883877 h 2883877"/>
                      <a:gd name="connsiteX13" fmla="*/ 1367380 w 1899138"/>
                      <a:gd name="connsiteY13" fmla="*/ 2883877 h 2883877"/>
                      <a:gd name="connsiteX14" fmla="*/ 791308 w 1899138"/>
                      <a:gd name="connsiteY14" fmla="*/ 2883877 h 2883877"/>
                      <a:gd name="connsiteX15" fmla="*/ 316523 w 1899138"/>
                      <a:gd name="connsiteY15" fmla="*/ 2883877 h 2883877"/>
                      <a:gd name="connsiteX16" fmla="*/ 316523 w 1899138"/>
                      <a:gd name="connsiteY16" fmla="*/ 2883877 h 2883877"/>
                      <a:gd name="connsiteX17" fmla="*/ 0 w 1899138"/>
                      <a:gd name="connsiteY17" fmla="*/ 2883877 h 2883877"/>
                      <a:gd name="connsiteX18" fmla="*/ 0 w 1899138"/>
                      <a:gd name="connsiteY18" fmla="*/ 2403231 h 2883877"/>
                      <a:gd name="connsiteX19" fmla="*/ -227612 w 1899138"/>
                      <a:gd name="connsiteY19" fmla="*/ 1986097 h 2883877"/>
                      <a:gd name="connsiteX20" fmla="*/ 0 w 1899138"/>
                      <a:gd name="connsiteY20" fmla="*/ 1682262 h 2883877"/>
                      <a:gd name="connsiteX21" fmla="*/ 0 w 1899138"/>
                      <a:gd name="connsiteY21" fmla="*/ 1104685 h 2883877"/>
                      <a:gd name="connsiteX22" fmla="*/ 0 w 1899138"/>
                      <a:gd name="connsiteY22" fmla="*/ 527109 h 2883877"/>
                      <a:gd name="connsiteX23" fmla="*/ 0 w 1899138"/>
                      <a:gd name="connsiteY23" fmla="*/ 0 h 2883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99138" h="2883877" fill="none" extrusionOk="0">
                        <a:moveTo>
                          <a:pt x="0" y="0"/>
                        </a:moveTo>
                        <a:cubicBezTo>
                          <a:pt x="114593" y="8475"/>
                          <a:pt x="236179" y="-13569"/>
                          <a:pt x="316523" y="0"/>
                        </a:cubicBezTo>
                        <a:lnTo>
                          <a:pt x="316523" y="0"/>
                        </a:lnTo>
                        <a:cubicBezTo>
                          <a:pt x="417172" y="23337"/>
                          <a:pt x="631304" y="-13812"/>
                          <a:pt x="791308" y="0"/>
                        </a:cubicBezTo>
                        <a:cubicBezTo>
                          <a:pt x="1005520" y="-17438"/>
                          <a:pt x="1232786" y="25225"/>
                          <a:pt x="1345223" y="0"/>
                        </a:cubicBezTo>
                        <a:cubicBezTo>
                          <a:pt x="1457661" y="-25225"/>
                          <a:pt x="1736450" y="19675"/>
                          <a:pt x="1899138" y="0"/>
                        </a:cubicBezTo>
                        <a:cubicBezTo>
                          <a:pt x="1917677" y="237911"/>
                          <a:pt x="1921476" y="383506"/>
                          <a:pt x="1899138" y="510286"/>
                        </a:cubicBezTo>
                        <a:cubicBezTo>
                          <a:pt x="1876800" y="637066"/>
                          <a:pt x="1903095" y="817959"/>
                          <a:pt x="1899138" y="1071040"/>
                        </a:cubicBezTo>
                        <a:cubicBezTo>
                          <a:pt x="1895181" y="1324121"/>
                          <a:pt x="1874554" y="1443072"/>
                          <a:pt x="1899138" y="1682262"/>
                        </a:cubicBezTo>
                        <a:lnTo>
                          <a:pt x="1899138" y="1682262"/>
                        </a:lnTo>
                        <a:cubicBezTo>
                          <a:pt x="1883490" y="1831675"/>
                          <a:pt x="1916052" y="1868373"/>
                          <a:pt x="1899138" y="2021117"/>
                        </a:cubicBezTo>
                        <a:cubicBezTo>
                          <a:pt x="1882224" y="2173862"/>
                          <a:pt x="1898618" y="2276205"/>
                          <a:pt x="1899138" y="2403231"/>
                        </a:cubicBezTo>
                        <a:cubicBezTo>
                          <a:pt x="1885163" y="2511849"/>
                          <a:pt x="1894636" y="2727352"/>
                          <a:pt x="1899138" y="2883877"/>
                        </a:cubicBezTo>
                        <a:cubicBezTo>
                          <a:pt x="1732162" y="2886979"/>
                          <a:pt x="1626192" y="2868629"/>
                          <a:pt x="1367380" y="2883877"/>
                        </a:cubicBezTo>
                        <a:cubicBezTo>
                          <a:pt x="1108568" y="2899125"/>
                          <a:pt x="961483" y="2910587"/>
                          <a:pt x="791308" y="2883877"/>
                        </a:cubicBezTo>
                        <a:cubicBezTo>
                          <a:pt x="671781" y="2876600"/>
                          <a:pt x="443976" y="2860153"/>
                          <a:pt x="316523" y="2883877"/>
                        </a:cubicBezTo>
                        <a:lnTo>
                          <a:pt x="316523" y="2883877"/>
                        </a:lnTo>
                        <a:cubicBezTo>
                          <a:pt x="175540" y="2896596"/>
                          <a:pt x="102373" y="2876365"/>
                          <a:pt x="0" y="2883877"/>
                        </a:cubicBezTo>
                        <a:cubicBezTo>
                          <a:pt x="-19192" y="2746097"/>
                          <a:pt x="10668" y="2555460"/>
                          <a:pt x="0" y="2403231"/>
                        </a:cubicBezTo>
                        <a:cubicBezTo>
                          <a:pt x="-87078" y="2244497"/>
                          <a:pt x="-128122" y="2138909"/>
                          <a:pt x="-227612" y="1986097"/>
                        </a:cubicBezTo>
                        <a:cubicBezTo>
                          <a:pt x="-161832" y="1884717"/>
                          <a:pt x="-74093" y="1782136"/>
                          <a:pt x="0" y="1682262"/>
                        </a:cubicBezTo>
                        <a:cubicBezTo>
                          <a:pt x="-25335" y="1505272"/>
                          <a:pt x="11244" y="1227265"/>
                          <a:pt x="0" y="1104685"/>
                        </a:cubicBezTo>
                        <a:cubicBezTo>
                          <a:pt x="-11244" y="982105"/>
                          <a:pt x="-22320" y="662072"/>
                          <a:pt x="0" y="527109"/>
                        </a:cubicBezTo>
                        <a:cubicBezTo>
                          <a:pt x="22320" y="392146"/>
                          <a:pt x="25596" y="172773"/>
                          <a:pt x="0" y="0"/>
                        </a:cubicBezTo>
                        <a:close/>
                      </a:path>
                      <a:path w="1899138" h="2883877" stroke="0" extrusionOk="0">
                        <a:moveTo>
                          <a:pt x="0" y="0"/>
                        </a:moveTo>
                        <a:cubicBezTo>
                          <a:pt x="87131" y="13728"/>
                          <a:pt x="170268" y="-12648"/>
                          <a:pt x="316523" y="0"/>
                        </a:cubicBezTo>
                        <a:lnTo>
                          <a:pt x="316523" y="0"/>
                        </a:lnTo>
                        <a:cubicBezTo>
                          <a:pt x="431049" y="12567"/>
                          <a:pt x="659282" y="12073"/>
                          <a:pt x="791308" y="0"/>
                        </a:cubicBezTo>
                        <a:cubicBezTo>
                          <a:pt x="1020906" y="10123"/>
                          <a:pt x="1168250" y="25894"/>
                          <a:pt x="1334145" y="0"/>
                        </a:cubicBezTo>
                        <a:cubicBezTo>
                          <a:pt x="1500040" y="-25894"/>
                          <a:pt x="1682642" y="705"/>
                          <a:pt x="1899138" y="0"/>
                        </a:cubicBezTo>
                        <a:cubicBezTo>
                          <a:pt x="1883929" y="176249"/>
                          <a:pt x="1890979" y="451523"/>
                          <a:pt x="1899138" y="577577"/>
                        </a:cubicBezTo>
                        <a:cubicBezTo>
                          <a:pt x="1907297" y="703631"/>
                          <a:pt x="1898984" y="849333"/>
                          <a:pt x="1899138" y="1087863"/>
                        </a:cubicBezTo>
                        <a:cubicBezTo>
                          <a:pt x="1899292" y="1326393"/>
                          <a:pt x="1888954" y="1431072"/>
                          <a:pt x="1899138" y="1682262"/>
                        </a:cubicBezTo>
                        <a:lnTo>
                          <a:pt x="1899138" y="1682262"/>
                        </a:lnTo>
                        <a:cubicBezTo>
                          <a:pt x="1884207" y="1854545"/>
                          <a:pt x="1895116" y="1910791"/>
                          <a:pt x="1899138" y="2049956"/>
                        </a:cubicBezTo>
                        <a:cubicBezTo>
                          <a:pt x="1903160" y="2189121"/>
                          <a:pt x="1900874" y="2273617"/>
                          <a:pt x="1899138" y="2403231"/>
                        </a:cubicBezTo>
                        <a:cubicBezTo>
                          <a:pt x="1900360" y="2549164"/>
                          <a:pt x="1894454" y="2722008"/>
                          <a:pt x="1899138" y="2883877"/>
                        </a:cubicBezTo>
                        <a:cubicBezTo>
                          <a:pt x="1719462" y="2890232"/>
                          <a:pt x="1486888" y="2864791"/>
                          <a:pt x="1378458" y="2883877"/>
                        </a:cubicBezTo>
                        <a:cubicBezTo>
                          <a:pt x="1270028" y="2902963"/>
                          <a:pt x="1077446" y="2878681"/>
                          <a:pt x="791308" y="2883877"/>
                        </a:cubicBezTo>
                        <a:cubicBezTo>
                          <a:pt x="599518" y="2876664"/>
                          <a:pt x="544277" y="2870301"/>
                          <a:pt x="316523" y="2883877"/>
                        </a:cubicBezTo>
                        <a:lnTo>
                          <a:pt x="316523" y="2883877"/>
                        </a:lnTo>
                        <a:cubicBezTo>
                          <a:pt x="191400" y="2882774"/>
                          <a:pt x="143791" y="2889293"/>
                          <a:pt x="0" y="2883877"/>
                        </a:cubicBezTo>
                        <a:cubicBezTo>
                          <a:pt x="7606" y="2753194"/>
                          <a:pt x="-23788" y="2623923"/>
                          <a:pt x="0" y="2403231"/>
                        </a:cubicBezTo>
                        <a:cubicBezTo>
                          <a:pt x="-84166" y="2205286"/>
                          <a:pt x="-184516" y="2079626"/>
                          <a:pt x="-227612" y="1986097"/>
                        </a:cubicBezTo>
                        <a:cubicBezTo>
                          <a:pt x="-116212" y="1837011"/>
                          <a:pt x="-72065" y="1803996"/>
                          <a:pt x="0" y="1682262"/>
                        </a:cubicBezTo>
                        <a:cubicBezTo>
                          <a:pt x="15426" y="1440588"/>
                          <a:pt x="-4133" y="1332076"/>
                          <a:pt x="0" y="1155153"/>
                        </a:cubicBezTo>
                        <a:cubicBezTo>
                          <a:pt x="4133" y="978230"/>
                          <a:pt x="-7683" y="883466"/>
                          <a:pt x="0" y="628044"/>
                        </a:cubicBezTo>
                        <a:cubicBezTo>
                          <a:pt x="7683" y="372622"/>
                          <a:pt x="10180" y="165994"/>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DFBD895D-980C-52BD-049A-DA742E211C1B}"/>
              </a:ext>
            </a:extLst>
          </p:cNvPr>
          <p:cNvSpPr/>
          <p:nvPr/>
        </p:nvSpPr>
        <p:spPr>
          <a:xfrm>
            <a:off x="7948574" y="1668956"/>
            <a:ext cx="3571053" cy="707431"/>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rPr>
              <a:t>Application</a:t>
            </a:r>
          </a:p>
          <a:p>
            <a:pPr algn="ctr"/>
            <a:endParaRPr lang="en-US" sz="900" b="1">
              <a:solidFill>
                <a:schemeClr val="tx1"/>
              </a:solidFill>
            </a:endParaRPr>
          </a:p>
        </p:txBody>
      </p:sp>
      <p:cxnSp>
        <p:nvCxnSpPr>
          <p:cNvPr id="63" name="Straight Connector 62">
            <a:extLst>
              <a:ext uri="{FF2B5EF4-FFF2-40B4-BE49-F238E27FC236}">
                <a16:creationId xmlns:a16="http://schemas.microsoft.com/office/drawing/2014/main" id="{A73B6CC2-0FA9-A384-8C6E-5E211BF38B2F}"/>
              </a:ext>
            </a:extLst>
          </p:cNvPr>
          <p:cNvCxnSpPr>
            <a:cxnSpLocks/>
          </p:cNvCxnSpPr>
          <p:nvPr/>
        </p:nvCxnSpPr>
        <p:spPr>
          <a:xfrm>
            <a:off x="7750424" y="2499074"/>
            <a:ext cx="3722634"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8" name="Rectangle: Rounded Corners 67">
            <a:extLst>
              <a:ext uri="{FF2B5EF4-FFF2-40B4-BE49-F238E27FC236}">
                <a16:creationId xmlns:a16="http://schemas.microsoft.com/office/drawing/2014/main" id="{E3CB1E50-21DE-9F14-37FF-6EB0BF636080}"/>
              </a:ext>
            </a:extLst>
          </p:cNvPr>
          <p:cNvSpPr/>
          <p:nvPr/>
        </p:nvSpPr>
        <p:spPr>
          <a:xfrm>
            <a:off x="7948574" y="2668993"/>
            <a:ext cx="3571053" cy="2018381"/>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1"/>
              </a:solidFill>
            </a:endParaRPr>
          </a:p>
          <a:p>
            <a:pPr algn="ctr"/>
            <a:endParaRPr lang="en-US" sz="900" b="1">
              <a:solidFill>
                <a:schemeClr val="tx1"/>
              </a:solidFill>
            </a:endParaRPr>
          </a:p>
        </p:txBody>
      </p:sp>
      <p:sp>
        <p:nvSpPr>
          <p:cNvPr id="74" name="Rectangle: Rounded Corners 73">
            <a:extLst>
              <a:ext uri="{FF2B5EF4-FFF2-40B4-BE49-F238E27FC236}">
                <a16:creationId xmlns:a16="http://schemas.microsoft.com/office/drawing/2014/main" id="{1B45C7FD-8462-AE13-AC14-F0CDDA4B1EA3}"/>
              </a:ext>
            </a:extLst>
          </p:cNvPr>
          <p:cNvSpPr/>
          <p:nvPr/>
        </p:nvSpPr>
        <p:spPr>
          <a:xfrm>
            <a:off x="8625429" y="4922074"/>
            <a:ext cx="2217343" cy="363024"/>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NIC</a:t>
            </a:r>
          </a:p>
        </p:txBody>
      </p:sp>
      <p:grpSp>
        <p:nvGrpSpPr>
          <p:cNvPr id="77" name="Group 76">
            <a:extLst>
              <a:ext uri="{FF2B5EF4-FFF2-40B4-BE49-F238E27FC236}">
                <a16:creationId xmlns:a16="http://schemas.microsoft.com/office/drawing/2014/main" id="{4DC7A4ED-40AD-770F-3DD9-2438EAC16BF0}"/>
              </a:ext>
            </a:extLst>
          </p:cNvPr>
          <p:cNvGrpSpPr/>
          <p:nvPr/>
        </p:nvGrpSpPr>
        <p:grpSpPr>
          <a:xfrm>
            <a:off x="8005520" y="2878231"/>
            <a:ext cx="3457161" cy="1759459"/>
            <a:chOff x="7591013" y="2834381"/>
            <a:chExt cx="3457161" cy="1599508"/>
          </a:xfrm>
        </p:grpSpPr>
        <p:sp>
          <p:nvSpPr>
            <p:cNvPr id="70" name="Rectangle: Rounded Corners 69">
              <a:extLst>
                <a:ext uri="{FF2B5EF4-FFF2-40B4-BE49-F238E27FC236}">
                  <a16:creationId xmlns:a16="http://schemas.microsoft.com/office/drawing/2014/main" id="{29DE9310-B68B-8773-0A07-1EA4FFF670A9}"/>
                </a:ext>
              </a:extLst>
            </p:cNvPr>
            <p:cNvSpPr/>
            <p:nvPr/>
          </p:nvSpPr>
          <p:spPr>
            <a:xfrm>
              <a:off x="7591013" y="2843210"/>
              <a:ext cx="1692000" cy="1590679"/>
            </a:xfrm>
            <a:prstGeom prst="round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75" name="Rectangle: Rounded Corners 74">
              <a:extLst>
                <a:ext uri="{FF2B5EF4-FFF2-40B4-BE49-F238E27FC236}">
                  <a16:creationId xmlns:a16="http://schemas.microsoft.com/office/drawing/2014/main" id="{A6E1FC19-78EF-48A4-BBB8-C2322B5E75B2}"/>
                </a:ext>
              </a:extLst>
            </p:cNvPr>
            <p:cNvSpPr/>
            <p:nvPr/>
          </p:nvSpPr>
          <p:spPr>
            <a:xfrm>
              <a:off x="9356174" y="2834381"/>
              <a:ext cx="1692000" cy="1590679"/>
            </a:xfrm>
            <a:prstGeom prst="roundRect">
              <a:avLst/>
            </a:prstGeom>
            <a:solidFill>
              <a:schemeClr val="accent1">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76" name="TextBox 75">
            <a:extLst>
              <a:ext uri="{FF2B5EF4-FFF2-40B4-BE49-F238E27FC236}">
                <a16:creationId xmlns:a16="http://schemas.microsoft.com/office/drawing/2014/main" id="{FDABF1FF-9BF6-57C8-FAA2-245380AB15D8}"/>
              </a:ext>
            </a:extLst>
          </p:cNvPr>
          <p:cNvSpPr txBox="1"/>
          <p:nvPr/>
        </p:nvSpPr>
        <p:spPr>
          <a:xfrm>
            <a:off x="7215852" y="2451449"/>
            <a:ext cx="1966682" cy="369332"/>
          </a:xfrm>
          <a:prstGeom prst="rect">
            <a:avLst/>
          </a:prstGeom>
          <a:noFill/>
        </p:spPr>
        <p:txBody>
          <a:bodyPr wrap="square" rtlCol="0">
            <a:spAutoFit/>
          </a:bodyPr>
          <a:lstStyle/>
          <a:p>
            <a:r>
              <a:rPr lang="en-US" b="1" err="1"/>
              <a:t>LibOS</a:t>
            </a:r>
            <a:endParaRPr lang="en-US" b="1"/>
          </a:p>
        </p:txBody>
      </p:sp>
      <p:cxnSp>
        <p:nvCxnSpPr>
          <p:cNvPr id="78" name="Straight Connector 77">
            <a:extLst>
              <a:ext uri="{FF2B5EF4-FFF2-40B4-BE49-F238E27FC236}">
                <a16:creationId xmlns:a16="http://schemas.microsoft.com/office/drawing/2014/main" id="{55B25D2E-07C2-FD65-99CF-080D037C72AC}"/>
              </a:ext>
            </a:extLst>
          </p:cNvPr>
          <p:cNvCxnSpPr>
            <a:cxnSpLocks/>
          </p:cNvCxnSpPr>
          <p:nvPr/>
        </p:nvCxnSpPr>
        <p:spPr>
          <a:xfrm>
            <a:off x="7078824" y="4870799"/>
            <a:ext cx="4478845"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B6547427-A3F5-7EBE-4B06-2070B89D41A4}"/>
              </a:ext>
            </a:extLst>
          </p:cNvPr>
          <p:cNvSpPr txBox="1"/>
          <p:nvPr/>
        </p:nvSpPr>
        <p:spPr>
          <a:xfrm>
            <a:off x="7008065" y="4252086"/>
            <a:ext cx="1966682" cy="646331"/>
          </a:xfrm>
          <a:prstGeom prst="rect">
            <a:avLst/>
          </a:prstGeom>
          <a:noFill/>
        </p:spPr>
        <p:txBody>
          <a:bodyPr wrap="square" rtlCol="0">
            <a:spAutoFit/>
          </a:bodyPr>
          <a:lstStyle/>
          <a:p>
            <a:r>
              <a:rPr lang="en-US" b="1"/>
              <a:t>SW</a:t>
            </a:r>
          </a:p>
          <a:p>
            <a:r>
              <a:rPr lang="en-US" b="1"/>
              <a:t>(</a:t>
            </a:r>
            <a:r>
              <a:rPr lang="en-US" b="1" err="1"/>
              <a:t>userspace</a:t>
            </a:r>
            <a:r>
              <a:rPr lang="en-US" b="1"/>
              <a:t>)</a:t>
            </a:r>
          </a:p>
        </p:txBody>
      </p:sp>
      <p:sp>
        <p:nvSpPr>
          <p:cNvPr id="81" name="TextBox 80">
            <a:extLst>
              <a:ext uri="{FF2B5EF4-FFF2-40B4-BE49-F238E27FC236}">
                <a16:creationId xmlns:a16="http://schemas.microsoft.com/office/drawing/2014/main" id="{359774F0-2E7E-4BCA-4A34-BE0DE6918536}"/>
              </a:ext>
            </a:extLst>
          </p:cNvPr>
          <p:cNvSpPr txBox="1"/>
          <p:nvPr/>
        </p:nvSpPr>
        <p:spPr>
          <a:xfrm>
            <a:off x="7036640" y="4871211"/>
            <a:ext cx="1966682" cy="369332"/>
          </a:xfrm>
          <a:prstGeom prst="rect">
            <a:avLst/>
          </a:prstGeom>
          <a:noFill/>
        </p:spPr>
        <p:txBody>
          <a:bodyPr wrap="square" rtlCol="0">
            <a:spAutoFit/>
          </a:bodyPr>
          <a:lstStyle/>
          <a:p>
            <a:r>
              <a:rPr lang="en-US" b="1"/>
              <a:t>HW</a:t>
            </a:r>
          </a:p>
        </p:txBody>
      </p:sp>
      <p:sp>
        <p:nvSpPr>
          <p:cNvPr id="82" name="TextBox 81">
            <a:extLst>
              <a:ext uri="{FF2B5EF4-FFF2-40B4-BE49-F238E27FC236}">
                <a16:creationId xmlns:a16="http://schemas.microsoft.com/office/drawing/2014/main" id="{08F1D8FC-7643-9501-031F-F426F99C8890}"/>
              </a:ext>
            </a:extLst>
          </p:cNvPr>
          <p:cNvSpPr txBox="1"/>
          <p:nvPr/>
        </p:nvSpPr>
        <p:spPr>
          <a:xfrm>
            <a:off x="8857040" y="2574136"/>
            <a:ext cx="1966682" cy="369332"/>
          </a:xfrm>
          <a:prstGeom prst="rect">
            <a:avLst/>
          </a:prstGeom>
          <a:noFill/>
        </p:spPr>
        <p:txBody>
          <a:bodyPr wrap="square" rtlCol="0">
            <a:spAutoFit/>
          </a:bodyPr>
          <a:lstStyle/>
          <a:p>
            <a:r>
              <a:rPr lang="en-US" b="1"/>
              <a:t>Network Stack</a:t>
            </a:r>
          </a:p>
        </p:txBody>
      </p:sp>
      <p:sp>
        <p:nvSpPr>
          <p:cNvPr id="87" name="TextBox 86">
            <a:extLst>
              <a:ext uri="{FF2B5EF4-FFF2-40B4-BE49-F238E27FC236}">
                <a16:creationId xmlns:a16="http://schemas.microsoft.com/office/drawing/2014/main" id="{33BB2793-A50F-CF25-8437-634FB0D5BDFE}"/>
              </a:ext>
            </a:extLst>
          </p:cNvPr>
          <p:cNvSpPr txBox="1"/>
          <p:nvPr/>
        </p:nvSpPr>
        <p:spPr>
          <a:xfrm>
            <a:off x="9727176" y="3113386"/>
            <a:ext cx="1966682" cy="923330"/>
          </a:xfrm>
          <a:prstGeom prst="rect">
            <a:avLst/>
          </a:prstGeom>
          <a:noFill/>
        </p:spPr>
        <p:txBody>
          <a:bodyPr wrap="square" rtlCol="0">
            <a:spAutoFit/>
          </a:bodyPr>
          <a:lstStyle/>
          <a:p>
            <a:r>
              <a:rPr lang="en-US" b="1" err="1"/>
              <a:t>recv_q_len</a:t>
            </a:r>
            <a:r>
              <a:rPr lang="en-US" b="1"/>
              <a:t>:</a:t>
            </a:r>
          </a:p>
          <a:p>
            <a:endParaRPr lang="en-US" b="1"/>
          </a:p>
          <a:p>
            <a:r>
              <a:rPr lang="en-US" b="1"/>
              <a:t> </a:t>
            </a:r>
          </a:p>
        </p:txBody>
      </p:sp>
      <p:sp>
        <p:nvSpPr>
          <p:cNvPr id="4" name="Rectangle 3">
            <a:extLst>
              <a:ext uri="{FF2B5EF4-FFF2-40B4-BE49-F238E27FC236}">
                <a16:creationId xmlns:a16="http://schemas.microsoft.com/office/drawing/2014/main" id="{05C2688C-0BFF-FA01-E2F4-10F94D1AA1DE}"/>
              </a:ext>
            </a:extLst>
          </p:cNvPr>
          <p:cNvSpPr/>
          <p:nvPr/>
        </p:nvSpPr>
        <p:spPr>
          <a:xfrm>
            <a:off x="9888388" y="3626581"/>
            <a:ext cx="1254464" cy="724287"/>
          </a:xfrm>
          <a:prstGeom prst="rect">
            <a:avLst/>
          </a:prstGeom>
          <a:solidFill>
            <a:schemeClr val="accent5">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Step: X</a:t>
            </a:r>
          </a:p>
          <a:p>
            <a:pPr algn="ctr"/>
            <a:r>
              <a:rPr lang="en-US"/>
              <a:t>…</a:t>
            </a:r>
          </a:p>
        </p:txBody>
      </p:sp>
      <p:sp>
        <p:nvSpPr>
          <p:cNvPr id="2" name="Title 1">
            <a:extLst>
              <a:ext uri="{FF2B5EF4-FFF2-40B4-BE49-F238E27FC236}">
                <a16:creationId xmlns:a16="http://schemas.microsoft.com/office/drawing/2014/main" id="{95F942FF-907C-9CB3-C7DB-5331550B1C34}"/>
              </a:ext>
            </a:extLst>
          </p:cNvPr>
          <p:cNvSpPr txBox="1">
            <a:spLocks/>
          </p:cNvSpPr>
          <p:nvPr/>
        </p:nvSpPr>
        <p:spPr>
          <a:xfrm>
            <a:off x="0" y="72655"/>
            <a:ext cx="121920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i="1"/>
              <a:t>Challenge 1: TCP state tracking</a:t>
            </a:r>
            <a:endParaRPr lang="en-US" sz="5000"/>
          </a:p>
        </p:txBody>
      </p:sp>
      <p:grpSp>
        <p:nvGrpSpPr>
          <p:cNvPr id="18" name="Group 17">
            <a:extLst>
              <a:ext uri="{FF2B5EF4-FFF2-40B4-BE49-F238E27FC236}">
                <a16:creationId xmlns:a16="http://schemas.microsoft.com/office/drawing/2014/main" id="{D66690EB-9F50-6B3F-CB15-40C75FAEC4E5}"/>
              </a:ext>
            </a:extLst>
          </p:cNvPr>
          <p:cNvGrpSpPr/>
          <p:nvPr/>
        </p:nvGrpSpPr>
        <p:grpSpPr>
          <a:xfrm>
            <a:off x="8321132" y="3319002"/>
            <a:ext cx="254000" cy="927100"/>
            <a:chOff x="6697119" y="3458713"/>
            <a:chExt cx="254000" cy="927100"/>
          </a:xfrm>
        </p:grpSpPr>
        <p:sp>
          <p:nvSpPr>
            <p:cNvPr id="9" name="Rectangle 8">
              <a:extLst>
                <a:ext uri="{FF2B5EF4-FFF2-40B4-BE49-F238E27FC236}">
                  <a16:creationId xmlns:a16="http://schemas.microsoft.com/office/drawing/2014/main" id="{0072009F-6936-1F1C-0A44-5437E9DA42CE}"/>
                </a:ext>
              </a:extLst>
            </p:cNvPr>
            <p:cNvSpPr/>
            <p:nvPr/>
          </p:nvSpPr>
          <p:spPr>
            <a:xfrm>
              <a:off x="6697119" y="3458713"/>
              <a:ext cx="254000" cy="9271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CAC7A94D-8A24-0658-0925-B445137E278E}"/>
                </a:ext>
              </a:extLst>
            </p:cNvPr>
            <p:cNvGrpSpPr/>
            <p:nvPr/>
          </p:nvGrpSpPr>
          <p:grpSpPr>
            <a:xfrm>
              <a:off x="6716850" y="3777588"/>
              <a:ext cx="218975" cy="591827"/>
              <a:chOff x="4442506" y="5046450"/>
              <a:chExt cx="218975" cy="591827"/>
            </a:xfrm>
          </p:grpSpPr>
          <p:sp>
            <p:nvSpPr>
              <p:cNvPr id="10" name="Rectangle 9">
                <a:extLst>
                  <a:ext uri="{FF2B5EF4-FFF2-40B4-BE49-F238E27FC236}">
                    <a16:creationId xmlns:a16="http://schemas.microsoft.com/office/drawing/2014/main" id="{CA1D972F-2E6D-A2D4-360E-65B18A4C210B}"/>
                  </a:ext>
                </a:extLst>
              </p:cNvPr>
              <p:cNvSpPr/>
              <p:nvPr/>
            </p:nvSpPr>
            <p:spPr>
              <a:xfrm>
                <a:off x="4442506" y="5494472"/>
                <a:ext cx="218975" cy="1438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C94999-940C-44E6-2891-30078047F279}"/>
                  </a:ext>
                </a:extLst>
              </p:cNvPr>
              <p:cNvSpPr/>
              <p:nvPr/>
            </p:nvSpPr>
            <p:spPr>
              <a:xfrm>
                <a:off x="4442506" y="5345132"/>
                <a:ext cx="218975" cy="1438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1DA597-14B1-316D-B2C7-19CC777E1A95}"/>
                  </a:ext>
                </a:extLst>
              </p:cNvPr>
              <p:cNvSpPr/>
              <p:nvPr/>
            </p:nvSpPr>
            <p:spPr>
              <a:xfrm>
                <a:off x="4442506" y="5195791"/>
                <a:ext cx="218975" cy="14380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C17EE1C-67D1-E2A8-CD26-BC72A43A764D}"/>
                  </a:ext>
                </a:extLst>
              </p:cNvPr>
              <p:cNvSpPr/>
              <p:nvPr/>
            </p:nvSpPr>
            <p:spPr>
              <a:xfrm>
                <a:off x="4442506" y="5046450"/>
                <a:ext cx="218975" cy="1438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 name="Slide Number Placeholder 18">
            <a:extLst>
              <a:ext uri="{FF2B5EF4-FFF2-40B4-BE49-F238E27FC236}">
                <a16:creationId xmlns:a16="http://schemas.microsoft.com/office/drawing/2014/main" id="{49A9E3DB-861F-4E65-14AB-8399F7F05959}"/>
              </a:ext>
            </a:extLst>
          </p:cNvPr>
          <p:cNvSpPr>
            <a:spLocks noGrp="1"/>
          </p:cNvSpPr>
          <p:nvPr>
            <p:ph type="sldNum" sz="quarter" idx="12"/>
          </p:nvPr>
        </p:nvSpPr>
        <p:spPr/>
        <p:txBody>
          <a:bodyPr/>
          <a:lstStyle/>
          <a:p>
            <a:fld id="{CE74A110-DBB9-CA44-8C7F-E2E29250936F}" type="slidenum">
              <a:rPr lang="en-US" smtClean="0"/>
              <a:t>46</a:t>
            </a:fld>
            <a:endParaRPr lang="en-US"/>
          </a:p>
        </p:txBody>
      </p:sp>
    </p:spTree>
    <p:extLst>
      <p:ext uri="{BB962C8B-B14F-4D97-AF65-F5344CB8AC3E}">
        <p14:creationId xmlns:p14="http://schemas.microsoft.com/office/powerpoint/2010/main" val="40237322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EDBDC86A-4CF9-FE4E-8FA3-F117CF62C978}"/>
              </a:ext>
            </a:extLst>
          </p:cNvPr>
          <p:cNvGrpSpPr/>
          <p:nvPr/>
        </p:nvGrpSpPr>
        <p:grpSpPr>
          <a:xfrm>
            <a:off x="8043061" y="5442769"/>
            <a:ext cx="1254464" cy="1234138"/>
            <a:chOff x="4746504" y="1547938"/>
            <a:chExt cx="1140422" cy="1121944"/>
          </a:xfrm>
        </p:grpSpPr>
        <p:pic>
          <p:nvPicPr>
            <p:cNvPr id="21" name="Picture 51" descr="A picture containing electronics, projector&#10;&#10;Description automatically generated">
              <a:extLst>
                <a:ext uri="{FF2B5EF4-FFF2-40B4-BE49-F238E27FC236}">
                  <a16:creationId xmlns:a16="http://schemas.microsoft.com/office/drawing/2014/main" id="{5CAFEB87-97C1-D476-ACE9-CFB35107C64C}"/>
                </a:ext>
              </a:extLst>
            </p:cNvPr>
            <p:cNvPicPr>
              <a:picLocks noChangeAspect="1"/>
            </p:cNvPicPr>
            <p:nvPr/>
          </p:nvPicPr>
          <p:blipFill>
            <a:blip r:embed="rId3"/>
            <a:stretch>
              <a:fillRect/>
            </a:stretch>
          </p:blipFill>
          <p:spPr>
            <a:xfrm>
              <a:off x="4746504" y="1547938"/>
              <a:ext cx="1140422" cy="1121944"/>
            </a:xfrm>
            <a:prstGeom prst="rect">
              <a:avLst/>
            </a:prstGeom>
          </p:spPr>
        </p:pic>
        <p:sp>
          <p:nvSpPr>
            <p:cNvPr id="22" name="TextBox 21">
              <a:extLst>
                <a:ext uri="{FF2B5EF4-FFF2-40B4-BE49-F238E27FC236}">
                  <a16:creationId xmlns:a16="http://schemas.microsoft.com/office/drawing/2014/main" id="{6A54BDD0-6317-14F5-8570-FF040F35BFBC}"/>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sp>
        <p:nvSpPr>
          <p:cNvPr id="28" name="Speech Bubble: Rectangle 27">
            <a:extLst>
              <a:ext uri="{FF2B5EF4-FFF2-40B4-BE49-F238E27FC236}">
                <a16:creationId xmlns:a16="http://schemas.microsoft.com/office/drawing/2014/main" id="{92F9E758-52B3-B574-7B66-B4F3A02A46E6}"/>
              </a:ext>
            </a:extLst>
          </p:cNvPr>
          <p:cNvSpPr/>
          <p:nvPr/>
        </p:nvSpPr>
        <p:spPr>
          <a:xfrm>
            <a:off x="7078824" y="1561497"/>
            <a:ext cx="4513384" cy="3794433"/>
          </a:xfrm>
          <a:prstGeom prst="wedgeRectCallout">
            <a:avLst>
              <a:gd name="adj1" fmla="val -20398"/>
              <a:gd name="adj2" fmla="val 61239"/>
            </a:avLst>
          </a:prstGeom>
          <a:solidFill>
            <a:schemeClr val="accent4">
              <a:lumMod val="20000"/>
              <a:lumOff val="80000"/>
            </a:schemeClr>
          </a:solidFill>
          <a:ln w="28575">
            <a:prstDash val="solid"/>
            <a:extLst>
              <a:ext uri="{C807C97D-BFC1-408E-A445-0C87EB9F89A2}">
                <ask:lineSketchStyleProps xmlns:ask="http://schemas.microsoft.com/office/drawing/2018/sketchyshapes" sd="1196437406">
                  <a:custGeom>
                    <a:avLst/>
                    <a:gdLst>
                      <a:gd name="connsiteX0" fmla="*/ 0 w 1899138"/>
                      <a:gd name="connsiteY0" fmla="*/ 0 h 2883877"/>
                      <a:gd name="connsiteX1" fmla="*/ 316523 w 1899138"/>
                      <a:gd name="connsiteY1" fmla="*/ 0 h 2883877"/>
                      <a:gd name="connsiteX2" fmla="*/ 316523 w 1899138"/>
                      <a:gd name="connsiteY2" fmla="*/ 0 h 2883877"/>
                      <a:gd name="connsiteX3" fmla="*/ 791308 w 1899138"/>
                      <a:gd name="connsiteY3" fmla="*/ 0 h 2883877"/>
                      <a:gd name="connsiteX4" fmla="*/ 1345223 w 1899138"/>
                      <a:gd name="connsiteY4" fmla="*/ 0 h 2883877"/>
                      <a:gd name="connsiteX5" fmla="*/ 1899138 w 1899138"/>
                      <a:gd name="connsiteY5" fmla="*/ 0 h 2883877"/>
                      <a:gd name="connsiteX6" fmla="*/ 1899138 w 1899138"/>
                      <a:gd name="connsiteY6" fmla="*/ 510286 h 2883877"/>
                      <a:gd name="connsiteX7" fmla="*/ 1899138 w 1899138"/>
                      <a:gd name="connsiteY7" fmla="*/ 1071040 h 2883877"/>
                      <a:gd name="connsiteX8" fmla="*/ 1899138 w 1899138"/>
                      <a:gd name="connsiteY8" fmla="*/ 1682262 h 2883877"/>
                      <a:gd name="connsiteX9" fmla="*/ 1899138 w 1899138"/>
                      <a:gd name="connsiteY9" fmla="*/ 1682262 h 2883877"/>
                      <a:gd name="connsiteX10" fmla="*/ 1899138 w 1899138"/>
                      <a:gd name="connsiteY10" fmla="*/ 2021117 h 2883877"/>
                      <a:gd name="connsiteX11" fmla="*/ 1899138 w 1899138"/>
                      <a:gd name="connsiteY11" fmla="*/ 2403231 h 2883877"/>
                      <a:gd name="connsiteX12" fmla="*/ 1899138 w 1899138"/>
                      <a:gd name="connsiteY12" fmla="*/ 2883877 h 2883877"/>
                      <a:gd name="connsiteX13" fmla="*/ 1367380 w 1899138"/>
                      <a:gd name="connsiteY13" fmla="*/ 2883877 h 2883877"/>
                      <a:gd name="connsiteX14" fmla="*/ 791308 w 1899138"/>
                      <a:gd name="connsiteY14" fmla="*/ 2883877 h 2883877"/>
                      <a:gd name="connsiteX15" fmla="*/ 316523 w 1899138"/>
                      <a:gd name="connsiteY15" fmla="*/ 2883877 h 2883877"/>
                      <a:gd name="connsiteX16" fmla="*/ 316523 w 1899138"/>
                      <a:gd name="connsiteY16" fmla="*/ 2883877 h 2883877"/>
                      <a:gd name="connsiteX17" fmla="*/ 0 w 1899138"/>
                      <a:gd name="connsiteY17" fmla="*/ 2883877 h 2883877"/>
                      <a:gd name="connsiteX18" fmla="*/ 0 w 1899138"/>
                      <a:gd name="connsiteY18" fmla="*/ 2403231 h 2883877"/>
                      <a:gd name="connsiteX19" fmla="*/ -227612 w 1899138"/>
                      <a:gd name="connsiteY19" fmla="*/ 1986097 h 2883877"/>
                      <a:gd name="connsiteX20" fmla="*/ 0 w 1899138"/>
                      <a:gd name="connsiteY20" fmla="*/ 1682262 h 2883877"/>
                      <a:gd name="connsiteX21" fmla="*/ 0 w 1899138"/>
                      <a:gd name="connsiteY21" fmla="*/ 1104685 h 2883877"/>
                      <a:gd name="connsiteX22" fmla="*/ 0 w 1899138"/>
                      <a:gd name="connsiteY22" fmla="*/ 527109 h 2883877"/>
                      <a:gd name="connsiteX23" fmla="*/ 0 w 1899138"/>
                      <a:gd name="connsiteY23" fmla="*/ 0 h 2883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99138" h="2883877" fill="none" extrusionOk="0">
                        <a:moveTo>
                          <a:pt x="0" y="0"/>
                        </a:moveTo>
                        <a:cubicBezTo>
                          <a:pt x="114593" y="8475"/>
                          <a:pt x="236179" y="-13569"/>
                          <a:pt x="316523" y="0"/>
                        </a:cubicBezTo>
                        <a:lnTo>
                          <a:pt x="316523" y="0"/>
                        </a:lnTo>
                        <a:cubicBezTo>
                          <a:pt x="417172" y="23337"/>
                          <a:pt x="631304" y="-13812"/>
                          <a:pt x="791308" y="0"/>
                        </a:cubicBezTo>
                        <a:cubicBezTo>
                          <a:pt x="1005520" y="-17438"/>
                          <a:pt x="1232786" y="25225"/>
                          <a:pt x="1345223" y="0"/>
                        </a:cubicBezTo>
                        <a:cubicBezTo>
                          <a:pt x="1457661" y="-25225"/>
                          <a:pt x="1736450" y="19675"/>
                          <a:pt x="1899138" y="0"/>
                        </a:cubicBezTo>
                        <a:cubicBezTo>
                          <a:pt x="1917677" y="237911"/>
                          <a:pt x="1921476" y="383506"/>
                          <a:pt x="1899138" y="510286"/>
                        </a:cubicBezTo>
                        <a:cubicBezTo>
                          <a:pt x="1876800" y="637066"/>
                          <a:pt x="1903095" y="817959"/>
                          <a:pt x="1899138" y="1071040"/>
                        </a:cubicBezTo>
                        <a:cubicBezTo>
                          <a:pt x="1895181" y="1324121"/>
                          <a:pt x="1874554" y="1443072"/>
                          <a:pt x="1899138" y="1682262"/>
                        </a:cubicBezTo>
                        <a:lnTo>
                          <a:pt x="1899138" y="1682262"/>
                        </a:lnTo>
                        <a:cubicBezTo>
                          <a:pt x="1883490" y="1831675"/>
                          <a:pt x="1916052" y="1868373"/>
                          <a:pt x="1899138" y="2021117"/>
                        </a:cubicBezTo>
                        <a:cubicBezTo>
                          <a:pt x="1882224" y="2173862"/>
                          <a:pt x="1898618" y="2276205"/>
                          <a:pt x="1899138" y="2403231"/>
                        </a:cubicBezTo>
                        <a:cubicBezTo>
                          <a:pt x="1885163" y="2511849"/>
                          <a:pt x="1894636" y="2727352"/>
                          <a:pt x="1899138" y="2883877"/>
                        </a:cubicBezTo>
                        <a:cubicBezTo>
                          <a:pt x="1732162" y="2886979"/>
                          <a:pt x="1626192" y="2868629"/>
                          <a:pt x="1367380" y="2883877"/>
                        </a:cubicBezTo>
                        <a:cubicBezTo>
                          <a:pt x="1108568" y="2899125"/>
                          <a:pt x="961483" y="2910587"/>
                          <a:pt x="791308" y="2883877"/>
                        </a:cubicBezTo>
                        <a:cubicBezTo>
                          <a:pt x="671781" y="2876600"/>
                          <a:pt x="443976" y="2860153"/>
                          <a:pt x="316523" y="2883877"/>
                        </a:cubicBezTo>
                        <a:lnTo>
                          <a:pt x="316523" y="2883877"/>
                        </a:lnTo>
                        <a:cubicBezTo>
                          <a:pt x="175540" y="2896596"/>
                          <a:pt x="102373" y="2876365"/>
                          <a:pt x="0" y="2883877"/>
                        </a:cubicBezTo>
                        <a:cubicBezTo>
                          <a:pt x="-19192" y="2746097"/>
                          <a:pt x="10668" y="2555460"/>
                          <a:pt x="0" y="2403231"/>
                        </a:cubicBezTo>
                        <a:cubicBezTo>
                          <a:pt x="-87078" y="2244497"/>
                          <a:pt x="-128122" y="2138909"/>
                          <a:pt x="-227612" y="1986097"/>
                        </a:cubicBezTo>
                        <a:cubicBezTo>
                          <a:pt x="-161832" y="1884717"/>
                          <a:pt x="-74093" y="1782136"/>
                          <a:pt x="0" y="1682262"/>
                        </a:cubicBezTo>
                        <a:cubicBezTo>
                          <a:pt x="-25335" y="1505272"/>
                          <a:pt x="11244" y="1227265"/>
                          <a:pt x="0" y="1104685"/>
                        </a:cubicBezTo>
                        <a:cubicBezTo>
                          <a:pt x="-11244" y="982105"/>
                          <a:pt x="-22320" y="662072"/>
                          <a:pt x="0" y="527109"/>
                        </a:cubicBezTo>
                        <a:cubicBezTo>
                          <a:pt x="22320" y="392146"/>
                          <a:pt x="25596" y="172773"/>
                          <a:pt x="0" y="0"/>
                        </a:cubicBezTo>
                        <a:close/>
                      </a:path>
                      <a:path w="1899138" h="2883877" stroke="0" extrusionOk="0">
                        <a:moveTo>
                          <a:pt x="0" y="0"/>
                        </a:moveTo>
                        <a:cubicBezTo>
                          <a:pt x="87131" y="13728"/>
                          <a:pt x="170268" y="-12648"/>
                          <a:pt x="316523" y="0"/>
                        </a:cubicBezTo>
                        <a:lnTo>
                          <a:pt x="316523" y="0"/>
                        </a:lnTo>
                        <a:cubicBezTo>
                          <a:pt x="431049" y="12567"/>
                          <a:pt x="659282" y="12073"/>
                          <a:pt x="791308" y="0"/>
                        </a:cubicBezTo>
                        <a:cubicBezTo>
                          <a:pt x="1020906" y="10123"/>
                          <a:pt x="1168250" y="25894"/>
                          <a:pt x="1334145" y="0"/>
                        </a:cubicBezTo>
                        <a:cubicBezTo>
                          <a:pt x="1500040" y="-25894"/>
                          <a:pt x="1682642" y="705"/>
                          <a:pt x="1899138" y="0"/>
                        </a:cubicBezTo>
                        <a:cubicBezTo>
                          <a:pt x="1883929" y="176249"/>
                          <a:pt x="1890979" y="451523"/>
                          <a:pt x="1899138" y="577577"/>
                        </a:cubicBezTo>
                        <a:cubicBezTo>
                          <a:pt x="1907297" y="703631"/>
                          <a:pt x="1898984" y="849333"/>
                          <a:pt x="1899138" y="1087863"/>
                        </a:cubicBezTo>
                        <a:cubicBezTo>
                          <a:pt x="1899292" y="1326393"/>
                          <a:pt x="1888954" y="1431072"/>
                          <a:pt x="1899138" y="1682262"/>
                        </a:cubicBezTo>
                        <a:lnTo>
                          <a:pt x="1899138" y="1682262"/>
                        </a:lnTo>
                        <a:cubicBezTo>
                          <a:pt x="1884207" y="1854545"/>
                          <a:pt x="1895116" y="1910791"/>
                          <a:pt x="1899138" y="2049956"/>
                        </a:cubicBezTo>
                        <a:cubicBezTo>
                          <a:pt x="1903160" y="2189121"/>
                          <a:pt x="1900874" y="2273617"/>
                          <a:pt x="1899138" y="2403231"/>
                        </a:cubicBezTo>
                        <a:cubicBezTo>
                          <a:pt x="1900360" y="2549164"/>
                          <a:pt x="1894454" y="2722008"/>
                          <a:pt x="1899138" y="2883877"/>
                        </a:cubicBezTo>
                        <a:cubicBezTo>
                          <a:pt x="1719462" y="2890232"/>
                          <a:pt x="1486888" y="2864791"/>
                          <a:pt x="1378458" y="2883877"/>
                        </a:cubicBezTo>
                        <a:cubicBezTo>
                          <a:pt x="1270028" y="2902963"/>
                          <a:pt x="1077446" y="2878681"/>
                          <a:pt x="791308" y="2883877"/>
                        </a:cubicBezTo>
                        <a:cubicBezTo>
                          <a:pt x="599518" y="2876664"/>
                          <a:pt x="544277" y="2870301"/>
                          <a:pt x="316523" y="2883877"/>
                        </a:cubicBezTo>
                        <a:lnTo>
                          <a:pt x="316523" y="2883877"/>
                        </a:lnTo>
                        <a:cubicBezTo>
                          <a:pt x="191400" y="2882774"/>
                          <a:pt x="143791" y="2889293"/>
                          <a:pt x="0" y="2883877"/>
                        </a:cubicBezTo>
                        <a:cubicBezTo>
                          <a:pt x="7606" y="2753194"/>
                          <a:pt x="-23788" y="2623923"/>
                          <a:pt x="0" y="2403231"/>
                        </a:cubicBezTo>
                        <a:cubicBezTo>
                          <a:pt x="-84166" y="2205286"/>
                          <a:pt x="-184516" y="2079626"/>
                          <a:pt x="-227612" y="1986097"/>
                        </a:cubicBezTo>
                        <a:cubicBezTo>
                          <a:pt x="-116212" y="1837011"/>
                          <a:pt x="-72065" y="1803996"/>
                          <a:pt x="0" y="1682262"/>
                        </a:cubicBezTo>
                        <a:cubicBezTo>
                          <a:pt x="15426" y="1440588"/>
                          <a:pt x="-4133" y="1332076"/>
                          <a:pt x="0" y="1155153"/>
                        </a:cubicBezTo>
                        <a:cubicBezTo>
                          <a:pt x="4133" y="978230"/>
                          <a:pt x="-7683" y="883466"/>
                          <a:pt x="0" y="628044"/>
                        </a:cubicBezTo>
                        <a:cubicBezTo>
                          <a:pt x="7683" y="372622"/>
                          <a:pt x="10180" y="165994"/>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DFBD895D-980C-52BD-049A-DA742E211C1B}"/>
              </a:ext>
            </a:extLst>
          </p:cNvPr>
          <p:cNvSpPr/>
          <p:nvPr/>
        </p:nvSpPr>
        <p:spPr>
          <a:xfrm>
            <a:off x="7948574" y="1668956"/>
            <a:ext cx="3571053" cy="707431"/>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rPr>
              <a:t>Application</a:t>
            </a:r>
          </a:p>
          <a:p>
            <a:pPr algn="ctr"/>
            <a:endParaRPr lang="en-US" sz="900" b="1">
              <a:solidFill>
                <a:schemeClr val="tx1"/>
              </a:solidFill>
            </a:endParaRPr>
          </a:p>
        </p:txBody>
      </p:sp>
      <p:cxnSp>
        <p:nvCxnSpPr>
          <p:cNvPr id="63" name="Straight Connector 62">
            <a:extLst>
              <a:ext uri="{FF2B5EF4-FFF2-40B4-BE49-F238E27FC236}">
                <a16:creationId xmlns:a16="http://schemas.microsoft.com/office/drawing/2014/main" id="{A73B6CC2-0FA9-A384-8C6E-5E211BF38B2F}"/>
              </a:ext>
            </a:extLst>
          </p:cNvPr>
          <p:cNvCxnSpPr>
            <a:cxnSpLocks/>
          </p:cNvCxnSpPr>
          <p:nvPr/>
        </p:nvCxnSpPr>
        <p:spPr>
          <a:xfrm>
            <a:off x="7750424" y="2499074"/>
            <a:ext cx="3722634"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8" name="Rectangle: Rounded Corners 67">
            <a:extLst>
              <a:ext uri="{FF2B5EF4-FFF2-40B4-BE49-F238E27FC236}">
                <a16:creationId xmlns:a16="http://schemas.microsoft.com/office/drawing/2014/main" id="{E3CB1E50-21DE-9F14-37FF-6EB0BF636080}"/>
              </a:ext>
            </a:extLst>
          </p:cNvPr>
          <p:cNvSpPr/>
          <p:nvPr/>
        </p:nvSpPr>
        <p:spPr>
          <a:xfrm>
            <a:off x="7948574" y="2668993"/>
            <a:ext cx="3571053" cy="2018381"/>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1"/>
              </a:solidFill>
            </a:endParaRPr>
          </a:p>
          <a:p>
            <a:pPr algn="ctr"/>
            <a:endParaRPr lang="en-US" sz="900" b="1">
              <a:solidFill>
                <a:schemeClr val="tx1"/>
              </a:solidFill>
            </a:endParaRPr>
          </a:p>
        </p:txBody>
      </p:sp>
      <p:sp>
        <p:nvSpPr>
          <p:cNvPr id="74" name="Rectangle: Rounded Corners 73">
            <a:extLst>
              <a:ext uri="{FF2B5EF4-FFF2-40B4-BE49-F238E27FC236}">
                <a16:creationId xmlns:a16="http://schemas.microsoft.com/office/drawing/2014/main" id="{1B45C7FD-8462-AE13-AC14-F0CDDA4B1EA3}"/>
              </a:ext>
            </a:extLst>
          </p:cNvPr>
          <p:cNvSpPr/>
          <p:nvPr/>
        </p:nvSpPr>
        <p:spPr>
          <a:xfrm>
            <a:off x="8625429" y="4922074"/>
            <a:ext cx="2217343" cy="363024"/>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NIC</a:t>
            </a:r>
          </a:p>
        </p:txBody>
      </p:sp>
      <p:grpSp>
        <p:nvGrpSpPr>
          <p:cNvPr id="77" name="Group 76">
            <a:extLst>
              <a:ext uri="{FF2B5EF4-FFF2-40B4-BE49-F238E27FC236}">
                <a16:creationId xmlns:a16="http://schemas.microsoft.com/office/drawing/2014/main" id="{4DC7A4ED-40AD-770F-3DD9-2438EAC16BF0}"/>
              </a:ext>
            </a:extLst>
          </p:cNvPr>
          <p:cNvGrpSpPr/>
          <p:nvPr/>
        </p:nvGrpSpPr>
        <p:grpSpPr>
          <a:xfrm>
            <a:off x="8005520" y="2878231"/>
            <a:ext cx="3457161" cy="1759459"/>
            <a:chOff x="7591013" y="2834381"/>
            <a:chExt cx="3457161" cy="1599508"/>
          </a:xfrm>
        </p:grpSpPr>
        <p:sp>
          <p:nvSpPr>
            <p:cNvPr id="70" name="Rectangle: Rounded Corners 69">
              <a:extLst>
                <a:ext uri="{FF2B5EF4-FFF2-40B4-BE49-F238E27FC236}">
                  <a16:creationId xmlns:a16="http://schemas.microsoft.com/office/drawing/2014/main" id="{29DE9310-B68B-8773-0A07-1EA4FFF670A9}"/>
                </a:ext>
              </a:extLst>
            </p:cNvPr>
            <p:cNvSpPr/>
            <p:nvPr/>
          </p:nvSpPr>
          <p:spPr>
            <a:xfrm>
              <a:off x="7591013" y="2843210"/>
              <a:ext cx="1692000" cy="1590679"/>
            </a:xfrm>
            <a:prstGeom prst="round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75" name="Rectangle: Rounded Corners 74">
              <a:extLst>
                <a:ext uri="{FF2B5EF4-FFF2-40B4-BE49-F238E27FC236}">
                  <a16:creationId xmlns:a16="http://schemas.microsoft.com/office/drawing/2014/main" id="{A6E1FC19-78EF-48A4-BBB8-C2322B5E75B2}"/>
                </a:ext>
              </a:extLst>
            </p:cNvPr>
            <p:cNvSpPr/>
            <p:nvPr/>
          </p:nvSpPr>
          <p:spPr>
            <a:xfrm>
              <a:off x="9356174" y="2834381"/>
              <a:ext cx="1692000" cy="1590679"/>
            </a:xfrm>
            <a:prstGeom prst="roundRect">
              <a:avLst/>
            </a:prstGeom>
            <a:solidFill>
              <a:schemeClr val="accent1">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76" name="TextBox 75">
            <a:extLst>
              <a:ext uri="{FF2B5EF4-FFF2-40B4-BE49-F238E27FC236}">
                <a16:creationId xmlns:a16="http://schemas.microsoft.com/office/drawing/2014/main" id="{FDABF1FF-9BF6-57C8-FAA2-245380AB15D8}"/>
              </a:ext>
            </a:extLst>
          </p:cNvPr>
          <p:cNvSpPr txBox="1"/>
          <p:nvPr/>
        </p:nvSpPr>
        <p:spPr>
          <a:xfrm>
            <a:off x="7215852" y="2451449"/>
            <a:ext cx="1966682" cy="369332"/>
          </a:xfrm>
          <a:prstGeom prst="rect">
            <a:avLst/>
          </a:prstGeom>
          <a:noFill/>
        </p:spPr>
        <p:txBody>
          <a:bodyPr wrap="square" rtlCol="0">
            <a:spAutoFit/>
          </a:bodyPr>
          <a:lstStyle/>
          <a:p>
            <a:r>
              <a:rPr lang="en-US" b="1" err="1"/>
              <a:t>LibOS</a:t>
            </a:r>
            <a:endParaRPr lang="en-US" b="1"/>
          </a:p>
        </p:txBody>
      </p:sp>
      <p:cxnSp>
        <p:nvCxnSpPr>
          <p:cNvPr id="78" name="Straight Connector 77">
            <a:extLst>
              <a:ext uri="{FF2B5EF4-FFF2-40B4-BE49-F238E27FC236}">
                <a16:creationId xmlns:a16="http://schemas.microsoft.com/office/drawing/2014/main" id="{55B25D2E-07C2-FD65-99CF-080D037C72AC}"/>
              </a:ext>
            </a:extLst>
          </p:cNvPr>
          <p:cNvCxnSpPr>
            <a:cxnSpLocks/>
          </p:cNvCxnSpPr>
          <p:nvPr/>
        </p:nvCxnSpPr>
        <p:spPr>
          <a:xfrm>
            <a:off x="7078824" y="4870799"/>
            <a:ext cx="4478845"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B6547427-A3F5-7EBE-4B06-2070B89D41A4}"/>
              </a:ext>
            </a:extLst>
          </p:cNvPr>
          <p:cNvSpPr txBox="1"/>
          <p:nvPr/>
        </p:nvSpPr>
        <p:spPr>
          <a:xfrm>
            <a:off x="7008065" y="4252086"/>
            <a:ext cx="1966682" cy="646331"/>
          </a:xfrm>
          <a:prstGeom prst="rect">
            <a:avLst/>
          </a:prstGeom>
          <a:noFill/>
        </p:spPr>
        <p:txBody>
          <a:bodyPr wrap="square" rtlCol="0">
            <a:spAutoFit/>
          </a:bodyPr>
          <a:lstStyle/>
          <a:p>
            <a:r>
              <a:rPr lang="en-US" b="1"/>
              <a:t>SW</a:t>
            </a:r>
          </a:p>
          <a:p>
            <a:r>
              <a:rPr lang="en-US" b="1"/>
              <a:t>(</a:t>
            </a:r>
            <a:r>
              <a:rPr lang="en-US" b="1" err="1"/>
              <a:t>userspace</a:t>
            </a:r>
            <a:r>
              <a:rPr lang="en-US" b="1"/>
              <a:t>)</a:t>
            </a:r>
          </a:p>
        </p:txBody>
      </p:sp>
      <p:sp>
        <p:nvSpPr>
          <p:cNvPr id="80" name="Rectangle 79">
            <a:extLst>
              <a:ext uri="{FF2B5EF4-FFF2-40B4-BE49-F238E27FC236}">
                <a16:creationId xmlns:a16="http://schemas.microsoft.com/office/drawing/2014/main" id="{4852C522-F886-F6E3-A4B1-31A67F242997}"/>
              </a:ext>
            </a:extLst>
          </p:cNvPr>
          <p:cNvSpPr/>
          <p:nvPr/>
        </p:nvSpPr>
        <p:spPr>
          <a:xfrm rot="10800000">
            <a:off x="8153294" y="3182304"/>
            <a:ext cx="449976" cy="123397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359774F0-2E7E-4BCA-4A34-BE0DE6918536}"/>
              </a:ext>
            </a:extLst>
          </p:cNvPr>
          <p:cNvSpPr txBox="1"/>
          <p:nvPr/>
        </p:nvSpPr>
        <p:spPr>
          <a:xfrm>
            <a:off x="7036640" y="4871211"/>
            <a:ext cx="1966682" cy="369332"/>
          </a:xfrm>
          <a:prstGeom prst="rect">
            <a:avLst/>
          </a:prstGeom>
          <a:noFill/>
        </p:spPr>
        <p:txBody>
          <a:bodyPr wrap="square" rtlCol="0">
            <a:spAutoFit/>
          </a:bodyPr>
          <a:lstStyle/>
          <a:p>
            <a:r>
              <a:rPr lang="en-US" b="1"/>
              <a:t>HW</a:t>
            </a:r>
          </a:p>
        </p:txBody>
      </p:sp>
      <p:sp>
        <p:nvSpPr>
          <p:cNvPr id="82" name="TextBox 81">
            <a:extLst>
              <a:ext uri="{FF2B5EF4-FFF2-40B4-BE49-F238E27FC236}">
                <a16:creationId xmlns:a16="http://schemas.microsoft.com/office/drawing/2014/main" id="{08F1D8FC-7643-9501-031F-F426F99C8890}"/>
              </a:ext>
            </a:extLst>
          </p:cNvPr>
          <p:cNvSpPr txBox="1"/>
          <p:nvPr/>
        </p:nvSpPr>
        <p:spPr>
          <a:xfrm>
            <a:off x="8857040" y="2574136"/>
            <a:ext cx="1966682" cy="369332"/>
          </a:xfrm>
          <a:prstGeom prst="rect">
            <a:avLst/>
          </a:prstGeom>
          <a:noFill/>
        </p:spPr>
        <p:txBody>
          <a:bodyPr wrap="square" rtlCol="0">
            <a:spAutoFit/>
          </a:bodyPr>
          <a:lstStyle/>
          <a:p>
            <a:r>
              <a:rPr lang="en-US" b="1"/>
              <a:t>Network Stack</a:t>
            </a:r>
          </a:p>
        </p:txBody>
      </p:sp>
      <p:sp>
        <p:nvSpPr>
          <p:cNvPr id="83" name="Rectangle: Single Corner Snipped 82">
            <a:extLst>
              <a:ext uri="{FF2B5EF4-FFF2-40B4-BE49-F238E27FC236}">
                <a16:creationId xmlns:a16="http://schemas.microsoft.com/office/drawing/2014/main" id="{C5549230-AD2C-8F8C-1376-450AFC08750C}"/>
              </a:ext>
            </a:extLst>
          </p:cNvPr>
          <p:cNvSpPr/>
          <p:nvPr/>
        </p:nvSpPr>
        <p:spPr>
          <a:xfrm>
            <a:off x="8194706" y="4142126"/>
            <a:ext cx="381000" cy="228285"/>
          </a:xfrm>
          <a:prstGeom prst="snip1Rect">
            <a:avLst>
              <a:gd name="adj" fmla="val 50000"/>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Single Corner Snipped 83">
            <a:extLst>
              <a:ext uri="{FF2B5EF4-FFF2-40B4-BE49-F238E27FC236}">
                <a16:creationId xmlns:a16="http://schemas.microsoft.com/office/drawing/2014/main" id="{2BFF10A6-A108-60A6-190E-45BA9B8007CC}"/>
              </a:ext>
            </a:extLst>
          </p:cNvPr>
          <p:cNvSpPr/>
          <p:nvPr/>
        </p:nvSpPr>
        <p:spPr>
          <a:xfrm>
            <a:off x="8185181" y="3637301"/>
            <a:ext cx="381000" cy="228285"/>
          </a:xfrm>
          <a:prstGeom prst="snip1Rect">
            <a:avLst>
              <a:gd name="adj" fmla="val 50000"/>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33BB2793-A50F-CF25-8437-634FB0D5BDFE}"/>
              </a:ext>
            </a:extLst>
          </p:cNvPr>
          <p:cNvSpPr txBox="1"/>
          <p:nvPr/>
        </p:nvSpPr>
        <p:spPr>
          <a:xfrm>
            <a:off x="9727176" y="3113386"/>
            <a:ext cx="1966682" cy="923330"/>
          </a:xfrm>
          <a:prstGeom prst="rect">
            <a:avLst/>
          </a:prstGeom>
          <a:noFill/>
        </p:spPr>
        <p:txBody>
          <a:bodyPr wrap="square" rtlCol="0">
            <a:spAutoFit/>
          </a:bodyPr>
          <a:lstStyle/>
          <a:p>
            <a:r>
              <a:rPr lang="en-US" b="1" err="1"/>
              <a:t>recv_q_len</a:t>
            </a:r>
            <a:r>
              <a:rPr lang="en-US" b="1"/>
              <a:t>:</a:t>
            </a:r>
          </a:p>
          <a:p>
            <a:endParaRPr lang="en-US" b="1"/>
          </a:p>
          <a:p>
            <a:r>
              <a:rPr lang="en-US" b="1"/>
              <a:t> </a:t>
            </a:r>
          </a:p>
        </p:txBody>
      </p:sp>
      <p:sp>
        <p:nvSpPr>
          <p:cNvPr id="3" name="TextBox 2">
            <a:extLst>
              <a:ext uri="{FF2B5EF4-FFF2-40B4-BE49-F238E27FC236}">
                <a16:creationId xmlns:a16="http://schemas.microsoft.com/office/drawing/2014/main" id="{E9351CDD-4C42-DF25-1BD8-99D781BB285C}"/>
              </a:ext>
            </a:extLst>
          </p:cNvPr>
          <p:cNvSpPr txBox="1"/>
          <p:nvPr/>
        </p:nvSpPr>
        <p:spPr>
          <a:xfrm>
            <a:off x="8096181" y="3623925"/>
            <a:ext cx="1966682" cy="307777"/>
          </a:xfrm>
          <a:prstGeom prst="rect">
            <a:avLst/>
          </a:prstGeom>
          <a:noFill/>
        </p:spPr>
        <p:txBody>
          <a:bodyPr wrap="square" rtlCol="0">
            <a:spAutoFit/>
          </a:bodyPr>
          <a:lstStyle/>
          <a:p>
            <a:r>
              <a:rPr lang="en-US" sz="1400" b="1">
                <a:solidFill>
                  <a:schemeClr val="bg1"/>
                </a:solidFill>
              </a:rPr>
              <a:t>1100</a:t>
            </a:r>
          </a:p>
        </p:txBody>
      </p:sp>
      <p:sp>
        <p:nvSpPr>
          <p:cNvPr id="4" name="Rectangle 3">
            <a:extLst>
              <a:ext uri="{FF2B5EF4-FFF2-40B4-BE49-F238E27FC236}">
                <a16:creationId xmlns:a16="http://schemas.microsoft.com/office/drawing/2014/main" id="{05C2688C-0BFF-FA01-E2F4-10F94D1AA1DE}"/>
              </a:ext>
            </a:extLst>
          </p:cNvPr>
          <p:cNvSpPr/>
          <p:nvPr/>
        </p:nvSpPr>
        <p:spPr>
          <a:xfrm>
            <a:off x="9888388" y="3626581"/>
            <a:ext cx="1254464" cy="724287"/>
          </a:xfrm>
          <a:prstGeom prst="rect">
            <a:avLst/>
          </a:prstGeom>
          <a:solidFill>
            <a:schemeClr val="accent5">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Step: X</a:t>
            </a:r>
          </a:p>
          <a:p>
            <a:pPr algn="ctr"/>
            <a:r>
              <a:rPr lang="en-US"/>
              <a:t>…</a:t>
            </a:r>
          </a:p>
        </p:txBody>
      </p:sp>
      <p:sp>
        <p:nvSpPr>
          <p:cNvPr id="2" name="Title 1">
            <a:extLst>
              <a:ext uri="{FF2B5EF4-FFF2-40B4-BE49-F238E27FC236}">
                <a16:creationId xmlns:a16="http://schemas.microsoft.com/office/drawing/2014/main" id="{95F942FF-907C-9CB3-C7DB-5331550B1C34}"/>
              </a:ext>
            </a:extLst>
          </p:cNvPr>
          <p:cNvSpPr txBox="1">
            <a:spLocks/>
          </p:cNvSpPr>
          <p:nvPr/>
        </p:nvSpPr>
        <p:spPr>
          <a:xfrm>
            <a:off x="0" y="72655"/>
            <a:ext cx="121920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i="1"/>
              <a:t>Challenge 1: TCP state tracking</a:t>
            </a:r>
            <a:endParaRPr lang="en-US" sz="5000"/>
          </a:p>
        </p:txBody>
      </p:sp>
      <p:sp>
        <p:nvSpPr>
          <p:cNvPr id="5" name="Slide Number Placeholder 4">
            <a:extLst>
              <a:ext uri="{FF2B5EF4-FFF2-40B4-BE49-F238E27FC236}">
                <a16:creationId xmlns:a16="http://schemas.microsoft.com/office/drawing/2014/main" id="{65A5FB85-7946-8D07-FF4E-3C53F8491AA6}"/>
              </a:ext>
            </a:extLst>
          </p:cNvPr>
          <p:cNvSpPr>
            <a:spLocks noGrp="1"/>
          </p:cNvSpPr>
          <p:nvPr>
            <p:ph type="sldNum" sz="quarter" idx="12"/>
          </p:nvPr>
        </p:nvSpPr>
        <p:spPr/>
        <p:txBody>
          <a:bodyPr/>
          <a:lstStyle/>
          <a:p>
            <a:fld id="{CE74A110-DBB9-CA44-8C7F-E2E29250936F}" type="slidenum">
              <a:rPr lang="en-US" smtClean="0"/>
              <a:t>47</a:t>
            </a:fld>
            <a:endParaRPr lang="en-US"/>
          </a:p>
        </p:txBody>
      </p:sp>
    </p:spTree>
    <p:extLst>
      <p:ext uri="{BB962C8B-B14F-4D97-AF65-F5344CB8AC3E}">
        <p14:creationId xmlns:p14="http://schemas.microsoft.com/office/powerpoint/2010/main" val="6849820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C8608E6-9939-5DCD-7324-2A989B34DBFE}"/>
              </a:ext>
            </a:extLst>
          </p:cNvPr>
          <p:cNvSpPr txBox="1">
            <a:spLocks/>
          </p:cNvSpPr>
          <p:nvPr/>
        </p:nvSpPr>
        <p:spPr>
          <a:xfrm>
            <a:off x="0" y="72655"/>
            <a:ext cx="121920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i="1"/>
              <a:t>Challenge 1: TCP state tracking</a:t>
            </a:r>
            <a:endParaRPr lang="en-US" sz="5000"/>
          </a:p>
        </p:txBody>
      </p:sp>
      <p:pic>
        <p:nvPicPr>
          <p:cNvPr id="7" name="Picture 51" descr="A picture containing electronics, projector&#10;&#10;Description automatically generated">
            <a:extLst>
              <a:ext uri="{FF2B5EF4-FFF2-40B4-BE49-F238E27FC236}">
                <a16:creationId xmlns:a16="http://schemas.microsoft.com/office/drawing/2014/main" id="{509FF327-5D55-4F4E-B5DB-3651833FF7DE}"/>
              </a:ext>
            </a:extLst>
          </p:cNvPr>
          <p:cNvPicPr>
            <a:picLocks noChangeAspect="1"/>
          </p:cNvPicPr>
          <p:nvPr/>
        </p:nvPicPr>
        <p:blipFill>
          <a:blip r:embed="rId3"/>
          <a:stretch>
            <a:fillRect/>
          </a:stretch>
        </p:blipFill>
        <p:spPr>
          <a:xfrm>
            <a:off x="8043061" y="5442769"/>
            <a:ext cx="1254464" cy="1234138"/>
          </a:xfrm>
          <a:prstGeom prst="rect">
            <a:avLst/>
          </a:prstGeom>
        </p:spPr>
      </p:pic>
      <p:sp>
        <p:nvSpPr>
          <p:cNvPr id="11" name="Speech Bubble: Rectangle 10">
            <a:extLst>
              <a:ext uri="{FF2B5EF4-FFF2-40B4-BE49-F238E27FC236}">
                <a16:creationId xmlns:a16="http://schemas.microsoft.com/office/drawing/2014/main" id="{F6175D74-D5A3-80D7-965A-BEEFD147CEA5}"/>
              </a:ext>
            </a:extLst>
          </p:cNvPr>
          <p:cNvSpPr/>
          <p:nvPr/>
        </p:nvSpPr>
        <p:spPr>
          <a:xfrm>
            <a:off x="7078824" y="1561497"/>
            <a:ext cx="4513384" cy="3794433"/>
          </a:xfrm>
          <a:prstGeom prst="wedgeRectCallout">
            <a:avLst>
              <a:gd name="adj1" fmla="val -20398"/>
              <a:gd name="adj2" fmla="val 61239"/>
            </a:avLst>
          </a:prstGeom>
          <a:solidFill>
            <a:schemeClr val="accent4">
              <a:lumMod val="20000"/>
              <a:lumOff val="80000"/>
            </a:schemeClr>
          </a:solidFill>
          <a:ln w="28575">
            <a:prstDash val="solid"/>
            <a:extLst>
              <a:ext uri="{C807C97D-BFC1-408E-A445-0C87EB9F89A2}">
                <ask:lineSketchStyleProps xmlns:ask="http://schemas.microsoft.com/office/drawing/2018/sketchyshapes" sd="1196437406">
                  <a:custGeom>
                    <a:avLst/>
                    <a:gdLst>
                      <a:gd name="connsiteX0" fmla="*/ 0 w 1899138"/>
                      <a:gd name="connsiteY0" fmla="*/ 0 h 2883877"/>
                      <a:gd name="connsiteX1" fmla="*/ 316523 w 1899138"/>
                      <a:gd name="connsiteY1" fmla="*/ 0 h 2883877"/>
                      <a:gd name="connsiteX2" fmla="*/ 316523 w 1899138"/>
                      <a:gd name="connsiteY2" fmla="*/ 0 h 2883877"/>
                      <a:gd name="connsiteX3" fmla="*/ 791308 w 1899138"/>
                      <a:gd name="connsiteY3" fmla="*/ 0 h 2883877"/>
                      <a:gd name="connsiteX4" fmla="*/ 1345223 w 1899138"/>
                      <a:gd name="connsiteY4" fmla="*/ 0 h 2883877"/>
                      <a:gd name="connsiteX5" fmla="*/ 1899138 w 1899138"/>
                      <a:gd name="connsiteY5" fmla="*/ 0 h 2883877"/>
                      <a:gd name="connsiteX6" fmla="*/ 1899138 w 1899138"/>
                      <a:gd name="connsiteY6" fmla="*/ 510286 h 2883877"/>
                      <a:gd name="connsiteX7" fmla="*/ 1899138 w 1899138"/>
                      <a:gd name="connsiteY7" fmla="*/ 1071040 h 2883877"/>
                      <a:gd name="connsiteX8" fmla="*/ 1899138 w 1899138"/>
                      <a:gd name="connsiteY8" fmla="*/ 1682262 h 2883877"/>
                      <a:gd name="connsiteX9" fmla="*/ 1899138 w 1899138"/>
                      <a:gd name="connsiteY9" fmla="*/ 1682262 h 2883877"/>
                      <a:gd name="connsiteX10" fmla="*/ 1899138 w 1899138"/>
                      <a:gd name="connsiteY10" fmla="*/ 2021117 h 2883877"/>
                      <a:gd name="connsiteX11" fmla="*/ 1899138 w 1899138"/>
                      <a:gd name="connsiteY11" fmla="*/ 2403231 h 2883877"/>
                      <a:gd name="connsiteX12" fmla="*/ 1899138 w 1899138"/>
                      <a:gd name="connsiteY12" fmla="*/ 2883877 h 2883877"/>
                      <a:gd name="connsiteX13" fmla="*/ 1367380 w 1899138"/>
                      <a:gd name="connsiteY13" fmla="*/ 2883877 h 2883877"/>
                      <a:gd name="connsiteX14" fmla="*/ 791308 w 1899138"/>
                      <a:gd name="connsiteY14" fmla="*/ 2883877 h 2883877"/>
                      <a:gd name="connsiteX15" fmla="*/ 316523 w 1899138"/>
                      <a:gd name="connsiteY15" fmla="*/ 2883877 h 2883877"/>
                      <a:gd name="connsiteX16" fmla="*/ 316523 w 1899138"/>
                      <a:gd name="connsiteY16" fmla="*/ 2883877 h 2883877"/>
                      <a:gd name="connsiteX17" fmla="*/ 0 w 1899138"/>
                      <a:gd name="connsiteY17" fmla="*/ 2883877 h 2883877"/>
                      <a:gd name="connsiteX18" fmla="*/ 0 w 1899138"/>
                      <a:gd name="connsiteY18" fmla="*/ 2403231 h 2883877"/>
                      <a:gd name="connsiteX19" fmla="*/ -227612 w 1899138"/>
                      <a:gd name="connsiteY19" fmla="*/ 1986097 h 2883877"/>
                      <a:gd name="connsiteX20" fmla="*/ 0 w 1899138"/>
                      <a:gd name="connsiteY20" fmla="*/ 1682262 h 2883877"/>
                      <a:gd name="connsiteX21" fmla="*/ 0 w 1899138"/>
                      <a:gd name="connsiteY21" fmla="*/ 1104685 h 2883877"/>
                      <a:gd name="connsiteX22" fmla="*/ 0 w 1899138"/>
                      <a:gd name="connsiteY22" fmla="*/ 527109 h 2883877"/>
                      <a:gd name="connsiteX23" fmla="*/ 0 w 1899138"/>
                      <a:gd name="connsiteY23" fmla="*/ 0 h 2883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99138" h="2883877" fill="none" extrusionOk="0">
                        <a:moveTo>
                          <a:pt x="0" y="0"/>
                        </a:moveTo>
                        <a:cubicBezTo>
                          <a:pt x="114593" y="8475"/>
                          <a:pt x="236179" y="-13569"/>
                          <a:pt x="316523" y="0"/>
                        </a:cubicBezTo>
                        <a:lnTo>
                          <a:pt x="316523" y="0"/>
                        </a:lnTo>
                        <a:cubicBezTo>
                          <a:pt x="417172" y="23337"/>
                          <a:pt x="631304" y="-13812"/>
                          <a:pt x="791308" y="0"/>
                        </a:cubicBezTo>
                        <a:cubicBezTo>
                          <a:pt x="1005520" y="-17438"/>
                          <a:pt x="1232786" y="25225"/>
                          <a:pt x="1345223" y="0"/>
                        </a:cubicBezTo>
                        <a:cubicBezTo>
                          <a:pt x="1457661" y="-25225"/>
                          <a:pt x="1736450" y="19675"/>
                          <a:pt x="1899138" y="0"/>
                        </a:cubicBezTo>
                        <a:cubicBezTo>
                          <a:pt x="1917677" y="237911"/>
                          <a:pt x="1921476" y="383506"/>
                          <a:pt x="1899138" y="510286"/>
                        </a:cubicBezTo>
                        <a:cubicBezTo>
                          <a:pt x="1876800" y="637066"/>
                          <a:pt x="1903095" y="817959"/>
                          <a:pt x="1899138" y="1071040"/>
                        </a:cubicBezTo>
                        <a:cubicBezTo>
                          <a:pt x="1895181" y="1324121"/>
                          <a:pt x="1874554" y="1443072"/>
                          <a:pt x="1899138" y="1682262"/>
                        </a:cubicBezTo>
                        <a:lnTo>
                          <a:pt x="1899138" y="1682262"/>
                        </a:lnTo>
                        <a:cubicBezTo>
                          <a:pt x="1883490" y="1831675"/>
                          <a:pt x="1916052" y="1868373"/>
                          <a:pt x="1899138" y="2021117"/>
                        </a:cubicBezTo>
                        <a:cubicBezTo>
                          <a:pt x="1882224" y="2173862"/>
                          <a:pt x="1898618" y="2276205"/>
                          <a:pt x="1899138" y="2403231"/>
                        </a:cubicBezTo>
                        <a:cubicBezTo>
                          <a:pt x="1885163" y="2511849"/>
                          <a:pt x="1894636" y="2727352"/>
                          <a:pt x="1899138" y="2883877"/>
                        </a:cubicBezTo>
                        <a:cubicBezTo>
                          <a:pt x="1732162" y="2886979"/>
                          <a:pt x="1626192" y="2868629"/>
                          <a:pt x="1367380" y="2883877"/>
                        </a:cubicBezTo>
                        <a:cubicBezTo>
                          <a:pt x="1108568" y="2899125"/>
                          <a:pt x="961483" y="2910587"/>
                          <a:pt x="791308" y="2883877"/>
                        </a:cubicBezTo>
                        <a:cubicBezTo>
                          <a:pt x="671781" y="2876600"/>
                          <a:pt x="443976" y="2860153"/>
                          <a:pt x="316523" y="2883877"/>
                        </a:cubicBezTo>
                        <a:lnTo>
                          <a:pt x="316523" y="2883877"/>
                        </a:lnTo>
                        <a:cubicBezTo>
                          <a:pt x="175540" y="2896596"/>
                          <a:pt x="102373" y="2876365"/>
                          <a:pt x="0" y="2883877"/>
                        </a:cubicBezTo>
                        <a:cubicBezTo>
                          <a:pt x="-19192" y="2746097"/>
                          <a:pt x="10668" y="2555460"/>
                          <a:pt x="0" y="2403231"/>
                        </a:cubicBezTo>
                        <a:cubicBezTo>
                          <a:pt x="-87078" y="2244497"/>
                          <a:pt x="-128122" y="2138909"/>
                          <a:pt x="-227612" y="1986097"/>
                        </a:cubicBezTo>
                        <a:cubicBezTo>
                          <a:pt x="-161832" y="1884717"/>
                          <a:pt x="-74093" y="1782136"/>
                          <a:pt x="0" y="1682262"/>
                        </a:cubicBezTo>
                        <a:cubicBezTo>
                          <a:pt x="-25335" y="1505272"/>
                          <a:pt x="11244" y="1227265"/>
                          <a:pt x="0" y="1104685"/>
                        </a:cubicBezTo>
                        <a:cubicBezTo>
                          <a:pt x="-11244" y="982105"/>
                          <a:pt x="-22320" y="662072"/>
                          <a:pt x="0" y="527109"/>
                        </a:cubicBezTo>
                        <a:cubicBezTo>
                          <a:pt x="22320" y="392146"/>
                          <a:pt x="25596" y="172773"/>
                          <a:pt x="0" y="0"/>
                        </a:cubicBezTo>
                        <a:close/>
                      </a:path>
                      <a:path w="1899138" h="2883877" stroke="0" extrusionOk="0">
                        <a:moveTo>
                          <a:pt x="0" y="0"/>
                        </a:moveTo>
                        <a:cubicBezTo>
                          <a:pt x="87131" y="13728"/>
                          <a:pt x="170268" y="-12648"/>
                          <a:pt x="316523" y="0"/>
                        </a:cubicBezTo>
                        <a:lnTo>
                          <a:pt x="316523" y="0"/>
                        </a:lnTo>
                        <a:cubicBezTo>
                          <a:pt x="431049" y="12567"/>
                          <a:pt x="659282" y="12073"/>
                          <a:pt x="791308" y="0"/>
                        </a:cubicBezTo>
                        <a:cubicBezTo>
                          <a:pt x="1020906" y="10123"/>
                          <a:pt x="1168250" y="25894"/>
                          <a:pt x="1334145" y="0"/>
                        </a:cubicBezTo>
                        <a:cubicBezTo>
                          <a:pt x="1500040" y="-25894"/>
                          <a:pt x="1682642" y="705"/>
                          <a:pt x="1899138" y="0"/>
                        </a:cubicBezTo>
                        <a:cubicBezTo>
                          <a:pt x="1883929" y="176249"/>
                          <a:pt x="1890979" y="451523"/>
                          <a:pt x="1899138" y="577577"/>
                        </a:cubicBezTo>
                        <a:cubicBezTo>
                          <a:pt x="1907297" y="703631"/>
                          <a:pt x="1898984" y="849333"/>
                          <a:pt x="1899138" y="1087863"/>
                        </a:cubicBezTo>
                        <a:cubicBezTo>
                          <a:pt x="1899292" y="1326393"/>
                          <a:pt x="1888954" y="1431072"/>
                          <a:pt x="1899138" y="1682262"/>
                        </a:cubicBezTo>
                        <a:lnTo>
                          <a:pt x="1899138" y="1682262"/>
                        </a:lnTo>
                        <a:cubicBezTo>
                          <a:pt x="1884207" y="1854545"/>
                          <a:pt x="1895116" y="1910791"/>
                          <a:pt x="1899138" y="2049956"/>
                        </a:cubicBezTo>
                        <a:cubicBezTo>
                          <a:pt x="1903160" y="2189121"/>
                          <a:pt x="1900874" y="2273617"/>
                          <a:pt x="1899138" y="2403231"/>
                        </a:cubicBezTo>
                        <a:cubicBezTo>
                          <a:pt x="1900360" y="2549164"/>
                          <a:pt x="1894454" y="2722008"/>
                          <a:pt x="1899138" y="2883877"/>
                        </a:cubicBezTo>
                        <a:cubicBezTo>
                          <a:pt x="1719462" y="2890232"/>
                          <a:pt x="1486888" y="2864791"/>
                          <a:pt x="1378458" y="2883877"/>
                        </a:cubicBezTo>
                        <a:cubicBezTo>
                          <a:pt x="1270028" y="2902963"/>
                          <a:pt x="1077446" y="2878681"/>
                          <a:pt x="791308" y="2883877"/>
                        </a:cubicBezTo>
                        <a:cubicBezTo>
                          <a:pt x="599518" y="2876664"/>
                          <a:pt x="544277" y="2870301"/>
                          <a:pt x="316523" y="2883877"/>
                        </a:cubicBezTo>
                        <a:lnTo>
                          <a:pt x="316523" y="2883877"/>
                        </a:lnTo>
                        <a:cubicBezTo>
                          <a:pt x="191400" y="2882774"/>
                          <a:pt x="143791" y="2889293"/>
                          <a:pt x="0" y="2883877"/>
                        </a:cubicBezTo>
                        <a:cubicBezTo>
                          <a:pt x="7606" y="2753194"/>
                          <a:pt x="-23788" y="2623923"/>
                          <a:pt x="0" y="2403231"/>
                        </a:cubicBezTo>
                        <a:cubicBezTo>
                          <a:pt x="-84166" y="2205286"/>
                          <a:pt x="-184516" y="2079626"/>
                          <a:pt x="-227612" y="1986097"/>
                        </a:cubicBezTo>
                        <a:cubicBezTo>
                          <a:pt x="-116212" y="1837011"/>
                          <a:pt x="-72065" y="1803996"/>
                          <a:pt x="0" y="1682262"/>
                        </a:cubicBezTo>
                        <a:cubicBezTo>
                          <a:pt x="15426" y="1440588"/>
                          <a:pt x="-4133" y="1332076"/>
                          <a:pt x="0" y="1155153"/>
                        </a:cubicBezTo>
                        <a:cubicBezTo>
                          <a:pt x="4133" y="978230"/>
                          <a:pt x="-7683" y="883466"/>
                          <a:pt x="0" y="628044"/>
                        </a:cubicBezTo>
                        <a:cubicBezTo>
                          <a:pt x="7683" y="372622"/>
                          <a:pt x="10180" y="165994"/>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53A75D1D-D5A2-5763-8F82-59AAF5724B86}"/>
              </a:ext>
            </a:extLst>
          </p:cNvPr>
          <p:cNvSpPr/>
          <p:nvPr/>
        </p:nvSpPr>
        <p:spPr>
          <a:xfrm>
            <a:off x="8817843" y="1643260"/>
            <a:ext cx="1832515" cy="584654"/>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Application</a:t>
            </a:r>
          </a:p>
          <a:p>
            <a:pPr algn="ctr"/>
            <a:endParaRPr lang="en-US" sz="900" b="1">
              <a:solidFill>
                <a:schemeClr val="tx1"/>
              </a:solidFill>
            </a:endParaRPr>
          </a:p>
          <a:p>
            <a:pPr algn="ctr"/>
            <a:endParaRPr lang="en-US" sz="900" b="1">
              <a:solidFill>
                <a:schemeClr val="tx1"/>
              </a:solidFill>
            </a:endParaRPr>
          </a:p>
        </p:txBody>
      </p:sp>
      <p:sp>
        <p:nvSpPr>
          <p:cNvPr id="15" name="Rectangle: Rounded Corners 14">
            <a:extLst>
              <a:ext uri="{FF2B5EF4-FFF2-40B4-BE49-F238E27FC236}">
                <a16:creationId xmlns:a16="http://schemas.microsoft.com/office/drawing/2014/main" id="{B02D6DDE-BA5A-3279-44E9-94F655EC0C38}"/>
              </a:ext>
            </a:extLst>
          </p:cNvPr>
          <p:cNvSpPr/>
          <p:nvPr/>
        </p:nvSpPr>
        <p:spPr>
          <a:xfrm>
            <a:off x="8625429" y="4922074"/>
            <a:ext cx="2217343" cy="363024"/>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NIC</a:t>
            </a:r>
          </a:p>
        </p:txBody>
      </p:sp>
      <p:sp>
        <p:nvSpPr>
          <p:cNvPr id="17" name="Rectangle: Rounded Corners 16">
            <a:extLst>
              <a:ext uri="{FF2B5EF4-FFF2-40B4-BE49-F238E27FC236}">
                <a16:creationId xmlns:a16="http://schemas.microsoft.com/office/drawing/2014/main" id="{01A6B32C-D768-1146-F12E-4591F99642F3}"/>
              </a:ext>
            </a:extLst>
          </p:cNvPr>
          <p:cNvSpPr/>
          <p:nvPr/>
        </p:nvSpPr>
        <p:spPr>
          <a:xfrm>
            <a:off x="8236347" y="2496442"/>
            <a:ext cx="2995505" cy="1675877"/>
          </a:xfrm>
          <a:prstGeom prst="round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19" name="TextBox 18">
            <a:extLst>
              <a:ext uri="{FF2B5EF4-FFF2-40B4-BE49-F238E27FC236}">
                <a16:creationId xmlns:a16="http://schemas.microsoft.com/office/drawing/2014/main" id="{F3EBD6B2-F7CA-7BE6-2FA3-F730B84808A4}"/>
              </a:ext>
            </a:extLst>
          </p:cNvPr>
          <p:cNvSpPr txBox="1"/>
          <p:nvPr/>
        </p:nvSpPr>
        <p:spPr>
          <a:xfrm>
            <a:off x="7059720" y="1569520"/>
            <a:ext cx="1966682" cy="646331"/>
          </a:xfrm>
          <a:prstGeom prst="rect">
            <a:avLst/>
          </a:prstGeom>
          <a:noFill/>
        </p:spPr>
        <p:txBody>
          <a:bodyPr wrap="square" rtlCol="0">
            <a:spAutoFit/>
          </a:bodyPr>
          <a:lstStyle/>
          <a:p>
            <a:r>
              <a:rPr lang="en-US" b="1"/>
              <a:t>User</a:t>
            </a:r>
          </a:p>
          <a:p>
            <a:r>
              <a:rPr lang="en-US" b="1"/>
              <a:t>Space</a:t>
            </a:r>
          </a:p>
        </p:txBody>
      </p:sp>
      <p:cxnSp>
        <p:nvCxnSpPr>
          <p:cNvPr id="20" name="Straight Connector 19">
            <a:extLst>
              <a:ext uri="{FF2B5EF4-FFF2-40B4-BE49-F238E27FC236}">
                <a16:creationId xmlns:a16="http://schemas.microsoft.com/office/drawing/2014/main" id="{00026A5A-FF45-D968-0F7E-A7DC504651B4}"/>
              </a:ext>
            </a:extLst>
          </p:cNvPr>
          <p:cNvCxnSpPr>
            <a:cxnSpLocks/>
          </p:cNvCxnSpPr>
          <p:nvPr/>
        </p:nvCxnSpPr>
        <p:spPr>
          <a:xfrm>
            <a:off x="7078824" y="4870799"/>
            <a:ext cx="4478845"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CA8ABE5-2211-2FF5-6C37-1F80C0DE3109}"/>
              </a:ext>
            </a:extLst>
          </p:cNvPr>
          <p:cNvSpPr txBox="1"/>
          <p:nvPr/>
        </p:nvSpPr>
        <p:spPr>
          <a:xfrm>
            <a:off x="7059720" y="2556079"/>
            <a:ext cx="871388" cy="646331"/>
          </a:xfrm>
          <a:prstGeom prst="rect">
            <a:avLst/>
          </a:prstGeom>
          <a:noFill/>
        </p:spPr>
        <p:txBody>
          <a:bodyPr wrap="square" rtlCol="0">
            <a:spAutoFit/>
          </a:bodyPr>
          <a:lstStyle/>
          <a:p>
            <a:r>
              <a:rPr lang="en-US" b="1"/>
              <a:t>Kernel </a:t>
            </a:r>
          </a:p>
          <a:p>
            <a:r>
              <a:rPr lang="en-US" b="1"/>
              <a:t>Space</a:t>
            </a:r>
          </a:p>
        </p:txBody>
      </p:sp>
      <p:sp>
        <p:nvSpPr>
          <p:cNvPr id="23" name="TextBox 22">
            <a:extLst>
              <a:ext uri="{FF2B5EF4-FFF2-40B4-BE49-F238E27FC236}">
                <a16:creationId xmlns:a16="http://schemas.microsoft.com/office/drawing/2014/main" id="{F087BAA0-6674-2552-FB49-6CCC06A2BEDB}"/>
              </a:ext>
            </a:extLst>
          </p:cNvPr>
          <p:cNvSpPr txBox="1"/>
          <p:nvPr/>
        </p:nvSpPr>
        <p:spPr>
          <a:xfrm>
            <a:off x="7036640" y="4871211"/>
            <a:ext cx="1966682" cy="369332"/>
          </a:xfrm>
          <a:prstGeom prst="rect">
            <a:avLst/>
          </a:prstGeom>
          <a:noFill/>
        </p:spPr>
        <p:txBody>
          <a:bodyPr wrap="square" rtlCol="0">
            <a:spAutoFit/>
          </a:bodyPr>
          <a:lstStyle/>
          <a:p>
            <a:r>
              <a:rPr lang="en-US" b="1"/>
              <a:t>HW</a:t>
            </a:r>
          </a:p>
        </p:txBody>
      </p:sp>
      <p:cxnSp>
        <p:nvCxnSpPr>
          <p:cNvPr id="30" name="Straight Connector 29">
            <a:extLst>
              <a:ext uri="{FF2B5EF4-FFF2-40B4-BE49-F238E27FC236}">
                <a16:creationId xmlns:a16="http://schemas.microsoft.com/office/drawing/2014/main" id="{2762C75D-83FD-CDB1-EC8F-291DA2403A1E}"/>
              </a:ext>
            </a:extLst>
          </p:cNvPr>
          <p:cNvCxnSpPr>
            <a:cxnSpLocks/>
          </p:cNvCxnSpPr>
          <p:nvPr/>
        </p:nvCxnSpPr>
        <p:spPr>
          <a:xfrm>
            <a:off x="7113363" y="2392465"/>
            <a:ext cx="4478845"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423EAF7E-D26B-A4E3-179B-F8F30A92587A}"/>
              </a:ext>
            </a:extLst>
          </p:cNvPr>
          <p:cNvSpPr txBox="1"/>
          <p:nvPr/>
        </p:nvSpPr>
        <p:spPr>
          <a:xfrm>
            <a:off x="8204558" y="4210679"/>
            <a:ext cx="1966682" cy="646331"/>
          </a:xfrm>
          <a:prstGeom prst="rect">
            <a:avLst/>
          </a:prstGeom>
          <a:noFill/>
        </p:spPr>
        <p:txBody>
          <a:bodyPr wrap="square" rtlCol="0">
            <a:spAutoFit/>
          </a:bodyPr>
          <a:lstStyle/>
          <a:p>
            <a:r>
              <a:rPr lang="en-US"/>
              <a:t>Packet</a:t>
            </a:r>
          </a:p>
          <a:p>
            <a:r>
              <a:rPr lang="en-US"/>
              <a:t>Buffer</a:t>
            </a:r>
          </a:p>
        </p:txBody>
      </p:sp>
      <p:graphicFrame>
        <p:nvGraphicFramePr>
          <p:cNvPr id="34" name="Table 34">
            <a:extLst>
              <a:ext uri="{FF2B5EF4-FFF2-40B4-BE49-F238E27FC236}">
                <a16:creationId xmlns:a16="http://schemas.microsoft.com/office/drawing/2014/main" id="{062F607F-6D0F-EFF1-6E15-8BD42778380B}"/>
              </a:ext>
            </a:extLst>
          </p:cNvPr>
          <p:cNvGraphicFramePr>
            <a:graphicFrameLocks noGrp="1"/>
          </p:cNvGraphicFramePr>
          <p:nvPr/>
        </p:nvGraphicFramePr>
        <p:xfrm>
          <a:off x="8954450" y="4369691"/>
          <a:ext cx="1559300" cy="386892"/>
        </p:xfrm>
        <a:graphic>
          <a:graphicData uri="http://schemas.openxmlformats.org/drawingml/2006/table">
            <a:tbl>
              <a:tblPr firstRow="1" bandRow="1">
                <a:tableStyleId>{5C22544A-7EE6-4342-B048-85BDC9FD1C3A}</a:tableStyleId>
              </a:tblPr>
              <a:tblGrid>
                <a:gridCol w="311860">
                  <a:extLst>
                    <a:ext uri="{9D8B030D-6E8A-4147-A177-3AD203B41FA5}">
                      <a16:colId xmlns:a16="http://schemas.microsoft.com/office/drawing/2014/main" val="3717993754"/>
                    </a:ext>
                  </a:extLst>
                </a:gridCol>
                <a:gridCol w="311860">
                  <a:extLst>
                    <a:ext uri="{9D8B030D-6E8A-4147-A177-3AD203B41FA5}">
                      <a16:colId xmlns:a16="http://schemas.microsoft.com/office/drawing/2014/main" val="2697590961"/>
                    </a:ext>
                  </a:extLst>
                </a:gridCol>
                <a:gridCol w="311860">
                  <a:extLst>
                    <a:ext uri="{9D8B030D-6E8A-4147-A177-3AD203B41FA5}">
                      <a16:colId xmlns:a16="http://schemas.microsoft.com/office/drawing/2014/main" val="1277355814"/>
                    </a:ext>
                  </a:extLst>
                </a:gridCol>
                <a:gridCol w="311860">
                  <a:extLst>
                    <a:ext uri="{9D8B030D-6E8A-4147-A177-3AD203B41FA5}">
                      <a16:colId xmlns:a16="http://schemas.microsoft.com/office/drawing/2014/main" val="1598088569"/>
                    </a:ext>
                  </a:extLst>
                </a:gridCol>
                <a:gridCol w="311860">
                  <a:extLst>
                    <a:ext uri="{9D8B030D-6E8A-4147-A177-3AD203B41FA5}">
                      <a16:colId xmlns:a16="http://schemas.microsoft.com/office/drawing/2014/main" val="2788092000"/>
                    </a:ext>
                  </a:extLst>
                </a:gridCol>
              </a:tblGrid>
              <a:tr h="386892">
                <a:tc>
                  <a:txBody>
                    <a:bodyPr/>
                    <a:lstStyle/>
                    <a:p>
                      <a:endParaRPr lang="en-US" sz="11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sz="11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sz="11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sz="11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sz="11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3294322"/>
                  </a:ext>
                </a:extLst>
              </a:tr>
            </a:tbl>
          </a:graphicData>
        </a:graphic>
      </p:graphicFrame>
      <p:sp>
        <p:nvSpPr>
          <p:cNvPr id="35" name="TextBox 34">
            <a:extLst>
              <a:ext uri="{FF2B5EF4-FFF2-40B4-BE49-F238E27FC236}">
                <a16:creationId xmlns:a16="http://schemas.microsoft.com/office/drawing/2014/main" id="{1889BE65-ECEA-783C-1682-2CFC5E89877E}"/>
              </a:ext>
            </a:extLst>
          </p:cNvPr>
          <p:cNvSpPr txBox="1"/>
          <p:nvPr/>
        </p:nvSpPr>
        <p:spPr>
          <a:xfrm>
            <a:off x="8314184" y="2579598"/>
            <a:ext cx="1966682" cy="369332"/>
          </a:xfrm>
          <a:prstGeom prst="rect">
            <a:avLst/>
          </a:prstGeom>
          <a:noFill/>
        </p:spPr>
        <p:txBody>
          <a:bodyPr wrap="square" rtlCol="0">
            <a:spAutoFit/>
          </a:bodyPr>
          <a:lstStyle/>
          <a:p>
            <a:r>
              <a:rPr lang="en-US" b="1"/>
              <a:t>TCP</a:t>
            </a:r>
          </a:p>
        </p:txBody>
      </p:sp>
      <p:sp>
        <p:nvSpPr>
          <p:cNvPr id="36" name="Content Placeholder 10">
            <a:extLst>
              <a:ext uri="{FF2B5EF4-FFF2-40B4-BE49-F238E27FC236}">
                <a16:creationId xmlns:a16="http://schemas.microsoft.com/office/drawing/2014/main" id="{33720893-00DB-DBB7-F748-F119D23E2BD4}"/>
              </a:ext>
            </a:extLst>
          </p:cNvPr>
          <p:cNvSpPr>
            <a:spLocks noGrp="1"/>
          </p:cNvSpPr>
          <p:nvPr>
            <p:ph idx="1"/>
          </p:nvPr>
        </p:nvSpPr>
        <p:spPr>
          <a:xfrm>
            <a:off x="838200" y="1825625"/>
            <a:ext cx="10515600" cy="4351338"/>
          </a:xfrm>
        </p:spPr>
        <p:txBody>
          <a:bodyPr>
            <a:normAutofit/>
          </a:bodyPr>
          <a:lstStyle/>
          <a:p>
            <a:pPr marL="0" indent="0">
              <a:buNone/>
            </a:pPr>
            <a:endParaRPr lang="en-US"/>
          </a:p>
          <a:p>
            <a:pPr marL="514350" indent="-514350">
              <a:buAutoNum type="arabicPeriod"/>
            </a:pPr>
            <a:endParaRPr lang="en-US"/>
          </a:p>
        </p:txBody>
      </p:sp>
      <p:sp>
        <p:nvSpPr>
          <p:cNvPr id="39" name="Rectangle 38">
            <a:extLst>
              <a:ext uri="{FF2B5EF4-FFF2-40B4-BE49-F238E27FC236}">
                <a16:creationId xmlns:a16="http://schemas.microsoft.com/office/drawing/2014/main" id="{B6CB74C5-A15D-053F-6A4F-FFFC2BCB2C84}"/>
              </a:ext>
            </a:extLst>
          </p:cNvPr>
          <p:cNvSpPr/>
          <p:nvPr/>
        </p:nvSpPr>
        <p:spPr>
          <a:xfrm>
            <a:off x="8773550" y="2923086"/>
            <a:ext cx="2244007" cy="484161"/>
          </a:xfrm>
          <a:prstGeom prst="rect">
            <a:avLst/>
          </a:prstGeom>
          <a:solidFill>
            <a:schemeClr val="accent5">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94148D3E-CC45-BFB6-F94F-A74DB83DC55E}"/>
              </a:ext>
            </a:extLst>
          </p:cNvPr>
          <p:cNvSpPr txBox="1"/>
          <p:nvPr/>
        </p:nvSpPr>
        <p:spPr>
          <a:xfrm rot="5400000">
            <a:off x="9552611" y="3528780"/>
            <a:ext cx="871388" cy="707886"/>
          </a:xfrm>
          <a:prstGeom prst="rect">
            <a:avLst/>
          </a:prstGeom>
          <a:noFill/>
        </p:spPr>
        <p:txBody>
          <a:bodyPr wrap="square" rtlCol="0">
            <a:spAutoFit/>
          </a:bodyPr>
          <a:lstStyle/>
          <a:p>
            <a:r>
              <a:rPr lang="en-US" sz="4000" b="1"/>
              <a:t>…</a:t>
            </a:r>
          </a:p>
        </p:txBody>
      </p:sp>
      <p:sp>
        <p:nvSpPr>
          <p:cNvPr id="42" name="TextBox 41">
            <a:extLst>
              <a:ext uri="{FF2B5EF4-FFF2-40B4-BE49-F238E27FC236}">
                <a16:creationId xmlns:a16="http://schemas.microsoft.com/office/drawing/2014/main" id="{1884F433-208D-0D25-7B63-34E0A24A64DC}"/>
              </a:ext>
            </a:extLst>
          </p:cNvPr>
          <p:cNvSpPr txBox="1"/>
          <p:nvPr/>
        </p:nvSpPr>
        <p:spPr>
          <a:xfrm>
            <a:off x="8328304" y="2990486"/>
            <a:ext cx="871388" cy="369332"/>
          </a:xfrm>
          <a:prstGeom prst="rect">
            <a:avLst/>
          </a:prstGeom>
          <a:noFill/>
        </p:spPr>
        <p:txBody>
          <a:bodyPr wrap="square" rtlCol="0">
            <a:spAutoFit/>
          </a:bodyPr>
          <a:lstStyle/>
          <a:p>
            <a:r>
              <a:rPr lang="en-US" b="1"/>
              <a:t>C0</a:t>
            </a:r>
          </a:p>
        </p:txBody>
      </p:sp>
      <p:sp>
        <p:nvSpPr>
          <p:cNvPr id="2" name="Slide Number Placeholder 1">
            <a:extLst>
              <a:ext uri="{FF2B5EF4-FFF2-40B4-BE49-F238E27FC236}">
                <a16:creationId xmlns:a16="http://schemas.microsoft.com/office/drawing/2014/main" id="{E5BCD437-5589-024F-4915-6039E02975D6}"/>
              </a:ext>
            </a:extLst>
          </p:cNvPr>
          <p:cNvSpPr>
            <a:spLocks noGrp="1"/>
          </p:cNvSpPr>
          <p:nvPr>
            <p:ph type="sldNum" sz="quarter" idx="12"/>
          </p:nvPr>
        </p:nvSpPr>
        <p:spPr/>
        <p:txBody>
          <a:bodyPr/>
          <a:lstStyle/>
          <a:p>
            <a:fld id="{CE74A110-DBB9-CA44-8C7F-E2E29250936F}" type="slidenum">
              <a:rPr lang="en-US" smtClean="0"/>
              <a:t>48</a:t>
            </a:fld>
            <a:endParaRPr lang="en-US"/>
          </a:p>
        </p:txBody>
      </p:sp>
    </p:spTree>
    <p:extLst>
      <p:ext uri="{BB962C8B-B14F-4D97-AF65-F5344CB8AC3E}">
        <p14:creationId xmlns:p14="http://schemas.microsoft.com/office/powerpoint/2010/main" val="13497110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6214A20-4AF9-19B3-4D66-964C89951DD9}"/>
              </a:ext>
            </a:extLst>
          </p:cNvPr>
          <p:cNvGrpSpPr/>
          <p:nvPr/>
        </p:nvGrpSpPr>
        <p:grpSpPr>
          <a:xfrm>
            <a:off x="1979037" y="4789065"/>
            <a:ext cx="1254464" cy="1234138"/>
            <a:chOff x="4746504" y="1547938"/>
            <a:chExt cx="1140422" cy="1121944"/>
          </a:xfrm>
        </p:grpSpPr>
        <p:pic>
          <p:nvPicPr>
            <p:cNvPr id="12" name="Picture 51" descr="A picture containing electronics, projector&#10;&#10;Description automatically generated">
              <a:extLst>
                <a:ext uri="{FF2B5EF4-FFF2-40B4-BE49-F238E27FC236}">
                  <a16:creationId xmlns:a16="http://schemas.microsoft.com/office/drawing/2014/main" id="{5CC06CE4-58EB-8FAF-1116-1D01C64BBA0B}"/>
                </a:ext>
              </a:extLst>
            </p:cNvPr>
            <p:cNvPicPr>
              <a:picLocks noChangeAspect="1"/>
            </p:cNvPicPr>
            <p:nvPr/>
          </p:nvPicPr>
          <p:blipFill>
            <a:blip r:embed="rId2"/>
            <a:stretch>
              <a:fillRect/>
            </a:stretch>
          </p:blipFill>
          <p:spPr>
            <a:xfrm>
              <a:off x="4746504" y="1547938"/>
              <a:ext cx="1140422" cy="1121944"/>
            </a:xfrm>
            <a:prstGeom prst="rect">
              <a:avLst/>
            </a:prstGeom>
          </p:spPr>
        </p:pic>
        <p:sp>
          <p:nvSpPr>
            <p:cNvPr id="13" name="TextBox 12">
              <a:extLst>
                <a:ext uri="{FF2B5EF4-FFF2-40B4-BE49-F238E27FC236}">
                  <a16:creationId xmlns:a16="http://schemas.microsoft.com/office/drawing/2014/main" id="{B6B51C69-9821-F1E4-F274-633A4B81980F}"/>
                </a:ext>
              </a:extLst>
            </p:cNvPr>
            <p:cNvSpPr txBox="1"/>
            <p:nvPr/>
          </p:nvSpPr>
          <p:spPr>
            <a:xfrm>
              <a:off x="4773906" y="1678590"/>
              <a:ext cx="108561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A</a:t>
              </a:r>
            </a:p>
          </p:txBody>
        </p:sp>
      </p:grpSp>
      <p:grpSp>
        <p:nvGrpSpPr>
          <p:cNvPr id="6" name="Group 5">
            <a:extLst>
              <a:ext uri="{FF2B5EF4-FFF2-40B4-BE49-F238E27FC236}">
                <a16:creationId xmlns:a16="http://schemas.microsoft.com/office/drawing/2014/main" id="{6FC6360D-9B6D-EF2B-CA1E-CBE79FBFDDBB}"/>
              </a:ext>
            </a:extLst>
          </p:cNvPr>
          <p:cNvGrpSpPr/>
          <p:nvPr/>
        </p:nvGrpSpPr>
        <p:grpSpPr>
          <a:xfrm>
            <a:off x="5570206" y="4789065"/>
            <a:ext cx="1254464" cy="1234138"/>
            <a:chOff x="4746504" y="1547938"/>
            <a:chExt cx="1140422" cy="1121944"/>
          </a:xfrm>
        </p:grpSpPr>
        <p:pic>
          <p:nvPicPr>
            <p:cNvPr id="10" name="Picture 51" descr="A picture containing electronics, projector&#10;&#10;Description automatically generated">
              <a:extLst>
                <a:ext uri="{FF2B5EF4-FFF2-40B4-BE49-F238E27FC236}">
                  <a16:creationId xmlns:a16="http://schemas.microsoft.com/office/drawing/2014/main" id="{119A5875-F6CB-0022-07D2-A402C1F8DB41}"/>
                </a:ext>
              </a:extLst>
            </p:cNvPr>
            <p:cNvPicPr>
              <a:picLocks noChangeAspect="1"/>
            </p:cNvPicPr>
            <p:nvPr/>
          </p:nvPicPr>
          <p:blipFill>
            <a:blip r:embed="rId2"/>
            <a:stretch>
              <a:fillRect/>
            </a:stretch>
          </p:blipFill>
          <p:spPr>
            <a:xfrm>
              <a:off x="4746504" y="1547938"/>
              <a:ext cx="1140422" cy="1121944"/>
            </a:xfrm>
            <a:prstGeom prst="rect">
              <a:avLst/>
            </a:prstGeom>
          </p:spPr>
        </p:pic>
        <p:sp>
          <p:nvSpPr>
            <p:cNvPr id="11" name="TextBox 10">
              <a:extLst>
                <a:ext uri="{FF2B5EF4-FFF2-40B4-BE49-F238E27FC236}">
                  <a16:creationId xmlns:a16="http://schemas.microsoft.com/office/drawing/2014/main" id="{691CBF35-8FB5-9884-F205-8E1EAD3C800C}"/>
                </a:ext>
              </a:extLst>
            </p:cNvPr>
            <p:cNvSpPr txBox="1"/>
            <p:nvPr/>
          </p:nvSpPr>
          <p:spPr>
            <a:xfrm>
              <a:off x="4773906" y="1678590"/>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B</a:t>
              </a:r>
            </a:p>
          </p:txBody>
        </p:sp>
      </p:grpSp>
      <p:grpSp>
        <p:nvGrpSpPr>
          <p:cNvPr id="7" name="Group 6">
            <a:extLst>
              <a:ext uri="{FF2B5EF4-FFF2-40B4-BE49-F238E27FC236}">
                <a16:creationId xmlns:a16="http://schemas.microsoft.com/office/drawing/2014/main" id="{71483BAC-D441-312C-644B-CD3A8C8CD86F}"/>
              </a:ext>
            </a:extLst>
          </p:cNvPr>
          <p:cNvGrpSpPr/>
          <p:nvPr/>
        </p:nvGrpSpPr>
        <p:grpSpPr>
          <a:xfrm>
            <a:off x="9161375" y="5031585"/>
            <a:ext cx="1254464" cy="1234138"/>
            <a:chOff x="4746504" y="1547938"/>
            <a:chExt cx="1140422" cy="1121944"/>
          </a:xfrm>
        </p:grpSpPr>
        <p:pic>
          <p:nvPicPr>
            <p:cNvPr id="8" name="Picture 51" descr="A picture containing electronics, projector&#10;&#10;Description automatically generated">
              <a:extLst>
                <a:ext uri="{FF2B5EF4-FFF2-40B4-BE49-F238E27FC236}">
                  <a16:creationId xmlns:a16="http://schemas.microsoft.com/office/drawing/2014/main" id="{061C7F0A-A956-1B94-4DE0-EE0D5D1AC680}"/>
                </a:ext>
              </a:extLst>
            </p:cNvPr>
            <p:cNvPicPr>
              <a:picLocks noChangeAspect="1"/>
            </p:cNvPicPr>
            <p:nvPr/>
          </p:nvPicPr>
          <p:blipFill>
            <a:blip r:embed="rId2"/>
            <a:stretch>
              <a:fillRect/>
            </a:stretch>
          </p:blipFill>
          <p:spPr>
            <a:xfrm>
              <a:off x="4746504" y="1547938"/>
              <a:ext cx="1140422" cy="1121944"/>
            </a:xfrm>
            <a:prstGeom prst="rect">
              <a:avLst/>
            </a:prstGeom>
          </p:spPr>
        </p:pic>
        <p:sp>
          <p:nvSpPr>
            <p:cNvPr id="9" name="TextBox 8">
              <a:extLst>
                <a:ext uri="{FF2B5EF4-FFF2-40B4-BE49-F238E27FC236}">
                  <a16:creationId xmlns:a16="http://schemas.microsoft.com/office/drawing/2014/main" id="{9DE00632-559A-38B6-15B6-C33DBF4F880A}"/>
                </a:ext>
              </a:extLst>
            </p:cNvPr>
            <p:cNvSpPr txBox="1"/>
            <p:nvPr/>
          </p:nvSpPr>
          <p:spPr>
            <a:xfrm>
              <a:off x="4773906" y="1678590"/>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a:t>
              </a:r>
            </a:p>
          </p:txBody>
        </p:sp>
      </p:grpSp>
      <p:pic>
        <p:nvPicPr>
          <p:cNvPr id="14" name="Picture 7" descr="Icon&#10;&#10;Description automatically generated">
            <a:extLst>
              <a:ext uri="{FF2B5EF4-FFF2-40B4-BE49-F238E27FC236}">
                <a16:creationId xmlns:a16="http://schemas.microsoft.com/office/drawing/2014/main" id="{37C38549-7BFA-81DA-BA9F-424E2FB103EA}"/>
              </a:ext>
            </a:extLst>
          </p:cNvPr>
          <p:cNvPicPr>
            <a:picLocks noChangeAspect="1"/>
          </p:cNvPicPr>
          <p:nvPr/>
        </p:nvPicPr>
        <p:blipFill>
          <a:blip r:embed="rId3"/>
          <a:stretch>
            <a:fillRect/>
          </a:stretch>
        </p:blipFill>
        <p:spPr>
          <a:xfrm flipH="1">
            <a:off x="2210691" y="770753"/>
            <a:ext cx="791150" cy="986872"/>
          </a:xfrm>
          <a:prstGeom prst="rect">
            <a:avLst/>
          </a:prstGeom>
        </p:spPr>
      </p:pic>
      <p:pic>
        <p:nvPicPr>
          <p:cNvPr id="1028" name="Picture 4" descr="Network hub ">
            <a:extLst>
              <a:ext uri="{FF2B5EF4-FFF2-40B4-BE49-F238E27FC236}">
                <a16:creationId xmlns:a16="http://schemas.microsoft.com/office/drawing/2014/main" id="{CFA0D23E-E081-18DB-DD27-65E55934FF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7835" y="2068935"/>
            <a:ext cx="1219200" cy="1219200"/>
          </a:xfrm>
          <a:prstGeom prst="rect">
            <a:avLst/>
          </a:prstGeom>
          <a:noFill/>
          <a:extLst>
            <a:ext uri="{909E8E84-426E-40DD-AFC4-6F175D3DCCD1}">
              <a14:hiddenFill xmlns:a14="http://schemas.microsoft.com/office/drawing/2010/main">
                <a:solidFill>
                  <a:srgbClr val="FFFFFF"/>
                </a:solidFill>
              </a14:hiddenFill>
            </a:ext>
          </a:extLst>
        </p:spPr>
      </p:pic>
      <p:grpSp>
        <p:nvGrpSpPr>
          <p:cNvPr id="45" name="Group 44">
            <a:extLst>
              <a:ext uri="{FF2B5EF4-FFF2-40B4-BE49-F238E27FC236}">
                <a16:creationId xmlns:a16="http://schemas.microsoft.com/office/drawing/2014/main" id="{AE177277-9E00-60D8-BFE9-DF2EF6AB9F8C}"/>
              </a:ext>
            </a:extLst>
          </p:cNvPr>
          <p:cNvGrpSpPr/>
          <p:nvPr/>
        </p:nvGrpSpPr>
        <p:grpSpPr>
          <a:xfrm>
            <a:off x="4422775" y="4727575"/>
            <a:ext cx="254000" cy="927100"/>
            <a:chOff x="4422775" y="4727575"/>
            <a:chExt cx="254000" cy="927100"/>
          </a:xfrm>
        </p:grpSpPr>
        <p:grpSp>
          <p:nvGrpSpPr>
            <p:cNvPr id="43" name="Group 42">
              <a:extLst>
                <a:ext uri="{FF2B5EF4-FFF2-40B4-BE49-F238E27FC236}">
                  <a16:creationId xmlns:a16="http://schemas.microsoft.com/office/drawing/2014/main" id="{162994B1-800C-FBF5-5C09-E97AA092DB62}"/>
                </a:ext>
              </a:extLst>
            </p:cNvPr>
            <p:cNvGrpSpPr/>
            <p:nvPr/>
          </p:nvGrpSpPr>
          <p:grpSpPr>
            <a:xfrm>
              <a:off x="4442506" y="4747768"/>
              <a:ext cx="218975" cy="890509"/>
              <a:chOff x="4442506" y="4747768"/>
              <a:chExt cx="218975" cy="890509"/>
            </a:xfrm>
          </p:grpSpPr>
          <p:sp>
            <p:nvSpPr>
              <p:cNvPr id="37" name="Rectangle 36">
                <a:extLst>
                  <a:ext uri="{FF2B5EF4-FFF2-40B4-BE49-F238E27FC236}">
                    <a16:creationId xmlns:a16="http://schemas.microsoft.com/office/drawing/2014/main" id="{1E33D1B6-1E22-C22A-E9C3-D7D29C9A40A3}"/>
                  </a:ext>
                </a:extLst>
              </p:cNvPr>
              <p:cNvSpPr/>
              <p:nvPr/>
            </p:nvSpPr>
            <p:spPr>
              <a:xfrm>
                <a:off x="4442506" y="5494472"/>
                <a:ext cx="218975" cy="1438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2CED244-2E79-6554-DA6A-5904201C42F3}"/>
                  </a:ext>
                </a:extLst>
              </p:cNvPr>
              <p:cNvSpPr/>
              <p:nvPr/>
            </p:nvSpPr>
            <p:spPr>
              <a:xfrm>
                <a:off x="4442506" y="5345132"/>
                <a:ext cx="218975" cy="1438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C1B7488-AA7D-A0C2-3853-F24B368524E5}"/>
                  </a:ext>
                </a:extLst>
              </p:cNvPr>
              <p:cNvSpPr/>
              <p:nvPr/>
            </p:nvSpPr>
            <p:spPr>
              <a:xfrm>
                <a:off x="4442506" y="4897109"/>
                <a:ext cx="218975" cy="143805"/>
              </a:xfrm>
              <a:prstGeom prst="rect">
                <a:avLst/>
              </a:prstGeom>
              <a:solidFill>
                <a:srgbClr val="FF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EC28846-B535-1A91-5F0B-670F405F537C}"/>
                  </a:ext>
                </a:extLst>
              </p:cNvPr>
              <p:cNvSpPr/>
              <p:nvPr/>
            </p:nvSpPr>
            <p:spPr>
              <a:xfrm>
                <a:off x="4442506" y="5195791"/>
                <a:ext cx="218975" cy="14380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C5D29E9-AA2E-06E6-8BB1-37FF1F72782A}"/>
                  </a:ext>
                </a:extLst>
              </p:cNvPr>
              <p:cNvSpPr/>
              <p:nvPr/>
            </p:nvSpPr>
            <p:spPr>
              <a:xfrm>
                <a:off x="4442506" y="5046450"/>
                <a:ext cx="218975" cy="1438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9033DD7C-1E7F-EA51-0712-6ED651C0D274}"/>
                  </a:ext>
                </a:extLst>
              </p:cNvPr>
              <p:cNvSpPr/>
              <p:nvPr/>
            </p:nvSpPr>
            <p:spPr>
              <a:xfrm>
                <a:off x="4442506" y="4747768"/>
                <a:ext cx="218975" cy="14380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a:extLst>
                <a:ext uri="{FF2B5EF4-FFF2-40B4-BE49-F238E27FC236}">
                  <a16:creationId xmlns:a16="http://schemas.microsoft.com/office/drawing/2014/main" id="{6C58781E-F47D-D8EB-BEBD-C5A9113DA6A8}"/>
                </a:ext>
              </a:extLst>
            </p:cNvPr>
            <p:cNvSpPr/>
            <p:nvPr/>
          </p:nvSpPr>
          <p:spPr>
            <a:xfrm>
              <a:off x="4422775" y="4727575"/>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Slide Number Placeholder 1">
            <a:extLst>
              <a:ext uri="{FF2B5EF4-FFF2-40B4-BE49-F238E27FC236}">
                <a16:creationId xmlns:a16="http://schemas.microsoft.com/office/drawing/2014/main" id="{AFC2513D-4FED-5138-10AB-54CEF64A7D06}"/>
              </a:ext>
            </a:extLst>
          </p:cNvPr>
          <p:cNvSpPr>
            <a:spLocks noGrp="1"/>
          </p:cNvSpPr>
          <p:nvPr>
            <p:ph type="sldNum" sz="quarter" idx="12"/>
          </p:nvPr>
        </p:nvSpPr>
        <p:spPr/>
        <p:txBody>
          <a:bodyPr/>
          <a:lstStyle/>
          <a:p>
            <a:fld id="{CE74A110-DBB9-CA44-8C7F-E2E29250936F}" type="slidenum">
              <a:rPr lang="en-US" smtClean="0"/>
              <a:t>49</a:t>
            </a:fld>
            <a:endParaRPr lang="en-US"/>
          </a:p>
        </p:txBody>
      </p:sp>
    </p:spTree>
    <p:extLst>
      <p:ext uri="{BB962C8B-B14F-4D97-AF65-F5344CB8AC3E}">
        <p14:creationId xmlns:p14="http://schemas.microsoft.com/office/powerpoint/2010/main" val="3953658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7321EB3-63F2-9BA8-44D8-AAAE8BE626BF}"/>
              </a:ext>
            </a:extLst>
          </p:cNvPr>
          <p:cNvSpPr txBox="1">
            <a:spLocks/>
          </p:cNvSpPr>
          <p:nvPr/>
        </p:nvSpPr>
        <p:spPr>
          <a:xfrm>
            <a:off x="0" y="72655"/>
            <a:ext cx="121920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dirty="0"/>
              <a:t>Existing Load Balancing Approaches</a:t>
            </a:r>
            <a:endParaRPr lang="en-US" sz="5000" dirty="0"/>
          </a:p>
        </p:txBody>
      </p:sp>
      <p:sp>
        <p:nvSpPr>
          <p:cNvPr id="113" name="Slide Number Placeholder 112">
            <a:extLst>
              <a:ext uri="{FF2B5EF4-FFF2-40B4-BE49-F238E27FC236}">
                <a16:creationId xmlns:a16="http://schemas.microsoft.com/office/drawing/2014/main" id="{F2EEDB9B-4E81-3457-2223-1B1C7F6AB9F6}"/>
              </a:ext>
            </a:extLst>
          </p:cNvPr>
          <p:cNvSpPr>
            <a:spLocks noGrp="1"/>
          </p:cNvSpPr>
          <p:nvPr>
            <p:ph type="sldNum" sz="quarter" idx="12"/>
          </p:nvPr>
        </p:nvSpPr>
        <p:spPr/>
        <p:txBody>
          <a:bodyPr/>
          <a:lstStyle/>
          <a:p>
            <a:fld id="{CE74A110-DBB9-CA44-8C7F-E2E29250936F}" type="slidenum">
              <a:rPr lang="en-US" smtClean="0"/>
              <a:t>5</a:t>
            </a:fld>
            <a:endParaRPr lang="en-US"/>
          </a:p>
        </p:txBody>
      </p:sp>
      <p:grpSp>
        <p:nvGrpSpPr>
          <p:cNvPr id="44" name="Group 43">
            <a:extLst>
              <a:ext uri="{FF2B5EF4-FFF2-40B4-BE49-F238E27FC236}">
                <a16:creationId xmlns:a16="http://schemas.microsoft.com/office/drawing/2014/main" id="{FE33306F-A273-7B85-D8B7-4281DF483883}"/>
              </a:ext>
            </a:extLst>
          </p:cNvPr>
          <p:cNvGrpSpPr/>
          <p:nvPr/>
        </p:nvGrpSpPr>
        <p:grpSpPr>
          <a:xfrm>
            <a:off x="2099045" y="1739790"/>
            <a:ext cx="3509783" cy="1325564"/>
            <a:chOff x="2630729" y="1608412"/>
            <a:chExt cx="1981181" cy="1325564"/>
          </a:xfrm>
        </p:grpSpPr>
        <p:sp>
          <p:nvSpPr>
            <p:cNvPr id="3" name="Rectangle: Rounded Corners 2">
              <a:extLst>
                <a:ext uri="{FF2B5EF4-FFF2-40B4-BE49-F238E27FC236}">
                  <a16:creationId xmlns:a16="http://schemas.microsoft.com/office/drawing/2014/main" id="{29375798-A58F-4E03-7FDE-0F02FA344F0D}"/>
                </a:ext>
              </a:extLst>
            </p:cNvPr>
            <p:cNvSpPr/>
            <p:nvPr/>
          </p:nvSpPr>
          <p:spPr>
            <a:xfrm>
              <a:off x="2630729" y="1608412"/>
              <a:ext cx="1981181" cy="1325564"/>
            </a:xfrm>
            <a:prstGeom prst="roundRect">
              <a:avLst/>
            </a:prstGeom>
            <a:solidFill>
              <a:schemeClr val="bg1">
                <a:lumMod val="85000"/>
              </a:schemeClr>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E48EB88-F8F6-C78A-EDC1-8DA1400CC808}"/>
                </a:ext>
              </a:extLst>
            </p:cNvPr>
            <p:cNvSpPr txBox="1"/>
            <p:nvPr/>
          </p:nvSpPr>
          <p:spPr>
            <a:xfrm>
              <a:off x="2724982" y="1652800"/>
              <a:ext cx="1792674"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L7 per-request frontend proxy</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algn="ctr"/>
              <a:endParaRPr lang="en-US" sz="1000" b="1" dirty="0"/>
            </a:p>
            <a:p>
              <a:pPr algn="ctr"/>
              <a:endParaRPr lang="en-US" sz="400" b="1" dirty="0"/>
            </a:p>
            <a:p>
              <a:pPr marL="285750" indent="-285750">
                <a:buFont typeface="Arial" panose="020B0604020202020204" pitchFamily="34" charset="0"/>
                <a:buChar char="•"/>
              </a:pPr>
              <a:r>
                <a:rPr lang="en-US" dirty="0"/>
                <a:t>NGINX</a:t>
              </a:r>
            </a:p>
          </p:txBody>
        </p:sp>
      </p:grpSp>
      <p:sp>
        <p:nvSpPr>
          <p:cNvPr id="84" name="TextBox 83">
            <a:extLst>
              <a:ext uri="{FF2B5EF4-FFF2-40B4-BE49-F238E27FC236}">
                <a16:creationId xmlns:a16="http://schemas.microsoft.com/office/drawing/2014/main" id="{8B1020CF-D52D-7613-3A33-9E0F83A88CB1}"/>
              </a:ext>
            </a:extLst>
          </p:cNvPr>
          <p:cNvSpPr txBox="1"/>
          <p:nvPr/>
        </p:nvSpPr>
        <p:spPr>
          <a:xfrm>
            <a:off x="2594981" y="2693946"/>
            <a:ext cx="2517909" cy="3158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tLang="ko-KR" b="1" dirty="0">
                <a:solidFill>
                  <a:srgbClr val="FF0000"/>
                </a:solidFill>
                <a:cs typeface="Calibri"/>
              </a:rPr>
              <a:t>☒</a:t>
            </a:r>
            <a:r>
              <a:rPr lang="en-US" altLang="ko-KR" sz="1600" dirty="0">
                <a:solidFill>
                  <a:srgbClr val="FF0000"/>
                </a:solidFill>
                <a:cs typeface="Calibri"/>
              </a:rPr>
              <a:t> </a:t>
            </a:r>
            <a:r>
              <a:rPr lang="en-US" altLang="ko-KR" sz="1600" b="1" i="1" dirty="0">
                <a:solidFill>
                  <a:srgbClr val="FF0000"/>
                </a:solidFill>
                <a:cs typeface="Calibri"/>
              </a:rPr>
              <a:t>Scalability</a:t>
            </a:r>
            <a:endParaRPr lang="en-US" sz="1600" b="1" dirty="0">
              <a:solidFill>
                <a:srgbClr val="FF0000"/>
              </a:solidFill>
            </a:endParaRPr>
          </a:p>
        </p:txBody>
      </p:sp>
      <p:grpSp>
        <p:nvGrpSpPr>
          <p:cNvPr id="105" name="Group 104">
            <a:extLst>
              <a:ext uri="{FF2B5EF4-FFF2-40B4-BE49-F238E27FC236}">
                <a16:creationId xmlns:a16="http://schemas.microsoft.com/office/drawing/2014/main" id="{49EEBAF6-8B32-909A-4BB4-6776CB3598C6}"/>
              </a:ext>
            </a:extLst>
          </p:cNvPr>
          <p:cNvGrpSpPr/>
          <p:nvPr/>
        </p:nvGrpSpPr>
        <p:grpSpPr>
          <a:xfrm>
            <a:off x="8613779" y="5066823"/>
            <a:ext cx="1933070" cy="0"/>
            <a:chOff x="8613779" y="5066823"/>
            <a:chExt cx="1933070" cy="0"/>
          </a:xfrm>
        </p:grpSpPr>
        <p:cxnSp>
          <p:nvCxnSpPr>
            <p:cNvPr id="94" name="Straight Arrow Connector 93">
              <a:extLst>
                <a:ext uri="{FF2B5EF4-FFF2-40B4-BE49-F238E27FC236}">
                  <a16:creationId xmlns:a16="http://schemas.microsoft.com/office/drawing/2014/main" id="{710B27E5-C44A-B460-3293-0A43C781B9C5}"/>
                </a:ext>
              </a:extLst>
            </p:cNvPr>
            <p:cNvCxnSpPr>
              <a:cxnSpLocks/>
              <a:stCxn id="96" idx="1"/>
              <a:endCxn id="88" idx="3"/>
            </p:cNvCxnSpPr>
            <p:nvPr/>
          </p:nvCxnSpPr>
          <p:spPr>
            <a:xfrm flipH="1">
              <a:off x="8613779" y="5066823"/>
              <a:ext cx="448162" cy="0"/>
            </a:xfrm>
            <a:prstGeom prst="straightConnector1">
              <a:avLst/>
            </a:prstGeom>
            <a:ln w="47625">
              <a:solidFill>
                <a:schemeClr val="accent1">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9DD1FA1F-F6C5-D3DB-9EF9-7FBC86EC93E0}"/>
                </a:ext>
              </a:extLst>
            </p:cNvPr>
            <p:cNvCxnSpPr>
              <a:cxnSpLocks/>
              <a:stCxn id="96" idx="3"/>
              <a:endCxn id="97" idx="1"/>
            </p:cNvCxnSpPr>
            <p:nvPr/>
          </p:nvCxnSpPr>
          <p:spPr>
            <a:xfrm>
              <a:off x="10098688" y="5066823"/>
              <a:ext cx="448161" cy="0"/>
            </a:xfrm>
            <a:prstGeom prst="straightConnector1">
              <a:avLst/>
            </a:prstGeom>
            <a:ln w="47625">
              <a:solidFill>
                <a:schemeClr val="accent1">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04" name="Group 103">
            <a:extLst>
              <a:ext uri="{FF2B5EF4-FFF2-40B4-BE49-F238E27FC236}">
                <a16:creationId xmlns:a16="http://schemas.microsoft.com/office/drawing/2014/main" id="{8DFDAC90-0DFA-ABF2-062F-5BFF2D87D9D6}"/>
              </a:ext>
            </a:extLst>
          </p:cNvPr>
          <p:cNvGrpSpPr/>
          <p:nvPr/>
        </p:nvGrpSpPr>
        <p:grpSpPr>
          <a:xfrm>
            <a:off x="8857283" y="2607052"/>
            <a:ext cx="1421713" cy="2173829"/>
            <a:chOff x="8857283" y="2607052"/>
            <a:chExt cx="1421713" cy="2173829"/>
          </a:xfrm>
        </p:grpSpPr>
        <p:cxnSp>
          <p:nvCxnSpPr>
            <p:cNvPr id="95" name="Straight Arrow Connector 94">
              <a:extLst>
                <a:ext uri="{FF2B5EF4-FFF2-40B4-BE49-F238E27FC236}">
                  <a16:creationId xmlns:a16="http://schemas.microsoft.com/office/drawing/2014/main" id="{72F8DB20-6D13-7D4C-4980-2041EE41E4CC}"/>
                </a:ext>
              </a:extLst>
            </p:cNvPr>
            <p:cNvCxnSpPr>
              <a:cxnSpLocks/>
              <a:stCxn id="91" idx="2"/>
              <a:endCxn id="96" idx="0"/>
            </p:cNvCxnSpPr>
            <p:nvPr/>
          </p:nvCxnSpPr>
          <p:spPr>
            <a:xfrm>
              <a:off x="8857283" y="2607052"/>
              <a:ext cx="723032" cy="2173829"/>
            </a:xfrm>
            <a:prstGeom prst="straightConnector1">
              <a:avLst/>
            </a:prstGeom>
            <a:ln w="47625">
              <a:solidFill>
                <a:schemeClr val="accent1">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BBFC5675-0C5A-0119-5BFD-D7D2E38CCBF4}"/>
                </a:ext>
              </a:extLst>
            </p:cNvPr>
            <p:cNvCxnSpPr>
              <a:cxnSpLocks/>
              <a:stCxn id="62" idx="2"/>
              <a:endCxn id="96" idx="0"/>
            </p:cNvCxnSpPr>
            <p:nvPr/>
          </p:nvCxnSpPr>
          <p:spPr>
            <a:xfrm flipH="1">
              <a:off x="9580315" y="2607052"/>
              <a:ext cx="698681" cy="2173829"/>
            </a:xfrm>
            <a:prstGeom prst="straightConnector1">
              <a:avLst/>
            </a:prstGeom>
            <a:ln w="47625">
              <a:solidFill>
                <a:schemeClr val="accent1">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03" name="Group 102">
            <a:extLst>
              <a:ext uri="{FF2B5EF4-FFF2-40B4-BE49-F238E27FC236}">
                <a16:creationId xmlns:a16="http://schemas.microsoft.com/office/drawing/2014/main" id="{D2E41A92-DDDC-7A61-A882-04AEC0423746}"/>
              </a:ext>
            </a:extLst>
          </p:cNvPr>
          <p:cNvGrpSpPr/>
          <p:nvPr/>
        </p:nvGrpSpPr>
        <p:grpSpPr>
          <a:xfrm>
            <a:off x="7537687" y="1852123"/>
            <a:ext cx="4071309" cy="3874510"/>
            <a:chOff x="7537687" y="1852123"/>
            <a:chExt cx="4071309" cy="3874510"/>
          </a:xfrm>
        </p:grpSpPr>
        <p:grpSp>
          <p:nvGrpSpPr>
            <p:cNvPr id="102" name="Group 101">
              <a:extLst>
                <a:ext uri="{FF2B5EF4-FFF2-40B4-BE49-F238E27FC236}">
                  <a16:creationId xmlns:a16="http://schemas.microsoft.com/office/drawing/2014/main" id="{6A701B6D-2F69-1FDE-7098-0CE1DBCB246F}"/>
                </a:ext>
              </a:extLst>
            </p:cNvPr>
            <p:cNvGrpSpPr/>
            <p:nvPr/>
          </p:nvGrpSpPr>
          <p:grpSpPr>
            <a:xfrm>
              <a:off x="7537687" y="1933005"/>
              <a:ext cx="4071309" cy="3793628"/>
              <a:chOff x="7537687" y="1933005"/>
              <a:chExt cx="4071309" cy="3793628"/>
            </a:xfrm>
          </p:grpSpPr>
          <p:grpSp>
            <p:nvGrpSpPr>
              <p:cNvPr id="67" name="Group 66">
                <a:extLst>
                  <a:ext uri="{FF2B5EF4-FFF2-40B4-BE49-F238E27FC236}">
                    <a16:creationId xmlns:a16="http://schemas.microsoft.com/office/drawing/2014/main" id="{8C2034BD-7933-A027-E966-15657EEE0761}"/>
                  </a:ext>
                </a:extLst>
              </p:cNvPr>
              <p:cNvGrpSpPr/>
              <p:nvPr/>
            </p:nvGrpSpPr>
            <p:grpSpPr>
              <a:xfrm>
                <a:off x="8587100" y="1933005"/>
                <a:ext cx="1962079" cy="674047"/>
                <a:chOff x="8688701" y="1831404"/>
                <a:chExt cx="1962079" cy="674047"/>
              </a:xfrm>
            </p:grpSpPr>
            <p:pic>
              <p:nvPicPr>
                <p:cNvPr id="91" name="Picture 7" descr="Icon&#10;&#10;Description automatically generated">
                  <a:extLst>
                    <a:ext uri="{FF2B5EF4-FFF2-40B4-BE49-F238E27FC236}">
                      <a16:creationId xmlns:a16="http://schemas.microsoft.com/office/drawing/2014/main" id="{EA4B5729-A292-8C11-B028-DE9FB9C1B8BE}"/>
                    </a:ext>
                  </a:extLst>
                </p:cNvPr>
                <p:cNvPicPr>
                  <a:picLocks noChangeAspect="1"/>
                </p:cNvPicPr>
                <p:nvPr/>
              </p:nvPicPr>
              <p:blipFill>
                <a:blip r:embed="rId3"/>
                <a:stretch>
                  <a:fillRect/>
                </a:stretch>
              </p:blipFill>
              <p:spPr>
                <a:xfrm flipH="1">
                  <a:off x="8688701" y="1831404"/>
                  <a:ext cx="540366" cy="674047"/>
                </a:xfrm>
                <a:prstGeom prst="rect">
                  <a:avLst/>
                </a:prstGeom>
              </p:spPr>
            </p:pic>
            <p:pic>
              <p:nvPicPr>
                <p:cNvPr id="62" name="Picture 7" descr="Icon&#10;&#10;Description automatically generated">
                  <a:extLst>
                    <a:ext uri="{FF2B5EF4-FFF2-40B4-BE49-F238E27FC236}">
                      <a16:creationId xmlns:a16="http://schemas.microsoft.com/office/drawing/2014/main" id="{0AA8B1C8-4ED3-097B-05DF-56EFAAFA370C}"/>
                    </a:ext>
                  </a:extLst>
                </p:cNvPr>
                <p:cNvPicPr>
                  <a:picLocks noChangeAspect="1"/>
                </p:cNvPicPr>
                <p:nvPr/>
              </p:nvPicPr>
              <p:blipFill>
                <a:blip r:embed="rId3"/>
                <a:stretch>
                  <a:fillRect/>
                </a:stretch>
              </p:blipFill>
              <p:spPr>
                <a:xfrm flipH="1">
                  <a:off x="10110414" y="1831404"/>
                  <a:ext cx="540366" cy="674047"/>
                </a:xfrm>
                <a:prstGeom prst="rect">
                  <a:avLst/>
                </a:prstGeom>
              </p:spPr>
            </p:pic>
            <p:sp>
              <p:nvSpPr>
                <p:cNvPr id="66" name="TextBox 65">
                  <a:extLst>
                    <a:ext uri="{FF2B5EF4-FFF2-40B4-BE49-F238E27FC236}">
                      <a16:creationId xmlns:a16="http://schemas.microsoft.com/office/drawing/2014/main" id="{B221B7F5-9661-4AD4-9ED1-AE1C92E94188}"/>
                    </a:ext>
                  </a:extLst>
                </p:cNvPr>
                <p:cNvSpPr txBox="1"/>
                <p:nvPr/>
              </p:nvSpPr>
              <p:spPr>
                <a:xfrm>
                  <a:off x="9221140" y="1831404"/>
                  <a:ext cx="897201" cy="226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t>…</a:t>
                  </a:r>
                </a:p>
              </p:txBody>
            </p:sp>
          </p:grpSp>
          <p:grpSp>
            <p:nvGrpSpPr>
              <p:cNvPr id="79" name="Group 78">
                <a:extLst>
                  <a:ext uri="{FF2B5EF4-FFF2-40B4-BE49-F238E27FC236}">
                    <a16:creationId xmlns:a16="http://schemas.microsoft.com/office/drawing/2014/main" id="{4C181163-CE6C-2977-A87D-FD81F4EC5490}"/>
                  </a:ext>
                </a:extLst>
              </p:cNvPr>
              <p:cNvGrpSpPr/>
              <p:nvPr/>
            </p:nvGrpSpPr>
            <p:grpSpPr>
              <a:xfrm>
                <a:off x="9024185" y="4780881"/>
                <a:ext cx="1085613" cy="941257"/>
                <a:chOff x="9024185" y="4780881"/>
                <a:chExt cx="1085613" cy="941257"/>
              </a:xfrm>
            </p:grpSpPr>
            <p:pic>
              <p:nvPicPr>
                <p:cNvPr id="96" name="Picture 51" descr="A picture containing electronics, projector&#10;&#10;Description automatically generated">
                  <a:extLst>
                    <a:ext uri="{FF2B5EF4-FFF2-40B4-BE49-F238E27FC236}">
                      <a16:creationId xmlns:a16="http://schemas.microsoft.com/office/drawing/2014/main" id="{56AA8D27-0CB4-C052-B487-D3B396361F2E}"/>
                    </a:ext>
                  </a:extLst>
                </p:cNvPr>
                <p:cNvPicPr>
                  <a:picLocks noChangeAspect="1"/>
                </p:cNvPicPr>
                <p:nvPr/>
              </p:nvPicPr>
              <p:blipFill rotWithShape="1">
                <a:blip r:embed="rId4"/>
                <a:srcRect t="10744" b="33186"/>
                <a:stretch/>
              </p:blipFill>
              <p:spPr>
                <a:xfrm>
                  <a:off x="9061941" y="4780881"/>
                  <a:ext cx="1036747" cy="571883"/>
                </a:xfrm>
                <a:prstGeom prst="rect">
                  <a:avLst/>
                </a:prstGeom>
              </p:spPr>
            </p:pic>
            <p:sp>
              <p:nvSpPr>
                <p:cNvPr id="72" name="TextBox 71">
                  <a:extLst>
                    <a:ext uri="{FF2B5EF4-FFF2-40B4-BE49-F238E27FC236}">
                      <a16:creationId xmlns:a16="http://schemas.microsoft.com/office/drawing/2014/main" id="{9750BD83-5F7C-2D3C-A71E-6893E4D28BBC}"/>
                    </a:ext>
                  </a:extLst>
                </p:cNvPr>
                <p:cNvSpPr txBox="1"/>
                <p:nvPr/>
              </p:nvSpPr>
              <p:spPr>
                <a:xfrm>
                  <a:off x="9024185" y="5357301"/>
                  <a:ext cx="1085613" cy="3648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t>Frontend</a:t>
                  </a:r>
                </a:p>
              </p:txBody>
            </p:sp>
          </p:grpSp>
          <p:grpSp>
            <p:nvGrpSpPr>
              <p:cNvPr id="82" name="Group 81">
                <a:extLst>
                  <a:ext uri="{FF2B5EF4-FFF2-40B4-BE49-F238E27FC236}">
                    <a16:creationId xmlns:a16="http://schemas.microsoft.com/office/drawing/2014/main" id="{C35356F4-6F11-4FCA-AF3C-311476D83DA4}"/>
                  </a:ext>
                </a:extLst>
              </p:cNvPr>
              <p:cNvGrpSpPr/>
              <p:nvPr/>
            </p:nvGrpSpPr>
            <p:grpSpPr>
              <a:xfrm>
                <a:off x="7537687" y="4780881"/>
                <a:ext cx="1085613" cy="945752"/>
                <a:chOff x="7537687" y="4780881"/>
                <a:chExt cx="1085613" cy="945752"/>
              </a:xfrm>
            </p:grpSpPr>
            <p:pic>
              <p:nvPicPr>
                <p:cNvPr id="88" name="Picture 51" descr="A picture containing electronics, projector&#10;&#10;Description automatically generated">
                  <a:extLst>
                    <a:ext uri="{FF2B5EF4-FFF2-40B4-BE49-F238E27FC236}">
                      <a16:creationId xmlns:a16="http://schemas.microsoft.com/office/drawing/2014/main" id="{070BA133-213C-DBDC-763C-7A05E38D5AF5}"/>
                    </a:ext>
                  </a:extLst>
                </p:cNvPr>
                <p:cNvPicPr>
                  <a:picLocks noChangeAspect="1"/>
                </p:cNvPicPr>
                <p:nvPr/>
              </p:nvPicPr>
              <p:blipFill rotWithShape="1">
                <a:blip r:embed="rId4"/>
                <a:srcRect t="10744" b="33186"/>
                <a:stretch/>
              </p:blipFill>
              <p:spPr>
                <a:xfrm>
                  <a:off x="7577032" y="4780881"/>
                  <a:ext cx="1036747" cy="571883"/>
                </a:xfrm>
                <a:prstGeom prst="rect">
                  <a:avLst/>
                </a:prstGeom>
              </p:spPr>
            </p:pic>
            <p:sp>
              <p:nvSpPr>
                <p:cNvPr id="75" name="TextBox 74">
                  <a:extLst>
                    <a:ext uri="{FF2B5EF4-FFF2-40B4-BE49-F238E27FC236}">
                      <a16:creationId xmlns:a16="http://schemas.microsoft.com/office/drawing/2014/main" id="{1C66D16E-1CA0-F904-125A-8D2F32D86FF2}"/>
                    </a:ext>
                  </a:extLst>
                </p:cNvPr>
                <p:cNvSpPr txBox="1"/>
                <p:nvPr/>
              </p:nvSpPr>
              <p:spPr>
                <a:xfrm>
                  <a:off x="7537687" y="5357301"/>
                  <a:ext cx="10856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t>Backend</a:t>
                  </a:r>
                </a:p>
              </p:txBody>
            </p:sp>
          </p:grpSp>
          <p:grpSp>
            <p:nvGrpSpPr>
              <p:cNvPr id="80" name="Group 79">
                <a:extLst>
                  <a:ext uri="{FF2B5EF4-FFF2-40B4-BE49-F238E27FC236}">
                    <a16:creationId xmlns:a16="http://schemas.microsoft.com/office/drawing/2014/main" id="{7729BA7E-F08D-0D2D-4F11-2CE5EE319DB8}"/>
                  </a:ext>
                </a:extLst>
              </p:cNvPr>
              <p:cNvGrpSpPr/>
              <p:nvPr/>
            </p:nvGrpSpPr>
            <p:grpSpPr>
              <a:xfrm>
                <a:off x="10523383" y="4780881"/>
                <a:ext cx="1085613" cy="945752"/>
                <a:chOff x="10523383" y="4780881"/>
                <a:chExt cx="1085613" cy="945752"/>
              </a:xfrm>
            </p:grpSpPr>
            <p:pic>
              <p:nvPicPr>
                <p:cNvPr id="97" name="Picture 51" descr="A picture containing electronics, projector&#10;&#10;Description automatically generated">
                  <a:extLst>
                    <a:ext uri="{FF2B5EF4-FFF2-40B4-BE49-F238E27FC236}">
                      <a16:creationId xmlns:a16="http://schemas.microsoft.com/office/drawing/2014/main" id="{84D7DFED-6B14-6AC1-33AE-BB2F85B3889C}"/>
                    </a:ext>
                  </a:extLst>
                </p:cNvPr>
                <p:cNvPicPr>
                  <a:picLocks noChangeAspect="1"/>
                </p:cNvPicPr>
                <p:nvPr/>
              </p:nvPicPr>
              <p:blipFill rotWithShape="1">
                <a:blip r:embed="rId4"/>
                <a:srcRect t="10744" b="33186"/>
                <a:stretch/>
              </p:blipFill>
              <p:spPr>
                <a:xfrm>
                  <a:off x="10546849" y="4780881"/>
                  <a:ext cx="1036747" cy="571883"/>
                </a:xfrm>
                <a:prstGeom prst="rect">
                  <a:avLst/>
                </a:prstGeom>
              </p:spPr>
            </p:pic>
            <p:sp>
              <p:nvSpPr>
                <p:cNvPr id="76" name="TextBox 75">
                  <a:extLst>
                    <a:ext uri="{FF2B5EF4-FFF2-40B4-BE49-F238E27FC236}">
                      <a16:creationId xmlns:a16="http://schemas.microsoft.com/office/drawing/2014/main" id="{A22BC156-A509-ADCC-5CF1-A40B2E1C2D67}"/>
                    </a:ext>
                  </a:extLst>
                </p:cNvPr>
                <p:cNvSpPr txBox="1"/>
                <p:nvPr/>
              </p:nvSpPr>
              <p:spPr>
                <a:xfrm>
                  <a:off x="10523383" y="5357301"/>
                  <a:ext cx="10856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t>Backend</a:t>
                  </a:r>
                </a:p>
              </p:txBody>
            </p:sp>
          </p:grpSp>
        </p:grpSp>
        <p:sp>
          <p:nvSpPr>
            <p:cNvPr id="86" name="TextBox 85">
              <a:extLst>
                <a:ext uri="{FF2B5EF4-FFF2-40B4-BE49-F238E27FC236}">
                  <a16:creationId xmlns:a16="http://schemas.microsoft.com/office/drawing/2014/main" id="{324B926A-0B0E-6649-D39E-4EA339F088A0}"/>
                </a:ext>
              </a:extLst>
            </p:cNvPr>
            <p:cNvSpPr txBox="1"/>
            <p:nvPr/>
          </p:nvSpPr>
          <p:spPr>
            <a:xfrm>
              <a:off x="9118358" y="1852123"/>
              <a:ext cx="897201" cy="3316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t>Clients</a:t>
              </a:r>
            </a:p>
          </p:txBody>
        </p:sp>
      </p:grpSp>
      <p:pic>
        <p:nvPicPr>
          <p:cNvPr id="101" name="Graphic 69" descr="Warning with solid fill">
            <a:extLst>
              <a:ext uri="{FF2B5EF4-FFF2-40B4-BE49-F238E27FC236}">
                <a16:creationId xmlns:a16="http://schemas.microsoft.com/office/drawing/2014/main" id="{8A61E774-D238-C7BE-803C-078098B4B85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41977" y="4526905"/>
            <a:ext cx="531683" cy="539917"/>
          </a:xfrm>
          <a:prstGeom prst="rect">
            <a:avLst/>
          </a:prstGeom>
        </p:spPr>
      </p:pic>
    </p:spTree>
    <p:extLst>
      <p:ext uri="{BB962C8B-B14F-4D97-AF65-F5344CB8AC3E}">
        <p14:creationId xmlns:p14="http://schemas.microsoft.com/office/powerpoint/2010/main" val="323614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04"/>
                                        </p:tgtEl>
                                        <p:attrNameLst>
                                          <p:attrName>style.visibility</p:attrName>
                                        </p:attrNameLst>
                                      </p:cBhvr>
                                      <p:to>
                                        <p:strVal val="visible"/>
                                      </p:to>
                                    </p:set>
                                    <p:animEffect transition="in" filter="wipe(up)">
                                      <p:cBhvr>
                                        <p:cTn id="13" dur="500"/>
                                        <p:tgtEl>
                                          <p:spTgt spid="104"/>
                                        </p:tgtEl>
                                      </p:cBhvr>
                                    </p:animEffect>
                                  </p:childTnLst>
                                </p:cTn>
                              </p:par>
                            </p:childTnLst>
                          </p:cTn>
                        </p:par>
                        <p:par>
                          <p:cTn id="14" fill="hold">
                            <p:stCondLst>
                              <p:cond delay="500"/>
                            </p:stCondLst>
                            <p:childTnLst>
                              <p:par>
                                <p:cTn id="15" presetID="1" presetClass="entr" presetSubtype="0"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6214A20-4AF9-19B3-4D66-964C89951DD9}"/>
              </a:ext>
            </a:extLst>
          </p:cNvPr>
          <p:cNvGrpSpPr/>
          <p:nvPr/>
        </p:nvGrpSpPr>
        <p:grpSpPr>
          <a:xfrm>
            <a:off x="1979037" y="4789065"/>
            <a:ext cx="1254464" cy="1234138"/>
            <a:chOff x="4746504" y="1547938"/>
            <a:chExt cx="1140422" cy="1121944"/>
          </a:xfrm>
        </p:grpSpPr>
        <p:pic>
          <p:nvPicPr>
            <p:cNvPr id="12" name="Picture 51" descr="A picture containing electronics, projector&#10;&#10;Description automatically generated">
              <a:extLst>
                <a:ext uri="{FF2B5EF4-FFF2-40B4-BE49-F238E27FC236}">
                  <a16:creationId xmlns:a16="http://schemas.microsoft.com/office/drawing/2014/main" id="{5CC06CE4-58EB-8FAF-1116-1D01C64BBA0B}"/>
                </a:ext>
              </a:extLst>
            </p:cNvPr>
            <p:cNvPicPr>
              <a:picLocks noChangeAspect="1"/>
            </p:cNvPicPr>
            <p:nvPr/>
          </p:nvPicPr>
          <p:blipFill>
            <a:blip r:embed="rId2"/>
            <a:stretch>
              <a:fillRect/>
            </a:stretch>
          </p:blipFill>
          <p:spPr>
            <a:xfrm>
              <a:off x="4746504" y="1547938"/>
              <a:ext cx="1140422" cy="1121944"/>
            </a:xfrm>
            <a:prstGeom prst="rect">
              <a:avLst/>
            </a:prstGeom>
          </p:spPr>
        </p:pic>
        <p:sp>
          <p:nvSpPr>
            <p:cNvPr id="13" name="TextBox 12">
              <a:extLst>
                <a:ext uri="{FF2B5EF4-FFF2-40B4-BE49-F238E27FC236}">
                  <a16:creationId xmlns:a16="http://schemas.microsoft.com/office/drawing/2014/main" id="{B6B51C69-9821-F1E4-F274-633A4B81980F}"/>
                </a:ext>
              </a:extLst>
            </p:cNvPr>
            <p:cNvSpPr txBox="1"/>
            <p:nvPr/>
          </p:nvSpPr>
          <p:spPr>
            <a:xfrm>
              <a:off x="4773906" y="1678590"/>
              <a:ext cx="108561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A</a:t>
              </a:r>
            </a:p>
          </p:txBody>
        </p:sp>
      </p:grpSp>
      <p:grpSp>
        <p:nvGrpSpPr>
          <p:cNvPr id="6" name="Group 5">
            <a:extLst>
              <a:ext uri="{FF2B5EF4-FFF2-40B4-BE49-F238E27FC236}">
                <a16:creationId xmlns:a16="http://schemas.microsoft.com/office/drawing/2014/main" id="{6FC6360D-9B6D-EF2B-CA1E-CBE79FBFDDBB}"/>
              </a:ext>
            </a:extLst>
          </p:cNvPr>
          <p:cNvGrpSpPr/>
          <p:nvPr/>
        </p:nvGrpSpPr>
        <p:grpSpPr>
          <a:xfrm>
            <a:off x="5570206" y="4789065"/>
            <a:ext cx="1254464" cy="1234138"/>
            <a:chOff x="4746504" y="1547938"/>
            <a:chExt cx="1140422" cy="1121944"/>
          </a:xfrm>
        </p:grpSpPr>
        <p:pic>
          <p:nvPicPr>
            <p:cNvPr id="10" name="Picture 51" descr="A picture containing electronics, projector&#10;&#10;Description automatically generated">
              <a:extLst>
                <a:ext uri="{FF2B5EF4-FFF2-40B4-BE49-F238E27FC236}">
                  <a16:creationId xmlns:a16="http://schemas.microsoft.com/office/drawing/2014/main" id="{119A5875-F6CB-0022-07D2-A402C1F8DB41}"/>
                </a:ext>
              </a:extLst>
            </p:cNvPr>
            <p:cNvPicPr>
              <a:picLocks noChangeAspect="1"/>
            </p:cNvPicPr>
            <p:nvPr/>
          </p:nvPicPr>
          <p:blipFill>
            <a:blip r:embed="rId2"/>
            <a:stretch>
              <a:fillRect/>
            </a:stretch>
          </p:blipFill>
          <p:spPr>
            <a:xfrm>
              <a:off x="4746504" y="1547938"/>
              <a:ext cx="1140422" cy="1121944"/>
            </a:xfrm>
            <a:prstGeom prst="rect">
              <a:avLst/>
            </a:prstGeom>
          </p:spPr>
        </p:pic>
        <p:sp>
          <p:nvSpPr>
            <p:cNvPr id="11" name="TextBox 10">
              <a:extLst>
                <a:ext uri="{FF2B5EF4-FFF2-40B4-BE49-F238E27FC236}">
                  <a16:creationId xmlns:a16="http://schemas.microsoft.com/office/drawing/2014/main" id="{691CBF35-8FB5-9884-F205-8E1EAD3C800C}"/>
                </a:ext>
              </a:extLst>
            </p:cNvPr>
            <p:cNvSpPr txBox="1"/>
            <p:nvPr/>
          </p:nvSpPr>
          <p:spPr>
            <a:xfrm>
              <a:off x="4773906" y="1678590"/>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B</a:t>
              </a:r>
            </a:p>
          </p:txBody>
        </p:sp>
      </p:grpSp>
      <p:grpSp>
        <p:nvGrpSpPr>
          <p:cNvPr id="7" name="Group 6">
            <a:extLst>
              <a:ext uri="{FF2B5EF4-FFF2-40B4-BE49-F238E27FC236}">
                <a16:creationId xmlns:a16="http://schemas.microsoft.com/office/drawing/2014/main" id="{71483BAC-D441-312C-644B-CD3A8C8CD86F}"/>
              </a:ext>
            </a:extLst>
          </p:cNvPr>
          <p:cNvGrpSpPr/>
          <p:nvPr/>
        </p:nvGrpSpPr>
        <p:grpSpPr>
          <a:xfrm>
            <a:off x="9161375" y="5031585"/>
            <a:ext cx="1254464" cy="1234138"/>
            <a:chOff x="4746504" y="1547938"/>
            <a:chExt cx="1140422" cy="1121944"/>
          </a:xfrm>
        </p:grpSpPr>
        <p:pic>
          <p:nvPicPr>
            <p:cNvPr id="8" name="Picture 51" descr="A picture containing electronics, projector&#10;&#10;Description automatically generated">
              <a:extLst>
                <a:ext uri="{FF2B5EF4-FFF2-40B4-BE49-F238E27FC236}">
                  <a16:creationId xmlns:a16="http://schemas.microsoft.com/office/drawing/2014/main" id="{061C7F0A-A956-1B94-4DE0-EE0D5D1AC680}"/>
                </a:ext>
              </a:extLst>
            </p:cNvPr>
            <p:cNvPicPr>
              <a:picLocks noChangeAspect="1"/>
            </p:cNvPicPr>
            <p:nvPr/>
          </p:nvPicPr>
          <p:blipFill>
            <a:blip r:embed="rId2"/>
            <a:stretch>
              <a:fillRect/>
            </a:stretch>
          </p:blipFill>
          <p:spPr>
            <a:xfrm>
              <a:off x="4746504" y="1547938"/>
              <a:ext cx="1140422" cy="1121944"/>
            </a:xfrm>
            <a:prstGeom prst="rect">
              <a:avLst/>
            </a:prstGeom>
          </p:spPr>
        </p:pic>
        <p:sp>
          <p:nvSpPr>
            <p:cNvPr id="9" name="TextBox 8">
              <a:extLst>
                <a:ext uri="{FF2B5EF4-FFF2-40B4-BE49-F238E27FC236}">
                  <a16:creationId xmlns:a16="http://schemas.microsoft.com/office/drawing/2014/main" id="{9DE00632-559A-38B6-15B6-C33DBF4F880A}"/>
                </a:ext>
              </a:extLst>
            </p:cNvPr>
            <p:cNvSpPr txBox="1"/>
            <p:nvPr/>
          </p:nvSpPr>
          <p:spPr>
            <a:xfrm>
              <a:off x="4773906" y="1678590"/>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a:t>
              </a:r>
            </a:p>
          </p:txBody>
        </p:sp>
      </p:grpSp>
      <p:pic>
        <p:nvPicPr>
          <p:cNvPr id="14" name="Picture 7" descr="Icon&#10;&#10;Description automatically generated">
            <a:extLst>
              <a:ext uri="{FF2B5EF4-FFF2-40B4-BE49-F238E27FC236}">
                <a16:creationId xmlns:a16="http://schemas.microsoft.com/office/drawing/2014/main" id="{37C38549-7BFA-81DA-BA9F-424E2FB103EA}"/>
              </a:ext>
            </a:extLst>
          </p:cNvPr>
          <p:cNvPicPr>
            <a:picLocks noChangeAspect="1"/>
          </p:cNvPicPr>
          <p:nvPr/>
        </p:nvPicPr>
        <p:blipFill>
          <a:blip r:embed="rId3"/>
          <a:stretch>
            <a:fillRect/>
          </a:stretch>
        </p:blipFill>
        <p:spPr>
          <a:xfrm flipH="1">
            <a:off x="2210691" y="770753"/>
            <a:ext cx="791150" cy="986872"/>
          </a:xfrm>
          <a:prstGeom prst="rect">
            <a:avLst/>
          </a:prstGeom>
        </p:spPr>
      </p:pic>
      <p:pic>
        <p:nvPicPr>
          <p:cNvPr id="1028" name="Picture 4" descr="Network hub ">
            <a:extLst>
              <a:ext uri="{FF2B5EF4-FFF2-40B4-BE49-F238E27FC236}">
                <a16:creationId xmlns:a16="http://schemas.microsoft.com/office/drawing/2014/main" id="{CFA0D23E-E081-18DB-DD27-65E55934FF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6162" y="2336789"/>
            <a:ext cx="1219200" cy="1219200"/>
          </a:xfrm>
          <a:prstGeom prst="rect">
            <a:avLst/>
          </a:prstGeom>
          <a:noFill/>
          <a:extLst>
            <a:ext uri="{909E8E84-426E-40DD-AFC4-6F175D3DCCD1}">
              <a14:hiddenFill xmlns:a14="http://schemas.microsoft.com/office/drawing/2010/main">
                <a:solidFill>
                  <a:srgbClr val="FFFFFF"/>
                </a:solidFill>
              </a14:hiddenFill>
            </a:ext>
          </a:extLst>
        </p:spPr>
      </p:pic>
      <p:grpSp>
        <p:nvGrpSpPr>
          <p:cNvPr id="45" name="Group 44">
            <a:extLst>
              <a:ext uri="{FF2B5EF4-FFF2-40B4-BE49-F238E27FC236}">
                <a16:creationId xmlns:a16="http://schemas.microsoft.com/office/drawing/2014/main" id="{AE177277-9E00-60D8-BFE9-DF2EF6AB9F8C}"/>
              </a:ext>
            </a:extLst>
          </p:cNvPr>
          <p:cNvGrpSpPr/>
          <p:nvPr/>
        </p:nvGrpSpPr>
        <p:grpSpPr>
          <a:xfrm>
            <a:off x="4422775" y="4727575"/>
            <a:ext cx="254000" cy="927100"/>
            <a:chOff x="4422775" y="4727575"/>
            <a:chExt cx="254000" cy="927100"/>
          </a:xfrm>
        </p:grpSpPr>
        <p:grpSp>
          <p:nvGrpSpPr>
            <p:cNvPr id="43" name="Group 42">
              <a:extLst>
                <a:ext uri="{FF2B5EF4-FFF2-40B4-BE49-F238E27FC236}">
                  <a16:creationId xmlns:a16="http://schemas.microsoft.com/office/drawing/2014/main" id="{162994B1-800C-FBF5-5C09-E97AA092DB62}"/>
                </a:ext>
              </a:extLst>
            </p:cNvPr>
            <p:cNvGrpSpPr/>
            <p:nvPr/>
          </p:nvGrpSpPr>
          <p:grpSpPr>
            <a:xfrm>
              <a:off x="4442506" y="4747768"/>
              <a:ext cx="218975" cy="890509"/>
              <a:chOff x="4442506" y="4747768"/>
              <a:chExt cx="218975" cy="890509"/>
            </a:xfrm>
          </p:grpSpPr>
          <p:sp>
            <p:nvSpPr>
              <p:cNvPr id="37" name="Rectangle 36">
                <a:extLst>
                  <a:ext uri="{FF2B5EF4-FFF2-40B4-BE49-F238E27FC236}">
                    <a16:creationId xmlns:a16="http://schemas.microsoft.com/office/drawing/2014/main" id="{1E33D1B6-1E22-C22A-E9C3-D7D29C9A40A3}"/>
                  </a:ext>
                </a:extLst>
              </p:cNvPr>
              <p:cNvSpPr/>
              <p:nvPr/>
            </p:nvSpPr>
            <p:spPr>
              <a:xfrm>
                <a:off x="4442506" y="5494472"/>
                <a:ext cx="218975" cy="1438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2CED244-2E79-6554-DA6A-5904201C42F3}"/>
                  </a:ext>
                </a:extLst>
              </p:cNvPr>
              <p:cNvSpPr/>
              <p:nvPr/>
            </p:nvSpPr>
            <p:spPr>
              <a:xfrm>
                <a:off x="4442506" y="5345132"/>
                <a:ext cx="218975" cy="1438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C1B7488-AA7D-A0C2-3853-F24B368524E5}"/>
                  </a:ext>
                </a:extLst>
              </p:cNvPr>
              <p:cNvSpPr/>
              <p:nvPr/>
            </p:nvSpPr>
            <p:spPr>
              <a:xfrm>
                <a:off x="4442506" y="4897109"/>
                <a:ext cx="218975" cy="143805"/>
              </a:xfrm>
              <a:prstGeom prst="rect">
                <a:avLst/>
              </a:prstGeom>
              <a:solidFill>
                <a:srgbClr val="FF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EC28846-B535-1A91-5F0B-670F405F537C}"/>
                  </a:ext>
                </a:extLst>
              </p:cNvPr>
              <p:cNvSpPr/>
              <p:nvPr/>
            </p:nvSpPr>
            <p:spPr>
              <a:xfrm>
                <a:off x="4442506" y="5195791"/>
                <a:ext cx="218975" cy="14380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C5D29E9-AA2E-06E6-8BB1-37FF1F72782A}"/>
                  </a:ext>
                </a:extLst>
              </p:cNvPr>
              <p:cNvSpPr/>
              <p:nvPr/>
            </p:nvSpPr>
            <p:spPr>
              <a:xfrm>
                <a:off x="4442506" y="5046450"/>
                <a:ext cx="218975" cy="1438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9033DD7C-1E7F-EA51-0712-6ED651C0D274}"/>
                  </a:ext>
                </a:extLst>
              </p:cNvPr>
              <p:cNvSpPr/>
              <p:nvPr/>
            </p:nvSpPr>
            <p:spPr>
              <a:xfrm>
                <a:off x="4442506" y="4747768"/>
                <a:ext cx="218975" cy="14380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a:extLst>
                <a:ext uri="{FF2B5EF4-FFF2-40B4-BE49-F238E27FC236}">
                  <a16:creationId xmlns:a16="http://schemas.microsoft.com/office/drawing/2014/main" id="{6C58781E-F47D-D8EB-BEBD-C5A9113DA6A8}"/>
                </a:ext>
              </a:extLst>
            </p:cNvPr>
            <p:cNvSpPr/>
            <p:nvPr/>
          </p:nvSpPr>
          <p:spPr>
            <a:xfrm>
              <a:off x="4422775" y="4727575"/>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Rounded Corners 1">
            <a:extLst>
              <a:ext uri="{FF2B5EF4-FFF2-40B4-BE49-F238E27FC236}">
                <a16:creationId xmlns:a16="http://schemas.microsoft.com/office/drawing/2014/main" id="{E937B623-C3B9-02B3-68A0-048054221336}"/>
              </a:ext>
            </a:extLst>
          </p:cNvPr>
          <p:cNvSpPr/>
          <p:nvPr/>
        </p:nvSpPr>
        <p:spPr>
          <a:xfrm>
            <a:off x="3814618" y="1967346"/>
            <a:ext cx="5938982" cy="2355272"/>
          </a:xfrm>
          <a:prstGeom prst="roundRect">
            <a:avLst/>
          </a:prstGeom>
          <a:solidFill>
            <a:schemeClr val="accent1">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BD325F9-FF47-9604-E2B9-B5674DBC306A}"/>
              </a:ext>
            </a:extLst>
          </p:cNvPr>
          <p:cNvSpPr/>
          <p:nvPr/>
        </p:nvSpPr>
        <p:spPr>
          <a:xfrm>
            <a:off x="6437746" y="2309092"/>
            <a:ext cx="2937163" cy="1625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D34CA12-3978-1B6B-7053-814C67773E7B}"/>
              </a:ext>
            </a:extLst>
          </p:cNvPr>
          <p:cNvSpPr txBox="1"/>
          <p:nvPr/>
        </p:nvSpPr>
        <p:spPr>
          <a:xfrm>
            <a:off x="4110181" y="2216727"/>
            <a:ext cx="1450109" cy="1477328"/>
          </a:xfrm>
          <a:prstGeom prst="rect">
            <a:avLst/>
          </a:prstGeom>
          <a:noFill/>
        </p:spPr>
        <p:txBody>
          <a:bodyPr wrap="square" rtlCol="0">
            <a:spAutoFit/>
          </a:bodyPr>
          <a:lstStyle/>
          <a:p>
            <a:pPr algn="ctr"/>
            <a:r>
              <a:rPr lang="en-US"/>
              <a:t>Minimum Workload</a:t>
            </a:r>
          </a:p>
          <a:p>
            <a:pPr algn="ctr"/>
            <a:endParaRPr lang="en-US"/>
          </a:p>
          <a:p>
            <a:pPr algn="ctr"/>
            <a:r>
              <a:rPr lang="en-US"/>
              <a:t>Server: C</a:t>
            </a:r>
          </a:p>
          <a:p>
            <a:pPr algn="ctr"/>
            <a:r>
              <a:rPr lang="en-US"/>
              <a:t>Value: 20</a:t>
            </a:r>
          </a:p>
        </p:txBody>
      </p:sp>
      <p:sp>
        <p:nvSpPr>
          <p:cNvPr id="16" name="TextBox 15">
            <a:extLst>
              <a:ext uri="{FF2B5EF4-FFF2-40B4-BE49-F238E27FC236}">
                <a16:creationId xmlns:a16="http://schemas.microsoft.com/office/drawing/2014/main" id="{872DAD6C-40C3-4C3B-2A5A-B9E5D59C965A}"/>
              </a:ext>
            </a:extLst>
          </p:cNvPr>
          <p:cNvSpPr txBox="1"/>
          <p:nvPr/>
        </p:nvSpPr>
        <p:spPr>
          <a:xfrm>
            <a:off x="6516255" y="1944254"/>
            <a:ext cx="2784764" cy="369332"/>
          </a:xfrm>
          <a:prstGeom prst="rect">
            <a:avLst/>
          </a:prstGeom>
          <a:noFill/>
        </p:spPr>
        <p:txBody>
          <a:bodyPr wrap="square" rtlCol="0">
            <a:spAutoFit/>
          </a:bodyPr>
          <a:lstStyle/>
          <a:p>
            <a:pPr algn="ctr"/>
            <a:r>
              <a:rPr lang="en-US"/>
              <a:t>Migration Directory</a:t>
            </a:r>
          </a:p>
        </p:txBody>
      </p:sp>
      <p:sp>
        <p:nvSpPr>
          <p:cNvPr id="4" name="Slide Number Placeholder 3">
            <a:extLst>
              <a:ext uri="{FF2B5EF4-FFF2-40B4-BE49-F238E27FC236}">
                <a16:creationId xmlns:a16="http://schemas.microsoft.com/office/drawing/2014/main" id="{E37CA0BE-C4AE-8FB2-3750-16C00393FB9D}"/>
              </a:ext>
            </a:extLst>
          </p:cNvPr>
          <p:cNvSpPr>
            <a:spLocks noGrp="1"/>
          </p:cNvSpPr>
          <p:nvPr>
            <p:ph type="sldNum" sz="quarter" idx="12"/>
          </p:nvPr>
        </p:nvSpPr>
        <p:spPr/>
        <p:txBody>
          <a:bodyPr/>
          <a:lstStyle/>
          <a:p>
            <a:fld id="{CE74A110-DBB9-CA44-8C7F-E2E29250936F}" type="slidenum">
              <a:rPr lang="en-US" smtClean="0"/>
              <a:t>50</a:t>
            </a:fld>
            <a:endParaRPr lang="en-US"/>
          </a:p>
        </p:txBody>
      </p:sp>
    </p:spTree>
    <p:extLst>
      <p:ext uri="{BB962C8B-B14F-4D97-AF65-F5344CB8AC3E}">
        <p14:creationId xmlns:p14="http://schemas.microsoft.com/office/powerpoint/2010/main" val="22284557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6214A20-4AF9-19B3-4D66-964C89951DD9}"/>
              </a:ext>
            </a:extLst>
          </p:cNvPr>
          <p:cNvGrpSpPr/>
          <p:nvPr/>
        </p:nvGrpSpPr>
        <p:grpSpPr>
          <a:xfrm>
            <a:off x="2662528" y="4724410"/>
            <a:ext cx="1254464" cy="1234138"/>
            <a:chOff x="4746504" y="1547938"/>
            <a:chExt cx="1140422" cy="1121944"/>
          </a:xfrm>
        </p:grpSpPr>
        <p:pic>
          <p:nvPicPr>
            <p:cNvPr id="12" name="Picture 51" descr="A picture containing electronics, projector&#10;&#10;Description automatically generated">
              <a:extLst>
                <a:ext uri="{FF2B5EF4-FFF2-40B4-BE49-F238E27FC236}">
                  <a16:creationId xmlns:a16="http://schemas.microsoft.com/office/drawing/2014/main" id="{5CC06CE4-58EB-8FAF-1116-1D01C64BBA0B}"/>
                </a:ext>
              </a:extLst>
            </p:cNvPr>
            <p:cNvPicPr>
              <a:picLocks noChangeAspect="1"/>
            </p:cNvPicPr>
            <p:nvPr/>
          </p:nvPicPr>
          <p:blipFill>
            <a:blip r:embed="rId3"/>
            <a:stretch>
              <a:fillRect/>
            </a:stretch>
          </p:blipFill>
          <p:spPr>
            <a:xfrm>
              <a:off x="4746504" y="1547938"/>
              <a:ext cx="1140422" cy="1121944"/>
            </a:xfrm>
            <a:prstGeom prst="rect">
              <a:avLst/>
            </a:prstGeom>
          </p:spPr>
        </p:pic>
        <p:sp>
          <p:nvSpPr>
            <p:cNvPr id="13" name="TextBox 12">
              <a:extLst>
                <a:ext uri="{FF2B5EF4-FFF2-40B4-BE49-F238E27FC236}">
                  <a16:creationId xmlns:a16="http://schemas.microsoft.com/office/drawing/2014/main" id="{B6B51C69-9821-F1E4-F274-633A4B81980F}"/>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pic>
        <p:nvPicPr>
          <p:cNvPr id="14" name="Picture 7" descr="Icon&#10;&#10;Description automatically generated">
            <a:extLst>
              <a:ext uri="{FF2B5EF4-FFF2-40B4-BE49-F238E27FC236}">
                <a16:creationId xmlns:a16="http://schemas.microsoft.com/office/drawing/2014/main" id="{37C38549-7BFA-81DA-BA9F-424E2FB103EA}"/>
              </a:ext>
            </a:extLst>
          </p:cNvPr>
          <p:cNvPicPr>
            <a:picLocks noChangeAspect="1"/>
          </p:cNvPicPr>
          <p:nvPr/>
        </p:nvPicPr>
        <p:blipFill>
          <a:blip r:embed="rId4"/>
          <a:stretch>
            <a:fillRect/>
          </a:stretch>
        </p:blipFill>
        <p:spPr>
          <a:xfrm flipH="1">
            <a:off x="2363091" y="225808"/>
            <a:ext cx="791150" cy="986872"/>
          </a:xfrm>
          <a:prstGeom prst="rect">
            <a:avLst/>
          </a:prstGeom>
        </p:spPr>
      </p:pic>
      <p:pic>
        <p:nvPicPr>
          <p:cNvPr id="1028" name="Picture 4" descr="Network hub ">
            <a:extLst>
              <a:ext uri="{FF2B5EF4-FFF2-40B4-BE49-F238E27FC236}">
                <a16:creationId xmlns:a16="http://schemas.microsoft.com/office/drawing/2014/main" id="{CFA0D23E-E081-18DB-DD27-65E55934FF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0162" y="2410680"/>
            <a:ext cx="1219200" cy="1219200"/>
          </a:xfrm>
          <a:prstGeom prst="rect">
            <a:avLst/>
          </a:prstGeom>
          <a:noFill/>
          <a:extLst>
            <a:ext uri="{909E8E84-426E-40DD-AFC4-6F175D3DCCD1}">
              <a14:hiddenFill xmlns:a14="http://schemas.microsoft.com/office/drawing/2010/main">
                <a:solidFill>
                  <a:srgbClr val="FFFFFF"/>
                </a:solidFill>
              </a14:hiddenFill>
            </a:ext>
          </a:extLst>
        </p:spPr>
      </p:pic>
      <p:grpSp>
        <p:nvGrpSpPr>
          <p:cNvPr id="45" name="Group 44">
            <a:extLst>
              <a:ext uri="{FF2B5EF4-FFF2-40B4-BE49-F238E27FC236}">
                <a16:creationId xmlns:a16="http://schemas.microsoft.com/office/drawing/2014/main" id="{AE177277-9E00-60D8-BFE9-DF2EF6AB9F8C}"/>
              </a:ext>
            </a:extLst>
          </p:cNvPr>
          <p:cNvGrpSpPr/>
          <p:nvPr/>
        </p:nvGrpSpPr>
        <p:grpSpPr>
          <a:xfrm>
            <a:off x="4422775" y="4727575"/>
            <a:ext cx="254000" cy="927100"/>
            <a:chOff x="4422775" y="4727575"/>
            <a:chExt cx="254000" cy="927100"/>
          </a:xfrm>
        </p:grpSpPr>
        <p:grpSp>
          <p:nvGrpSpPr>
            <p:cNvPr id="43" name="Group 42">
              <a:extLst>
                <a:ext uri="{FF2B5EF4-FFF2-40B4-BE49-F238E27FC236}">
                  <a16:creationId xmlns:a16="http://schemas.microsoft.com/office/drawing/2014/main" id="{162994B1-800C-FBF5-5C09-E97AA092DB62}"/>
                </a:ext>
              </a:extLst>
            </p:cNvPr>
            <p:cNvGrpSpPr/>
            <p:nvPr/>
          </p:nvGrpSpPr>
          <p:grpSpPr>
            <a:xfrm>
              <a:off x="4442506" y="4747768"/>
              <a:ext cx="218975" cy="890509"/>
              <a:chOff x="4442506" y="4747768"/>
              <a:chExt cx="218975" cy="890509"/>
            </a:xfrm>
          </p:grpSpPr>
          <p:sp>
            <p:nvSpPr>
              <p:cNvPr id="37" name="Rectangle 36">
                <a:extLst>
                  <a:ext uri="{FF2B5EF4-FFF2-40B4-BE49-F238E27FC236}">
                    <a16:creationId xmlns:a16="http://schemas.microsoft.com/office/drawing/2014/main" id="{1E33D1B6-1E22-C22A-E9C3-D7D29C9A40A3}"/>
                  </a:ext>
                </a:extLst>
              </p:cNvPr>
              <p:cNvSpPr/>
              <p:nvPr/>
            </p:nvSpPr>
            <p:spPr>
              <a:xfrm>
                <a:off x="4442506" y="5494472"/>
                <a:ext cx="218975" cy="1438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2CED244-2E79-6554-DA6A-5904201C42F3}"/>
                  </a:ext>
                </a:extLst>
              </p:cNvPr>
              <p:cNvSpPr/>
              <p:nvPr/>
            </p:nvSpPr>
            <p:spPr>
              <a:xfrm>
                <a:off x="4442506" y="5345132"/>
                <a:ext cx="218975" cy="1438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C1B7488-AA7D-A0C2-3853-F24B368524E5}"/>
                  </a:ext>
                </a:extLst>
              </p:cNvPr>
              <p:cNvSpPr/>
              <p:nvPr/>
            </p:nvSpPr>
            <p:spPr>
              <a:xfrm>
                <a:off x="4442506" y="4897109"/>
                <a:ext cx="218975" cy="143805"/>
              </a:xfrm>
              <a:prstGeom prst="rect">
                <a:avLst/>
              </a:prstGeom>
              <a:solidFill>
                <a:srgbClr val="FF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EC28846-B535-1A91-5F0B-670F405F537C}"/>
                  </a:ext>
                </a:extLst>
              </p:cNvPr>
              <p:cNvSpPr/>
              <p:nvPr/>
            </p:nvSpPr>
            <p:spPr>
              <a:xfrm>
                <a:off x="4442506" y="5195791"/>
                <a:ext cx="218975" cy="14380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C5D29E9-AA2E-06E6-8BB1-37FF1F72782A}"/>
                  </a:ext>
                </a:extLst>
              </p:cNvPr>
              <p:cNvSpPr/>
              <p:nvPr/>
            </p:nvSpPr>
            <p:spPr>
              <a:xfrm>
                <a:off x="4442506" y="5046450"/>
                <a:ext cx="218975" cy="1438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9033DD7C-1E7F-EA51-0712-6ED651C0D274}"/>
                  </a:ext>
                </a:extLst>
              </p:cNvPr>
              <p:cNvSpPr/>
              <p:nvPr/>
            </p:nvSpPr>
            <p:spPr>
              <a:xfrm>
                <a:off x="4442506" y="4747768"/>
                <a:ext cx="218975" cy="14380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a:extLst>
                <a:ext uri="{FF2B5EF4-FFF2-40B4-BE49-F238E27FC236}">
                  <a16:creationId xmlns:a16="http://schemas.microsoft.com/office/drawing/2014/main" id="{6C58781E-F47D-D8EB-BEBD-C5A9113DA6A8}"/>
                </a:ext>
              </a:extLst>
            </p:cNvPr>
            <p:cNvSpPr/>
            <p:nvPr/>
          </p:nvSpPr>
          <p:spPr>
            <a:xfrm>
              <a:off x="4422775" y="4727575"/>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4" name="Table 16">
            <a:extLst>
              <a:ext uri="{FF2B5EF4-FFF2-40B4-BE49-F238E27FC236}">
                <a16:creationId xmlns:a16="http://schemas.microsoft.com/office/drawing/2014/main" id="{3066A11B-4E60-2C26-4779-0AA5F2578D93}"/>
              </a:ext>
            </a:extLst>
          </p:cNvPr>
          <p:cNvGraphicFramePr>
            <a:graphicFrameLocks noGrp="1"/>
          </p:cNvGraphicFramePr>
          <p:nvPr>
            <p:extLst>
              <p:ext uri="{D42A27DB-BD31-4B8C-83A1-F6EECF244321}">
                <p14:modId xmlns:p14="http://schemas.microsoft.com/office/powerpoint/2010/main" val="1639393658"/>
              </p:ext>
            </p:extLst>
          </p:nvPr>
        </p:nvGraphicFramePr>
        <p:xfrm>
          <a:off x="3602181" y="2280612"/>
          <a:ext cx="7112001" cy="1483360"/>
        </p:xfrm>
        <a:graphic>
          <a:graphicData uri="http://schemas.openxmlformats.org/drawingml/2006/table">
            <a:tbl>
              <a:tblPr firstRow="1" bandRow="1">
                <a:tableStyleId>{5C22544A-7EE6-4342-B048-85BDC9FD1C3A}</a:tableStyleId>
              </a:tblPr>
              <a:tblGrid>
                <a:gridCol w="2370667">
                  <a:extLst>
                    <a:ext uri="{9D8B030D-6E8A-4147-A177-3AD203B41FA5}">
                      <a16:colId xmlns:a16="http://schemas.microsoft.com/office/drawing/2014/main" val="1594626085"/>
                    </a:ext>
                  </a:extLst>
                </a:gridCol>
                <a:gridCol w="2370667">
                  <a:extLst>
                    <a:ext uri="{9D8B030D-6E8A-4147-A177-3AD203B41FA5}">
                      <a16:colId xmlns:a16="http://schemas.microsoft.com/office/drawing/2014/main" val="1636423351"/>
                    </a:ext>
                  </a:extLst>
                </a:gridCol>
                <a:gridCol w="2370667">
                  <a:extLst>
                    <a:ext uri="{9D8B030D-6E8A-4147-A177-3AD203B41FA5}">
                      <a16:colId xmlns:a16="http://schemas.microsoft.com/office/drawing/2014/main" val="153302822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Key (</a:t>
                      </a:r>
                      <a:r>
                        <a:rPr lang="en-US" b="1"/>
                        <a:t>Client </a:t>
                      </a:r>
                      <a:r>
                        <a:rPr lang="en-US" b="1" err="1"/>
                        <a:t>IP:Port</a:t>
                      </a:r>
                      <a:r>
                        <a:rPr lang="en-US" b="1"/>
                        <a: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Value 1 (Origin </a:t>
                      </a:r>
                      <a:r>
                        <a:rPr lang="en-US" err="1"/>
                        <a:t>IP:Port</a:t>
                      </a:r>
                      <a:r>
                        <a:rPr lang="en-US"/>
                        <a: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Value 2 (Target </a:t>
                      </a:r>
                      <a:r>
                        <a:rPr lang="en-US" err="1"/>
                        <a:t>IP:Port</a:t>
                      </a:r>
                      <a:r>
                        <a:rPr lang="en-US"/>
                        <a: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70840">
                <a:tc>
                  <a:txBody>
                    <a:bodyPr/>
                    <a:lstStyle/>
                    <a:p>
                      <a:pPr algn="ct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r h="370840">
                <a:tc>
                  <a:txBody>
                    <a:bodyPr/>
                    <a:lstStyle/>
                    <a:p>
                      <a:pPr algn="ct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898982"/>
                  </a:ext>
                </a:extLst>
              </a:tr>
              <a:tr h="370840">
                <a:tc>
                  <a:txBody>
                    <a:bodyPr/>
                    <a:lstStyle/>
                    <a:p>
                      <a:pPr algn="ct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4620534"/>
                  </a:ext>
                </a:extLst>
              </a:tr>
            </a:tbl>
          </a:graphicData>
        </a:graphic>
      </p:graphicFrame>
      <p:sp>
        <p:nvSpPr>
          <p:cNvPr id="24" name="TextBox 23">
            <a:extLst>
              <a:ext uri="{FF2B5EF4-FFF2-40B4-BE49-F238E27FC236}">
                <a16:creationId xmlns:a16="http://schemas.microsoft.com/office/drawing/2014/main" id="{93D1A8E6-DA89-3C5F-30E9-9A4D797BB947}"/>
              </a:ext>
            </a:extLst>
          </p:cNvPr>
          <p:cNvSpPr txBox="1"/>
          <p:nvPr/>
        </p:nvSpPr>
        <p:spPr>
          <a:xfrm>
            <a:off x="2161579" y="1058131"/>
            <a:ext cx="119417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C0</a:t>
            </a:r>
          </a:p>
        </p:txBody>
      </p:sp>
      <p:pic>
        <p:nvPicPr>
          <p:cNvPr id="25" name="Picture 7" descr="Icon&#10;&#10;Description automatically generated">
            <a:extLst>
              <a:ext uri="{FF2B5EF4-FFF2-40B4-BE49-F238E27FC236}">
                <a16:creationId xmlns:a16="http://schemas.microsoft.com/office/drawing/2014/main" id="{F0919DCD-E58E-054F-E011-3FF1CC819BE6}"/>
              </a:ext>
            </a:extLst>
          </p:cNvPr>
          <p:cNvPicPr>
            <a:picLocks noChangeAspect="1"/>
          </p:cNvPicPr>
          <p:nvPr/>
        </p:nvPicPr>
        <p:blipFill>
          <a:blip r:embed="rId4"/>
          <a:stretch>
            <a:fillRect/>
          </a:stretch>
        </p:blipFill>
        <p:spPr>
          <a:xfrm flipH="1">
            <a:off x="7780219" y="267372"/>
            <a:ext cx="791150" cy="986872"/>
          </a:xfrm>
          <a:prstGeom prst="rect">
            <a:avLst/>
          </a:prstGeom>
        </p:spPr>
      </p:pic>
      <p:sp>
        <p:nvSpPr>
          <p:cNvPr id="26" name="TextBox 25">
            <a:extLst>
              <a:ext uri="{FF2B5EF4-FFF2-40B4-BE49-F238E27FC236}">
                <a16:creationId xmlns:a16="http://schemas.microsoft.com/office/drawing/2014/main" id="{8FAD839B-B104-7325-B33C-C9BE65B0DA27}"/>
              </a:ext>
            </a:extLst>
          </p:cNvPr>
          <p:cNvSpPr txBox="1"/>
          <p:nvPr/>
        </p:nvSpPr>
        <p:spPr>
          <a:xfrm>
            <a:off x="7578707" y="1099695"/>
            <a:ext cx="119417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C1</a:t>
            </a:r>
          </a:p>
        </p:txBody>
      </p:sp>
      <p:grpSp>
        <p:nvGrpSpPr>
          <p:cNvPr id="27" name="Group 26">
            <a:extLst>
              <a:ext uri="{FF2B5EF4-FFF2-40B4-BE49-F238E27FC236}">
                <a16:creationId xmlns:a16="http://schemas.microsoft.com/office/drawing/2014/main" id="{A0975E44-1735-5FBB-0D46-0476D36455A5}"/>
              </a:ext>
            </a:extLst>
          </p:cNvPr>
          <p:cNvGrpSpPr/>
          <p:nvPr/>
        </p:nvGrpSpPr>
        <p:grpSpPr>
          <a:xfrm>
            <a:off x="5475002" y="4581248"/>
            <a:ext cx="1254464" cy="1234138"/>
            <a:chOff x="4746504" y="1547938"/>
            <a:chExt cx="1140422" cy="1121944"/>
          </a:xfrm>
        </p:grpSpPr>
        <p:pic>
          <p:nvPicPr>
            <p:cNvPr id="28" name="Picture 51" descr="A picture containing electronics, projector&#10;&#10;Description automatically generated">
              <a:extLst>
                <a:ext uri="{FF2B5EF4-FFF2-40B4-BE49-F238E27FC236}">
                  <a16:creationId xmlns:a16="http://schemas.microsoft.com/office/drawing/2014/main" id="{EDB9F9CA-B065-F633-4773-691FE5164B1D}"/>
                </a:ext>
              </a:extLst>
            </p:cNvPr>
            <p:cNvPicPr>
              <a:picLocks noChangeAspect="1"/>
            </p:cNvPicPr>
            <p:nvPr/>
          </p:nvPicPr>
          <p:blipFill>
            <a:blip r:embed="rId3"/>
            <a:stretch>
              <a:fillRect/>
            </a:stretch>
          </p:blipFill>
          <p:spPr>
            <a:xfrm>
              <a:off x="4746504" y="1547938"/>
              <a:ext cx="1140422" cy="1121944"/>
            </a:xfrm>
            <a:prstGeom prst="rect">
              <a:avLst/>
            </a:prstGeom>
          </p:spPr>
        </p:pic>
        <p:sp>
          <p:nvSpPr>
            <p:cNvPr id="29" name="TextBox 28">
              <a:extLst>
                <a:ext uri="{FF2B5EF4-FFF2-40B4-BE49-F238E27FC236}">
                  <a16:creationId xmlns:a16="http://schemas.microsoft.com/office/drawing/2014/main" id="{E1A66241-443A-A55C-3E53-0CF0546BBFB8}"/>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grpSp>
        <p:nvGrpSpPr>
          <p:cNvPr id="30" name="Group 29">
            <a:extLst>
              <a:ext uri="{FF2B5EF4-FFF2-40B4-BE49-F238E27FC236}">
                <a16:creationId xmlns:a16="http://schemas.microsoft.com/office/drawing/2014/main" id="{052BC06B-9224-9923-E8ED-A1696B18675E}"/>
              </a:ext>
            </a:extLst>
          </p:cNvPr>
          <p:cNvGrpSpPr/>
          <p:nvPr/>
        </p:nvGrpSpPr>
        <p:grpSpPr>
          <a:xfrm>
            <a:off x="658237" y="4696700"/>
            <a:ext cx="1254464" cy="1234138"/>
            <a:chOff x="4746504" y="1547938"/>
            <a:chExt cx="1140422" cy="1121944"/>
          </a:xfrm>
        </p:grpSpPr>
        <p:pic>
          <p:nvPicPr>
            <p:cNvPr id="31" name="Picture 51" descr="A picture containing electronics, projector&#10;&#10;Description automatically generated">
              <a:extLst>
                <a:ext uri="{FF2B5EF4-FFF2-40B4-BE49-F238E27FC236}">
                  <a16:creationId xmlns:a16="http://schemas.microsoft.com/office/drawing/2014/main" id="{C06444EF-7592-482D-EE5C-84091FF96683}"/>
                </a:ext>
              </a:extLst>
            </p:cNvPr>
            <p:cNvPicPr>
              <a:picLocks noChangeAspect="1"/>
            </p:cNvPicPr>
            <p:nvPr/>
          </p:nvPicPr>
          <p:blipFill>
            <a:blip r:embed="rId3"/>
            <a:stretch>
              <a:fillRect/>
            </a:stretch>
          </p:blipFill>
          <p:spPr>
            <a:xfrm>
              <a:off x="4746504" y="1547938"/>
              <a:ext cx="1140422" cy="1121944"/>
            </a:xfrm>
            <a:prstGeom prst="rect">
              <a:avLst/>
            </a:prstGeom>
          </p:spPr>
        </p:pic>
        <p:sp>
          <p:nvSpPr>
            <p:cNvPr id="32" name="TextBox 31">
              <a:extLst>
                <a:ext uri="{FF2B5EF4-FFF2-40B4-BE49-F238E27FC236}">
                  <a16:creationId xmlns:a16="http://schemas.microsoft.com/office/drawing/2014/main" id="{C67C1909-36A7-70CC-9783-7E1CF9D3BD09}"/>
                </a:ext>
              </a:extLst>
            </p:cNvPr>
            <p:cNvSpPr txBox="1"/>
            <p:nvPr/>
          </p:nvSpPr>
          <p:spPr>
            <a:xfrm>
              <a:off x="4773906" y="2207575"/>
              <a:ext cx="1085613" cy="3637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Frontend</a:t>
              </a:r>
            </a:p>
          </p:txBody>
        </p:sp>
      </p:grpSp>
      <p:sp>
        <p:nvSpPr>
          <p:cNvPr id="2" name="Slide Number Placeholder 1">
            <a:extLst>
              <a:ext uri="{FF2B5EF4-FFF2-40B4-BE49-F238E27FC236}">
                <a16:creationId xmlns:a16="http://schemas.microsoft.com/office/drawing/2014/main" id="{6347383E-6F68-42FB-957A-17D1025FDBCE}"/>
              </a:ext>
            </a:extLst>
          </p:cNvPr>
          <p:cNvSpPr>
            <a:spLocks noGrp="1"/>
          </p:cNvSpPr>
          <p:nvPr>
            <p:ph type="sldNum" sz="quarter" idx="12"/>
          </p:nvPr>
        </p:nvSpPr>
        <p:spPr/>
        <p:txBody>
          <a:bodyPr/>
          <a:lstStyle/>
          <a:p>
            <a:fld id="{CE74A110-DBB9-CA44-8C7F-E2E29250936F}" type="slidenum">
              <a:rPr lang="en-US" smtClean="0"/>
              <a:t>51</a:t>
            </a:fld>
            <a:endParaRPr lang="en-US"/>
          </a:p>
        </p:txBody>
      </p:sp>
    </p:spTree>
    <p:extLst>
      <p:ext uri="{BB962C8B-B14F-4D97-AF65-F5344CB8AC3E}">
        <p14:creationId xmlns:p14="http://schemas.microsoft.com/office/powerpoint/2010/main" val="41442649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6214A20-4AF9-19B3-4D66-964C89951DD9}"/>
              </a:ext>
            </a:extLst>
          </p:cNvPr>
          <p:cNvGrpSpPr/>
          <p:nvPr/>
        </p:nvGrpSpPr>
        <p:grpSpPr>
          <a:xfrm>
            <a:off x="2662528" y="4724410"/>
            <a:ext cx="1254464" cy="1234138"/>
            <a:chOff x="4746504" y="1547938"/>
            <a:chExt cx="1140422" cy="1121944"/>
          </a:xfrm>
        </p:grpSpPr>
        <p:pic>
          <p:nvPicPr>
            <p:cNvPr id="12" name="Picture 51" descr="A picture containing electronics, projector&#10;&#10;Description automatically generated">
              <a:extLst>
                <a:ext uri="{FF2B5EF4-FFF2-40B4-BE49-F238E27FC236}">
                  <a16:creationId xmlns:a16="http://schemas.microsoft.com/office/drawing/2014/main" id="{5CC06CE4-58EB-8FAF-1116-1D01C64BBA0B}"/>
                </a:ext>
              </a:extLst>
            </p:cNvPr>
            <p:cNvPicPr>
              <a:picLocks noChangeAspect="1"/>
            </p:cNvPicPr>
            <p:nvPr/>
          </p:nvPicPr>
          <p:blipFill>
            <a:blip r:embed="rId3"/>
            <a:stretch>
              <a:fillRect/>
            </a:stretch>
          </p:blipFill>
          <p:spPr>
            <a:xfrm>
              <a:off x="4746504" y="1547938"/>
              <a:ext cx="1140422" cy="1121944"/>
            </a:xfrm>
            <a:prstGeom prst="rect">
              <a:avLst/>
            </a:prstGeom>
          </p:spPr>
        </p:pic>
        <p:sp>
          <p:nvSpPr>
            <p:cNvPr id="13" name="TextBox 12">
              <a:extLst>
                <a:ext uri="{FF2B5EF4-FFF2-40B4-BE49-F238E27FC236}">
                  <a16:creationId xmlns:a16="http://schemas.microsoft.com/office/drawing/2014/main" id="{B6B51C69-9821-F1E4-F274-633A4B81980F}"/>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pic>
        <p:nvPicPr>
          <p:cNvPr id="14" name="Picture 7" descr="Icon&#10;&#10;Description automatically generated">
            <a:extLst>
              <a:ext uri="{FF2B5EF4-FFF2-40B4-BE49-F238E27FC236}">
                <a16:creationId xmlns:a16="http://schemas.microsoft.com/office/drawing/2014/main" id="{37C38549-7BFA-81DA-BA9F-424E2FB103EA}"/>
              </a:ext>
            </a:extLst>
          </p:cNvPr>
          <p:cNvPicPr>
            <a:picLocks noChangeAspect="1"/>
          </p:cNvPicPr>
          <p:nvPr/>
        </p:nvPicPr>
        <p:blipFill>
          <a:blip r:embed="rId4"/>
          <a:stretch>
            <a:fillRect/>
          </a:stretch>
        </p:blipFill>
        <p:spPr>
          <a:xfrm flipH="1">
            <a:off x="2363091" y="225808"/>
            <a:ext cx="791150" cy="986872"/>
          </a:xfrm>
          <a:prstGeom prst="rect">
            <a:avLst/>
          </a:prstGeom>
        </p:spPr>
      </p:pic>
      <p:pic>
        <p:nvPicPr>
          <p:cNvPr id="1028" name="Picture 4" descr="Network hub ">
            <a:extLst>
              <a:ext uri="{FF2B5EF4-FFF2-40B4-BE49-F238E27FC236}">
                <a16:creationId xmlns:a16="http://schemas.microsoft.com/office/drawing/2014/main" id="{CFA0D23E-E081-18DB-DD27-65E55934FF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0162" y="2410680"/>
            <a:ext cx="1219200" cy="1219200"/>
          </a:xfrm>
          <a:prstGeom prst="rect">
            <a:avLst/>
          </a:prstGeom>
          <a:noFill/>
          <a:extLst>
            <a:ext uri="{909E8E84-426E-40DD-AFC4-6F175D3DCCD1}">
              <a14:hiddenFill xmlns:a14="http://schemas.microsoft.com/office/drawing/2010/main">
                <a:solidFill>
                  <a:srgbClr val="FFFFFF"/>
                </a:solidFill>
              </a14:hiddenFill>
            </a:ext>
          </a:extLst>
        </p:spPr>
      </p:pic>
      <p:grpSp>
        <p:nvGrpSpPr>
          <p:cNvPr id="45" name="Group 44">
            <a:extLst>
              <a:ext uri="{FF2B5EF4-FFF2-40B4-BE49-F238E27FC236}">
                <a16:creationId xmlns:a16="http://schemas.microsoft.com/office/drawing/2014/main" id="{AE177277-9E00-60D8-BFE9-DF2EF6AB9F8C}"/>
              </a:ext>
            </a:extLst>
          </p:cNvPr>
          <p:cNvGrpSpPr/>
          <p:nvPr/>
        </p:nvGrpSpPr>
        <p:grpSpPr>
          <a:xfrm>
            <a:off x="4422775" y="4727575"/>
            <a:ext cx="254000" cy="927100"/>
            <a:chOff x="4422775" y="4727575"/>
            <a:chExt cx="254000" cy="927100"/>
          </a:xfrm>
        </p:grpSpPr>
        <p:grpSp>
          <p:nvGrpSpPr>
            <p:cNvPr id="43" name="Group 42">
              <a:extLst>
                <a:ext uri="{FF2B5EF4-FFF2-40B4-BE49-F238E27FC236}">
                  <a16:creationId xmlns:a16="http://schemas.microsoft.com/office/drawing/2014/main" id="{162994B1-800C-FBF5-5C09-E97AA092DB62}"/>
                </a:ext>
              </a:extLst>
            </p:cNvPr>
            <p:cNvGrpSpPr/>
            <p:nvPr/>
          </p:nvGrpSpPr>
          <p:grpSpPr>
            <a:xfrm>
              <a:off x="4442506" y="4747768"/>
              <a:ext cx="218975" cy="890509"/>
              <a:chOff x="4442506" y="4747768"/>
              <a:chExt cx="218975" cy="890509"/>
            </a:xfrm>
          </p:grpSpPr>
          <p:sp>
            <p:nvSpPr>
              <p:cNvPr id="37" name="Rectangle 36">
                <a:extLst>
                  <a:ext uri="{FF2B5EF4-FFF2-40B4-BE49-F238E27FC236}">
                    <a16:creationId xmlns:a16="http://schemas.microsoft.com/office/drawing/2014/main" id="{1E33D1B6-1E22-C22A-E9C3-D7D29C9A40A3}"/>
                  </a:ext>
                </a:extLst>
              </p:cNvPr>
              <p:cNvSpPr/>
              <p:nvPr/>
            </p:nvSpPr>
            <p:spPr>
              <a:xfrm>
                <a:off x="4442506" y="5494472"/>
                <a:ext cx="218975" cy="1438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2CED244-2E79-6554-DA6A-5904201C42F3}"/>
                  </a:ext>
                </a:extLst>
              </p:cNvPr>
              <p:cNvSpPr/>
              <p:nvPr/>
            </p:nvSpPr>
            <p:spPr>
              <a:xfrm>
                <a:off x="4442506" y="5345132"/>
                <a:ext cx="218975" cy="1438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C1B7488-AA7D-A0C2-3853-F24B368524E5}"/>
                  </a:ext>
                </a:extLst>
              </p:cNvPr>
              <p:cNvSpPr/>
              <p:nvPr/>
            </p:nvSpPr>
            <p:spPr>
              <a:xfrm>
                <a:off x="4442506" y="4897109"/>
                <a:ext cx="218975" cy="143805"/>
              </a:xfrm>
              <a:prstGeom prst="rect">
                <a:avLst/>
              </a:prstGeom>
              <a:solidFill>
                <a:srgbClr val="FF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EC28846-B535-1A91-5F0B-670F405F537C}"/>
                  </a:ext>
                </a:extLst>
              </p:cNvPr>
              <p:cNvSpPr/>
              <p:nvPr/>
            </p:nvSpPr>
            <p:spPr>
              <a:xfrm>
                <a:off x="4442506" y="5195791"/>
                <a:ext cx="218975" cy="14380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C5D29E9-AA2E-06E6-8BB1-37FF1F72782A}"/>
                  </a:ext>
                </a:extLst>
              </p:cNvPr>
              <p:cNvSpPr/>
              <p:nvPr/>
            </p:nvSpPr>
            <p:spPr>
              <a:xfrm>
                <a:off x="4442506" y="5046450"/>
                <a:ext cx="218975" cy="1438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9033DD7C-1E7F-EA51-0712-6ED651C0D274}"/>
                  </a:ext>
                </a:extLst>
              </p:cNvPr>
              <p:cNvSpPr/>
              <p:nvPr/>
            </p:nvSpPr>
            <p:spPr>
              <a:xfrm>
                <a:off x="4442506" y="4747768"/>
                <a:ext cx="218975" cy="14380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a:extLst>
                <a:ext uri="{FF2B5EF4-FFF2-40B4-BE49-F238E27FC236}">
                  <a16:creationId xmlns:a16="http://schemas.microsoft.com/office/drawing/2014/main" id="{6C58781E-F47D-D8EB-BEBD-C5A9113DA6A8}"/>
                </a:ext>
              </a:extLst>
            </p:cNvPr>
            <p:cNvSpPr/>
            <p:nvPr/>
          </p:nvSpPr>
          <p:spPr>
            <a:xfrm>
              <a:off x="4422775" y="4727575"/>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4" name="Table 16">
            <a:extLst>
              <a:ext uri="{FF2B5EF4-FFF2-40B4-BE49-F238E27FC236}">
                <a16:creationId xmlns:a16="http://schemas.microsoft.com/office/drawing/2014/main" id="{3066A11B-4E60-2C26-4779-0AA5F2578D93}"/>
              </a:ext>
            </a:extLst>
          </p:cNvPr>
          <p:cNvGraphicFramePr>
            <a:graphicFrameLocks noGrp="1"/>
          </p:cNvGraphicFramePr>
          <p:nvPr>
            <p:extLst>
              <p:ext uri="{D42A27DB-BD31-4B8C-83A1-F6EECF244321}">
                <p14:modId xmlns:p14="http://schemas.microsoft.com/office/powerpoint/2010/main" val="4119160732"/>
              </p:ext>
            </p:extLst>
          </p:nvPr>
        </p:nvGraphicFramePr>
        <p:xfrm>
          <a:off x="4267199" y="2382212"/>
          <a:ext cx="4741334" cy="1483360"/>
        </p:xfrm>
        <a:graphic>
          <a:graphicData uri="http://schemas.openxmlformats.org/drawingml/2006/table">
            <a:tbl>
              <a:tblPr firstRow="1" bandRow="1">
                <a:tableStyleId>{5C22544A-7EE6-4342-B048-85BDC9FD1C3A}</a:tableStyleId>
              </a:tblPr>
              <a:tblGrid>
                <a:gridCol w="2370667">
                  <a:extLst>
                    <a:ext uri="{9D8B030D-6E8A-4147-A177-3AD203B41FA5}">
                      <a16:colId xmlns:a16="http://schemas.microsoft.com/office/drawing/2014/main" val="1594626085"/>
                    </a:ext>
                  </a:extLst>
                </a:gridCol>
                <a:gridCol w="2370667">
                  <a:extLst>
                    <a:ext uri="{9D8B030D-6E8A-4147-A177-3AD203B41FA5}">
                      <a16:colId xmlns:a16="http://schemas.microsoft.com/office/drawing/2014/main" val="1636423351"/>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Key (</a:t>
                      </a:r>
                      <a:r>
                        <a:rPr lang="en-US" b="1"/>
                        <a:t>Client </a:t>
                      </a:r>
                      <a:r>
                        <a:rPr lang="en-US" b="1" err="1"/>
                        <a:t>IP:Port</a:t>
                      </a:r>
                      <a:r>
                        <a:rPr lang="en-US" b="1"/>
                        <a: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Value (Server </a:t>
                      </a:r>
                      <a:r>
                        <a:rPr lang="en-US" err="1"/>
                        <a:t>IP:Port</a:t>
                      </a:r>
                      <a:r>
                        <a:rPr lang="en-US"/>
                        <a: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70840">
                <a:tc>
                  <a:txBody>
                    <a:bodyPr/>
                    <a:lstStyle/>
                    <a:p>
                      <a:pPr algn="ctr"/>
                      <a:r>
                        <a:rPr lang="en-US"/>
                        <a:t>C0:10000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a:t>S0:80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r h="370840">
                <a:tc>
                  <a:txBody>
                    <a:bodyPr/>
                    <a:lstStyle/>
                    <a:p>
                      <a:pPr algn="ct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898982"/>
                  </a:ext>
                </a:extLst>
              </a:tr>
              <a:tr h="370840">
                <a:tc>
                  <a:txBody>
                    <a:bodyPr/>
                    <a:lstStyle/>
                    <a:p>
                      <a:pPr algn="ct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4620534"/>
                  </a:ext>
                </a:extLst>
              </a:tr>
            </a:tbl>
          </a:graphicData>
        </a:graphic>
      </p:graphicFrame>
      <p:sp>
        <p:nvSpPr>
          <p:cNvPr id="24" name="TextBox 23">
            <a:extLst>
              <a:ext uri="{FF2B5EF4-FFF2-40B4-BE49-F238E27FC236}">
                <a16:creationId xmlns:a16="http://schemas.microsoft.com/office/drawing/2014/main" id="{93D1A8E6-DA89-3C5F-30E9-9A4D797BB947}"/>
              </a:ext>
            </a:extLst>
          </p:cNvPr>
          <p:cNvSpPr txBox="1"/>
          <p:nvPr/>
        </p:nvSpPr>
        <p:spPr>
          <a:xfrm>
            <a:off x="2161579" y="1058131"/>
            <a:ext cx="119417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C0</a:t>
            </a:r>
          </a:p>
        </p:txBody>
      </p:sp>
      <p:pic>
        <p:nvPicPr>
          <p:cNvPr id="25" name="Picture 7" descr="Icon&#10;&#10;Description automatically generated">
            <a:extLst>
              <a:ext uri="{FF2B5EF4-FFF2-40B4-BE49-F238E27FC236}">
                <a16:creationId xmlns:a16="http://schemas.microsoft.com/office/drawing/2014/main" id="{F0919DCD-E58E-054F-E011-3FF1CC819BE6}"/>
              </a:ext>
            </a:extLst>
          </p:cNvPr>
          <p:cNvPicPr>
            <a:picLocks noChangeAspect="1"/>
          </p:cNvPicPr>
          <p:nvPr/>
        </p:nvPicPr>
        <p:blipFill>
          <a:blip r:embed="rId4"/>
          <a:stretch>
            <a:fillRect/>
          </a:stretch>
        </p:blipFill>
        <p:spPr>
          <a:xfrm flipH="1">
            <a:off x="7780219" y="267372"/>
            <a:ext cx="791150" cy="986872"/>
          </a:xfrm>
          <a:prstGeom prst="rect">
            <a:avLst/>
          </a:prstGeom>
        </p:spPr>
      </p:pic>
      <p:sp>
        <p:nvSpPr>
          <p:cNvPr id="26" name="TextBox 25">
            <a:extLst>
              <a:ext uri="{FF2B5EF4-FFF2-40B4-BE49-F238E27FC236}">
                <a16:creationId xmlns:a16="http://schemas.microsoft.com/office/drawing/2014/main" id="{8FAD839B-B104-7325-B33C-C9BE65B0DA27}"/>
              </a:ext>
            </a:extLst>
          </p:cNvPr>
          <p:cNvSpPr txBox="1"/>
          <p:nvPr/>
        </p:nvSpPr>
        <p:spPr>
          <a:xfrm>
            <a:off x="7578707" y="1099695"/>
            <a:ext cx="119417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C1</a:t>
            </a:r>
          </a:p>
        </p:txBody>
      </p:sp>
      <p:grpSp>
        <p:nvGrpSpPr>
          <p:cNvPr id="27" name="Group 26">
            <a:extLst>
              <a:ext uri="{FF2B5EF4-FFF2-40B4-BE49-F238E27FC236}">
                <a16:creationId xmlns:a16="http://schemas.microsoft.com/office/drawing/2014/main" id="{A0975E44-1735-5FBB-0D46-0476D36455A5}"/>
              </a:ext>
            </a:extLst>
          </p:cNvPr>
          <p:cNvGrpSpPr/>
          <p:nvPr/>
        </p:nvGrpSpPr>
        <p:grpSpPr>
          <a:xfrm>
            <a:off x="5475002" y="4581248"/>
            <a:ext cx="1254464" cy="1234138"/>
            <a:chOff x="4746504" y="1547938"/>
            <a:chExt cx="1140422" cy="1121944"/>
          </a:xfrm>
        </p:grpSpPr>
        <p:pic>
          <p:nvPicPr>
            <p:cNvPr id="28" name="Picture 51" descr="A picture containing electronics, projector&#10;&#10;Description automatically generated">
              <a:extLst>
                <a:ext uri="{FF2B5EF4-FFF2-40B4-BE49-F238E27FC236}">
                  <a16:creationId xmlns:a16="http://schemas.microsoft.com/office/drawing/2014/main" id="{EDB9F9CA-B065-F633-4773-691FE5164B1D}"/>
                </a:ext>
              </a:extLst>
            </p:cNvPr>
            <p:cNvPicPr>
              <a:picLocks noChangeAspect="1"/>
            </p:cNvPicPr>
            <p:nvPr/>
          </p:nvPicPr>
          <p:blipFill>
            <a:blip r:embed="rId3"/>
            <a:stretch>
              <a:fillRect/>
            </a:stretch>
          </p:blipFill>
          <p:spPr>
            <a:xfrm>
              <a:off x="4746504" y="1547938"/>
              <a:ext cx="1140422" cy="1121944"/>
            </a:xfrm>
            <a:prstGeom prst="rect">
              <a:avLst/>
            </a:prstGeom>
          </p:spPr>
        </p:pic>
        <p:sp>
          <p:nvSpPr>
            <p:cNvPr id="29" name="TextBox 28">
              <a:extLst>
                <a:ext uri="{FF2B5EF4-FFF2-40B4-BE49-F238E27FC236}">
                  <a16:creationId xmlns:a16="http://schemas.microsoft.com/office/drawing/2014/main" id="{E1A66241-443A-A55C-3E53-0CF0546BBFB8}"/>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grpSp>
        <p:nvGrpSpPr>
          <p:cNvPr id="30" name="Group 29">
            <a:extLst>
              <a:ext uri="{FF2B5EF4-FFF2-40B4-BE49-F238E27FC236}">
                <a16:creationId xmlns:a16="http://schemas.microsoft.com/office/drawing/2014/main" id="{052BC06B-9224-9923-E8ED-A1696B18675E}"/>
              </a:ext>
            </a:extLst>
          </p:cNvPr>
          <p:cNvGrpSpPr/>
          <p:nvPr/>
        </p:nvGrpSpPr>
        <p:grpSpPr>
          <a:xfrm>
            <a:off x="658237" y="4696700"/>
            <a:ext cx="1254464" cy="1234138"/>
            <a:chOff x="4746504" y="1547938"/>
            <a:chExt cx="1140422" cy="1121944"/>
          </a:xfrm>
        </p:grpSpPr>
        <p:pic>
          <p:nvPicPr>
            <p:cNvPr id="31" name="Picture 51" descr="A picture containing electronics, projector&#10;&#10;Description automatically generated">
              <a:extLst>
                <a:ext uri="{FF2B5EF4-FFF2-40B4-BE49-F238E27FC236}">
                  <a16:creationId xmlns:a16="http://schemas.microsoft.com/office/drawing/2014/main" id="{C06444EF-7592-482D-EE5C-84091FF96683}"/>
                </a:ext>
              </a:extLst>
            </p:cNvPr>
            <p:cNvPicPr>
              <a:picLocks noChangeAspect="1"/>
            </p:cNvPicPr>
            <p:nvPr/>
          </p:nvPicPr>
          <p:blipFill>
            <a:blip r:embed="rId3"/>
            <a:stretch>
              <a:fillRect/>
            </a:stretch>
          </p:blipFill>
          <p:spPr>
            <a:xfrm>
              <a:off x="4746504" y="1547938"/>
              <a:ext cx="1140422" cy="1121944"/>
            </a:xfrm>
            <a:prstGeom prst="rect">
              <a:avLst/>
            </a:prstGeom>
          </p:spPr>
        </p:pic>
        <p:sp>
          <p:nvSpPr>
            <p:cNvPr id="32" name="TextBox 31">
              <a:extLst>
                <a:ext uri="{FF2B5EF4-FFF2-40B4-BE49-F238E27FC236}">
                  <a16:creationId xmlns:a16="http://schemas.microsoft.com/office/drawing/2014/main" id="{C67C1909-36A7-70CC-9783-7E1CF9D3BD09}"/>
                </a:ext>
              </a:extLst>
            </p:cNvPr>
            <p:cNvSpPr txBox="1"/>
            <p:nvPr/>
          </p:nvSpPr>
          <p:spPr>
            <a:xfrm>
              <a:off x="4773906" y="2207575"/>
              <a:ext cx="1085613" cy="3637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Frontend</a:t>
              </a:r>
            </a:p>
          </p:txBody>
        </p:sp>
      </p:grpSp>
      <p:sp>
        <p:nvSpPr>
          <p:cNvPr id="2" name="Slide Number Placeholder 1">
            <a:extLst>
              <a:ext uri="{FF2B5EF4-FFF2-40B4-BE49-F238E27FC236}">
                <a16:creationId xmlns:a16="http://schemas.microsoft.com/office/drawing/2014/main" id="{DA217D1A-1EF9-EC4F-6045-38C871237E7D}"/>
              </a:ext>
            </a:extLst>
          </p:cNvPr>
          <p:cNvSpPr>
            <a:spLocks noGrp="1"/>
          </p:cNvSpPr>
          <p:nvPr>
            <p:ph type="sldNum" sz="quarter" idx="12"/>
          </p:nvPr>
        </p:nvSpPr>
        <p:spPr/>
        <p:txBody>
          <a:bodyPr/>
          <a:lstStyle/>
          <a:p>
            <a:fld id="{CE74A110-DBB9-CA44-8C7F-E2E29250936F}" type="slidenum">
              <a:rPr lang="en-US" smtClean="0"/>
              <a:t>52</a:t>
            </a:fld>
            <a:endParaRPr lang="en-US"/>
          </a:p>
        </p:txBody>
      </p:sp>
    </p:spTree>
    <p:extLst>
      <p:ext uri="{BB962C8B-B14F-4D97-AF65-F5344CB8AC3E}">
        <p14:creationId xmlns:p14="http://schemas.microsoft.com/office/powerpoint/2010/main" val="23694634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16446320-2DD5-0A23-31BD-1BD9B309887A}"/>
              </a:ext>
            </a:extLst>
          </p:cNvPr>
          <p:cNvGrpSpPr/>
          <p:nvPr/>
        </p:nvGrpSpPr>
        <p:grpSpPr>
          <a:xfrm>
            <a:off x="1870364" y="2801564"/>
            <a:ext cx="8451273" cy="2201436"/>
            <a:chOff x="1700645" y="2914330"/>
            <a:chExt cx="8451273" cy="2001305"/>
          </a:xfrm>
        </p:grpSpPr>
        <p:sp>
          <p:nvSpPr>
            <p:cNvPr id="9" name="Rectangle: Rounded Corners 8">
              <a:extLst>
                <a:ext uri="{FF2B5EF4-FFF2-40B4-BE49-F238E27FC236}">
                  <a16:creationId xmlns:a16="http://schemas.microsoft.com/office/drawing/2014/main" id="{2EA9F2FF-B79A-AF51-B55B-574697A10F9D}"/>
                </a:ext>
              </a:extLst>
            </p:cNvPr>
            <p:cNvSpPr/>
            <p:nvPr/>
          </p:nvSpPr>
          <p:spPr>
            <a:xfrm>
              <a:off x="1700645" y="3152330"/>
              <a:ext cx="8451273" cy="1763305"/>
            </a:xfrm>
            <a:prstGeom prst="round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028" name="Picture 4" descr="Network hub ">
              <a:extLst>
                <a:ext uri="{FF2B5EF4-FFF2-40B4-BE49-F238E27FC236}">
                  <a16:creationId xmlns:a16="http://schemas.microsoft.com/office/drawing/2014/main" id="{CFA0D23E-E081-18DB-DD27-65E55934FF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948" y="2914330"/>
              <a:ext cx="1622755" cy="162275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D3A03E59-FFD6-A4D9-6EF1-E7694CF273BA}"/>
                </a:ext>
              </a:extLst>
            </p:cNvPr>
            <p:cNvSpPr/>
            <p:nvPr/>
          </p:nvSpPr>
          <p:spPr>
            <a:xfrm>
              <a:off x="2088574" y="4200236"/>
              <a:ext cx="2262908" cy="554182"/>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a:t>Minimum Workload</a:t>
              </a:r>
            </a:p>
            <a:p>
              <a:pPr algn="ctr"/>
              <a:r>
                <a:rPr lang="en-US" b="1"/>
                <a:t>27 (S1)</a:t>
              </a:r>
            </a:p>
          </p:txBody>
        </p:sp>
      </p:grpSp>
      <p:graphicFrame>
        <p:nvGraphicFramePr>
          <p:cNvPr id="4" name="Table 16">
            <a:extLst>
              <a:ext uri="{FF2B5EF4-FFF2-40B4-BE49-F238E27FC236}">
                <a16:creationId xmlns:a16="http://schemas.microsoft.com/office/drawing/2014/main" id="{3066A11B-4E60-2C26-4779-0AA5F2578D93}"/>
              </a:ext>
            </a:extLst>
          </p:cNvPr>
          <p:cNvGraphicFramePr>
            <a:graphicFrameLocks noGrp="1"/>
          </p:cNvGraphicFramePr>
          <p:nvPr>
            <p:extLst>
              <p:ext uri="{D42A27DB-BD31-4B8C-83A1-F6EECF244321}">
                <p14:modId xmlns:p14="http://schemas.microsoft.com/office/powerpoint/2010/main" val="1054675875"/>
              </p:ext>
            </p:extLst>
          </p:nvPr>
        </p:nvGraphicFramePr>
        <p:xfrm>
          <a:off x="5168900" y="3412066"/>
          <a:ext cx="4745952" cy="1463040"/>
        </p:xfrm>
        <a:graphic>
          <a:graphicData uri="http://schemas.openxmlformats.org/drawingml/2006/table">
            <a:tbl>
              <a:tblPr firstRow="1" bandRow="1">
                <a:tableStyleId>{5C22544A-7EE6-4342-B048-85BDC9FD1C3A}</a:tableStyleId>
              </a:tblPr>
              <a:tblGrid>
                <a:gridCol w="2372976">
                  <a:extLst>
                    <a:ext uri="{9D8B030D-6E8A-4147-A177-3AD203B41FA5}">
                      <a16:colId xmlns:a16="http://schemas.microsoft.com/office/drawing/2014/main" val="1594626085"/>
                    </a:ext>
                  </a:extLst>
                </a:gridCol>
                <a:gridCol w="2372976">
                  <a:extLst>
                    <a:ext uri="{9D8B030D-6E8A-4147-A177-3AD203B41FA5}">
                      <a16:colId xmlns:a16="http://schemas.microsoft.com/office/drawing/2014/main" val="1636423351"/>
                    </a:ext>
                  </a:extLst>
                </a:gridCol>
              </a:tblGrid>
              <a:tr h="3297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Key (</a:t>
                      </a:r>
                      <a:r>
                        <a:rPr lang="en-US" b="1"/>
                        <a:t>Client </a:t>
                      </a:r>
                      <a:r>
                        <a:rPr lang="en-US" b="1" err="1"/>
                        <a:t>IP:Port</a:t>
                      </a:r>
                      <a:r>
                        <a:rPr lang="en-US" b="1"/>
                        <a: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Value (Server </a:t>
                      </a:r>
                      <a:r>
                        <a:rPr lang="en-US" err="1"/>
                        <a:t>IP:Port</a:t>
                      </a:r>
                      <a:r>
                        <a:rPr lang="en-US"/>
                        <a: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r h="329777">
                <a:tc>
                  <a:txBody>
                    <a:bodyPr/>
                    <a:lstStyle/>
                    <a:p>
                      <a:pPr algn="ct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898982"/>
                  </a:ext>
                </a:extLst>
              </a:tr>
              <a:tr h="329777">
                <a:tc>
                  <a:txBody>
                    <a:bodyPr/>
                    <a:lstStyle/>
                    <a:p>
                      <a:pPr algn="ct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4620534"/>
                  </a:ext>
                </a:extLst>
              </a:tr>
            </a:tbl>
          </a:graphicData>
        </a:graphic>
      </p:graphicFrame>
      <p:grpSp>
        <p:nvGrpSpPr>
          <p:cNvPr id="2" name="Group 1">
            <a:extLst>
              <a:ext uri="{FF2B5EF4-FFF2-40B4-BE49-F238E27FC236}">
                <a16:creationId xmlns:a16="http://schemas.microsoft.com/office/drawing/2014/main" id="{24CA3F58-1656-439B-34B7-71483FBBCF20}"/>
              </a:ext>
            </a:extLst>
          </p:cNvPr>
          <p:cNvGrpSpPr/>
          <p:nvPr/>
        </p:nvGrpSpPr>
        <p:grpSpPr>
          <a:xfrm>
            <a:off x="4379876" y="1615021"/>
            <a:ext cx="986921" cy="1069412"/>
            <a:chOff x="2161579" y="225808"/>
            <a:chExt cx="1194174" cy="1293988"/>
          </a:xfrm>
        </p:grpSpPr>
        <p:pic>
          <p:nvPicPr>
            <p:cNvPr id="14" name="Picture 7" descr="Icon&#10;&#10;Description automatically generated">
              <a:extLst>
                <a:ext uri="{FF2B5EF4-FFF2-40B4-BE49-F238E27FC236}">
                  <a16:creationId xmlns:a16="http://schemas.microsoft.com/office/drawing/2014/main" id="{37C38549-7BFA-81DA-BA9F-424E2FB103EA}"/>
                </a:ext>
              </a:extLst>
            </p:cNvPr>
            <p:cNvPicPr>
              <a:picLocks noChangeAspect="1"/>
            </p:cNvPicPr>
            <p:nvPr/>
          </p:nvPicPr>
          <p:blipFill>
            <a:blip r:embed="rId4"/>
            <a:stretch>
              <a:fillRect/>
            </a:stretch>
          </p:blipFill>
          <p:spPr>
            <a:xfrm flipH="1">
              <a:off x="2363091" y="225808"/>
              <a:ext cx="791150" cy="986872"/>
            </a:xfrm>
            <a:prstGeom prst="rect">
              <a:avLst/>
            </a:prstGeom>
          </p:spPr>
        </p:pic>
        <p:sp>
          <p:nvSpPr>
            <p:cNvPr id="24" name="TextBox 23">
              <a:extLst>
                <a:ext uri="{FF2B5EF4-FFF2-40B4-BE49-F238E27FC236}">
                  <a16:creationId xmlns:a16="http://schemas.microsoft.com/office/drawing/2014/main" id="{93D1A8E6-DA89-3C5F-30E9-9A4D797BB947}"/>
                </a:ext>
              </a:extLst>
            </p:cNvPr>
            <p:cNvSpPr txBox="1"/>
            <p:nvPr/>
          </p:nvSpPr>
          <p:spPr>
            <a:xfrm>
              <a:off x="2161579" y="1058131"/>
              <a:ext cx="119417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C0</a:t>
              </a:r>
            </a:p>
          </p:txBody>
        </p:sp>
      </p:grpSp>
      <p:grpSp>
        <p:nvGrpSpPr>
          <p:cNvPr id="3" name="Group 2">
            <a:extLst>
              <a:ext uri="{FF2B5EF4-FFF2-40B4-BE49-F238E27FC236}">
                <a16:creationId xmlns:a16="http://schemas.microsoft.com/office/drawing/2014/main" id="{EF2CCD9E-27A2-810A-D563-201790D388D2}"/>
              </a:ext>
            </a:extLst>
          </p:cNvPr>
          <p:cNvGrpSpPr/>
          <p:nvPr/>
        </p:nvGrpSpPr>
        <p:grpSpPr>
          <a:xfrm>
            <a:off x="6825204" y="1601168"/>
            <a:ext cx="986921" cy="1069412"/>
            <a:chOff x="2161579" y="225808"/>
            <a:chExt cx="1194174" cy="1293988"/>
          </a:xfrm>
        </p:grpSpPr>
        <p:pic>
          <p:nvPicPr>
            <p:cNvPr id="6" name="Picture 7" descr="Icon&#10;&#10;Description automatically generated">
              <a:extLst>
                <a:ext uri="{FF2B5EF4-FFF2-40B4-BE49-F238E27FC236}">
                  <a16:creationId xmlns:a16="http://schemas.microsoft.com/office/drawing/2014/main" id="{E6B290CA-CFE3-AD39-4BC5-8F060C984D9E}"/>
                </a:ext>
              </a:extLst>
            </p:cNvPr>
            <p:cNvPicPr>
              <a:picLocks noChangeAspect="1"/>
            </p:cNvPicPr>
            <p:nvPr/>
          </p:nvPicPr>
          <p:blipFill>
            <a:blip r:embed="rId4"/>
            <a:stretch>
              <a:fillRect/>
            </a:stretch>
          </p:blipFill>
          <p:spPr>
            <a:xfrm flipH="1">
              <a:off x="2363091" y="225808"/>
              <a:ext cx="791150" cy="986872"/>
            </a:xfrm>
            <a:prstGeom prst="rect">
              <a:avLst/>
            </a:prstGeom>
          </p:spPr>
        </p:pic>
        <p:sp>
          <p:nvSpPr>
            <p:cNvPr id="7" name="TextBox 6">
              <a:extLst>
                <a:ext uri="{FF2B5EF4-FFF2-40B4-BE49-F238E27FC236}">
                  <a16:creationId xmlns:a16="http://schemas.microsoft.com/office/drawing/2014/main" id="{28CFC6C8-8331-6129-2BEA-0BE02EDF1706}"/>
                </a:ext>
              </a:extLst>
            </p:cNvPr>
            <p:cNvSpPr txBox="1"/>
            <p:nvPr/>
          </p:nvSpPr>
          <p:spPr>
            <a:xfrm>
              <a:off x="2161579" y="1058131"/>
              <a:ext cx="119417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C1</a:t>
              </a:r>
            </a:p>
          </p:txBody>
        </p:sp>
      </p:grpSp>
      <p:sp>
        <p:nvSpPr>
          <p:cNvPr id="10" name="Title 1">
            <a:extLst>
              <a:ext uri="{FF2B5EF4-FFF2-40B4-BE49-F238E27FC236}">
                <a16:creationId xmlns:a16="http://schemas.microsoft.com/office/drawing/2014/main" id="{C3B60CAE-4C37-C7E1-49F5-61CD3F3148D4}"/>
              </a:ext>
            </a:extLst>
          </p:cNvPr>
          <p:cNvSpPr txBox="1">
            <a:spLocks/>
          </p:cNvSpPr>
          <p:nvPr/>
        </p:nvSpPr>
        <p:spPr>
          <a:xfrm>
            <a:off x="-38100" y="72655"/>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i="1"/>
              <a:t>Network Ordering</a:t>
            </a:r>
            <a:r>
              <a:rPr lang="en-US" sz="5000"/>
              <a:t> </a:t>
            </a:r>
            <a:br>
              <a:rPr lang="en-US" sz="5000"/>
            </a:br>
            <a:r>
              <a:rPr lang="en-US" sz="5000"/>
              <a:t>to Eliminate Coordination</a:t>
            </a:r>
          </a:p>
        </p:txBody>
      </p:sp>
      <p:grpSp>
        <p:nvGrpSpPr>
          <p:cNvPr id="57" name="Group 56">
            <a:extLst>
              <a:ext uri="{FF2B5EF4-FFF2-40B4-BE49-F238E27FC236}">
                <a16:creationId xmlns:a16="http://schemas.microsoft.com/office/drawing/2014/main" id="{D8133BB2-4167-1237-8222-5934A2A7675B}"/>
              </a:ext>
            </a:extLst>
          </p:cNvPr>
          <p:cNvGrpSpPr/>
          <p:nvPr/>
        </p:nvGrpSpPr>
        <p:grpSpPr>
          <a:xfrm>
            <a:off x="2187621" y="5456094"/>
            <a:ext cx="7816759" cy="1254063"/>
            <a:chOff x="1997075" y="5456094"/>
            <a:chExt cx="7816759" cy="1254063"/>
          </a:xfrm>
        </p:grpSpPr>
        <p:grpSp>
          <p:nvGrpSpPr>
            <p:cNvPr id="11" name="Group 10">
              <a:extLst>
                <a:ext uri="{FF2B5EF4-FFF2-40B4-BE49-F238E27FC236}">
                  <a16:creationId xmlns:a16="http://schemas.microsoft.com/office/drawing/2014/main" id="{0CA00F29-57B8-75F3-AB01-FE3062EA7657}"/>
                </a:ext>
              </a:extLst>
            </p:cNvPr>
            <p:cNvGrpSpPr/>
            <p:nvPr/>
          </p:nvGrpSpPr>
          <p:grpSpPr>
            <a:xfrm>
              <a:off x="5133975" y="5456094"/>
              <a:ext cx="1542959" cy="1254063"/>
              <a:chOff x="5057775" y="5417994"/>
              <a:chExt cx="1542959" cy="1254063"/>
            </a:xfrm>
          </p:grpSpPr>
          <p:grpSp>
            <p:nvGrpSpPr>
              <p:cNvPr id="5" name="Group 4">
                <a:extLst>
                  <a:ext uri="{FF2B5EF4-FFF2-40B4-BE49-F238E27FC236}">
                    <a16:creationId xmlns:a16="http://schemas.microsoft.com/office/drawing/2014/main" id="{D6214A20-4AF9-19B3-4D66-964C89951DD9}"/>
                  </a:ext>
                </a:extLst>
              </p:cNvPr>
              <p:cNvGrpSpPr/>
              <p:nvPr/>
            </p:nvGrpSpPr>
            <p:grpSpPr>
              <a:xfrm>
                <a:off x="5346270" y="5437919"/>
                <a:ext cx="1254464" cy="1234138"/>
                <a:chOff x="4746504" y="1547938"/>
                <a:chExt cx="1140422" cy="1121944"/>
              </a:xfrm>
            </p:grpSpPr>
            <p:pic>
              <p:nvPicPr>
                <p:cNvPr id="12" name="Picture 51" descr="A picture containing electronics, projector&#10;&#10;Description automatically generated">
                  <a:extLst>
                    <a:ext uri="{FF2B5EF4-FFF2-40B4-BE49-F238E27FC236}">
                      <a16:creationId xmlns:a16="http://schemas.microsoft.com/office/drawing/2014/main" id="{5CC06CE4-58EB-8FAF-1116-1D01C64BBA0B}"/>
                    </a:ext>
                  </a:extLst>
                </p:cNvPr>
                <p:cNvPicPr>
                  <a:picLocks noChangeAspect="1"/>
                </p:cNvPicPr>
                <p:nvPr/>
              </p:nvPicPr>
              <p:blipFill>
                <a:blip r:embed="rId5"/>
                <a:stretch>
                  <a:fillRect/>
                </a:stretch>
              </p:blipFill>
              <p:spPr>
                <a:xfrm>
                  <a:off x="4746504" y="1547938"/>
                  <a:ext cx="1140422" cy="1121944"/>
                </a:xfrm>
                <a:prstGeom prst="rect">
                  <a:avLst/>
                </a:prstGeom>
              </p:spPr>
            </p:pic>
            <p:sp>
              <p:nvSpPr>
                <p:cNvPr id="13" name="TextBox 12">
                  <a:extLst>
                    <a:ext uri="{FF2B5EF4-FFF2-40B4-BE49-F238E27FC236}">
                      <a16:creationId xmlns:a16="http://schemas.microsoft.com/office/drawing/2014/main" id="{B6B51C69-9821-F1E4-F274-633A4B81980F}"/>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grpSp>
            <p:nvGrpSpPr>
              <p:cNvPr id="45" name="Group 44">
                <a:extLst>
                  <a:ext uri="{FF2B5EF4-FFF2-40B4-BE49-F238E27FC236}">
                    <a16:creationId xmlns:a16="http://schemas.microsoft.com/office/drawing/2014/main" id="{AE177277-9E00-60D8-BFE9-DF2EF6AB9F8C}"/>
                  </a:ext>
                </a:extLst>
              </p:cNvPr>
              <p:cNvGrpSpPr/>
              <p:nvPr/>
            </p:nvGrpSpPr>
            <p:grpSpPr>
              <a:xfrm>
                <a:off x="5057775" y="5417994"/>
                <a:ext cx="254000" cy="927100"/>
                <a:chOff x="4422775" y="4727575"/>
                <a:chExt cx="254000" cy="927100"/>
              </a:xfrm>
            </p:grpSpPr>
            <p:grpSp>
              <p:nvGrpSpPr>
                <p:cNvPr id="43" name="Group 42">
                  <a:extLst>
                    <a:ext uri="{FF2B5EF4-FFF2-40B4-BE49-F238E27FC236}">
                      <a16:creationId xmlns:a16="http://schemas.microsoft.com/office/drawing/2014/main" id="{162994B1-800C-FBF5-5C09-E97AA092DB62}"/>
                    </a:ext>
                  </a:extLst>
                </p:cNvPr>
                <p:cNvGrpSpPr/>
                <p:nvPr/>
              </p:nvGrpSpPr>
              <p:grpSpPr>
                <a:xfrm>
                  <a:off x="4442506" y="4747768"/>
                  <a:ext cx="218975" cy="890509"/>
                  <a:chOff x="4442506" y="4747768"/>
                  <a:chExt cx="218975" cy="890509"/>
                </a:xfrm>
              </p:grpSpPr>
              <p:sp>
                <p:nvSpPr>
                  <p:cNvPr id="37" name="Rectangle 36">
                    <a:extLst>
                      <a:ext uri="{FF2B5EF4-FFF2-40B4-BE49-F238E27FC236}">
                        <a16:creationId xmlns:a16="http://schemas.microsoft.com/office/drawing/2014/main" id="{1E33D1B6-1E22-C22A-E9C3-D7D29C9A40A3}"/>
                      </a:ext>
                    </a:extLst>
                  </p:cNvPr>
                  <p:cNvSpPr/>
                  <p:nvPr/>
                </p:nvSpPr>
                <p:spPr>
                  <a:xfrm>
                    <a:off x="4442506" y="5494472"/>
                    <a:ext cx="218975" cy="1438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2CED244-2E79-6554-DA6A-5904201C42F3}"/>
                      </a:ext>
                    </a:extLst>
                  </p:cNvPr>
                  <p:cNvSpPr/>
                  <p:nvPr/>
                </p:nvSpPr>
                <p:spPr>
                  <a:xfrm>
                    <a:off x="4442506" y="5345132"/>
                    <a:ext cx="218975" cy="1438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C1B7488-AA7D-A0C2-3853-F24B368524E5}"/>
                      </a:ext>
                    </a:extLst>
                  </p:cNvPr>
                  <p:cNvSpPr/>
                  <p:nvPr/>
                </p:nvSpPr>
                <p:spPr>
                  <a:xfrm>
                    <a:off x="4442506" y="4897109"/>
                    <a:ext cx="218975" cy="143805"/>
                  </a:xfrm>
                  <a:prstGeom prst="rect">
                    <a:avLst/>
                  </a:prstGeom>
                  <a:solidFill>
                    <a:srgbClr val="FF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EC28846-B535-1A91-5F0B-670F405F537C}"/>
                      </a:ext>
                    </a:extLst>
                  </p:cNvPr>
                  <p:cNvSpPr/>
                  <p:nvPr/>
                </p:nvSpPr>
                <p:spPr>
                  <a:xfrm>
                    <a:off x="4442506" y="5195791"/>
                    <a:ext cx="218975" cy="14380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C5D29E9-AA2E-06E6-8BB1-37FF1F72782A}"/>
                      </a:ext>
                    </a:extLst>
                  </p:cNvPr>
                  <p:cNvSpPr/>
                  <p:nvPr/>
                </p:nvSpPr>
                <p:spPr>
                  <a:xfrm>
                    <a:off x="4442506" y="5046450"/>
                    <a:ext cx="218975" cy="1438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9033DD7C-1E7F-EA51-0712-6ED651C0D274}"/>
                      </a:ext>
                    </a:extLst>
                  </p:cNvPr>
                  <p:cNvSpPr/>
                  <p:nvPr/>
                </p:nvSpPr>
                <p:spPr>
                  <a:xfrm>
                    <a:off x="4442506" y="4747768"/>
                    <a:ext cx="218975" cy="14380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a:extLst>
                    <a:ext uri="{FF2B5EF4-FFF2-40B4-BE49-F238E27FC236}">
                      <a16:creationId xmlns:a16="http://schemas.microsoft.com/office/drawing/2014/main" id="{6C58781E-F47D-D8EB-BEBD-C5A9113DA6A8}"/>
                    </a:ext>
                  </a:extLst>
                </p:cNvPr>
                <p:cNvSpPr/>
                <p:nvPr/>
              </p:nvSpPr>
              <p:spPr>
                <a:xfrm>
                  <a:off x="4422775" y="4727575"/>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 name="Group 14">
              <a:extLst>
                <a:ext uri="{FF2B5EF4-FFF2-40B4-BE49-F238E27FC236}">
                  <a16:creationId xmlns:a16="http://schemas.microsoft.com/office/drawing/2014/main" id="{1E7F8ECD-FC2B-4A1B-84F6-FE61E28DAB3E}"/>
                </a:ext>
              </a:extLst>
            </p:cNvPr>
            <p:cNvGrpSpPr/>
            <p:nvPr/>
          </p:nvGrpSpPr>
          <p:grpSpPr>
            <a:xfrm>
              <a:off x="8270875" y="5456094"/>
              <a:ext cx="1542959" cy="1254063"/>
              <a:chOff x="5057775" y="5417994"/>
              <a:chExt cx="1542959" cy="1254063"/>
            </a:xfrm>
          </p:grpSpPr>
          <p:grpSp>
            <p:nvGrpSpPr>
              <p:cNvPr id="16" name="Group 15">
                <a:extLst>
                  <a:ext uri="{FF2B5EF4-FFF2-40B4-BE49-F238E27FC236}">
                    <a16:creationId xmlns:a16="http://schemas.microsoft.com/office/drawing/2014/main" id="{C24FFAE4-14A4-54EA-A6A4-1C219F2479E4}"/>
                  </a:ext>
                </a:extLst>
              </p:cNvPr>
              <p:cNvGrpSpPr/>
              <p:nvPr/>
            </p:nvGrpSpPr>
            <p:grpSpPr>
              <a:xfrm>
                <a:off x="5346270" y="5437919"/>
                <a:ext cx="1254464" cy="1234138"/>
                <a:chOff x="4746504" y="1547938"/>
                <a:chExt cx="1140422" cy="1121944"/>
              </a:xfrm>
            </p:grpSpPr>
            <p:pic>
              <p:nvPicPr>
                <p:cNvPr id="33" name="Picture 51" descr="A picture containing electronics, projector&#10;&#10;Description automatically generated">
                  <a:extLst>
                    <a:ext uri="{FF2B5EF4-FFF2-40B4-BE49-F238E27FC236}">
                      <a16:creationId xmlns:a16="http://schemas.microsoft.com/office/drawing/2014/main" id="{B0D20D3D-D259-9FA8-0AF5-1AFCE1F49CBE}"/>
                    </a:ext>
                  </a:extLst>
                </p:cNvPr>
                <p:cNvPicPr>
                  <a:picLocks noChangeAspect="1"/>
                </p:cNvPicPr>
                <p:nvPr/>
              </p:nvPicPr>
              <p:blipFill>
                <a:blip r:embed="rId5"/>
                <a:stretch>
                  <a:fillRect/>
                </a:stretch>
              </p:blipFill>
              <p:spPr>
                <a:xfrm>
                  <a:off x="4746504" y="1547938"/>
                  <a:ext cx="1140422" cy="1121944"/>
                </a:xfrm>
                <a:prstGeom prst="rect">
                  <a:avLst/>
                </a:prstGeom>
              </p:spPr>
            </p:pic>
            <p:sp>
              <p:nvSpPr>
                <p:cNvPr id="34" name="TextBox 33">
                  <a:extLst>
                    <a:ext uri="{FF2B5EF4-FFF2-40B4-BE49-F238E27FC236}">
                      <a16:creationId xmlns:a16="http://schemas.microsoft.com/office/drawing/2014/main" id="{EC55BC70-5852-65D1-D5F0-7733A7234A43}"/>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grpSp>
            <p:nvGrpSpPr>
              <p:cNvPr id="17" name="Group 16">
                <a:extLst>
                  <a:ext uri="{FF2B5EF4-FFF2-40B4-BE49-F238E27FC236}">
                    <a16:creationId xmlns:a16="http://schemas.microsoft.com/office/drawing/2014/main" id="{9ED30E35-57DB-F119-7560-8C1C6ED22730}"/>
                  </a:ext>
                </a:extLst>
              </p:cNvPr>
              <p:cNvGrpSpPr/>
              <p:nvPr/>
            </p:nvGrpSpPr>
            <p:grpSpPr>
              <a:xfrm>
                <a:off x="5057775" y="5417994"/>
                <a:ext cx="254000" cy="927100"/>
                <a:chOff x="4422775" y="4727575"/>
                <a:chExt cx="254000" cy="927100"/>
              </a:xfrm>
            </p:grpSpPr>
            <p:grpSp>
              <p:nvGrpSpPr>
                <p:cNvPr id="18" name="Group 17">
                  <a:extLst>
                    <a:ext uri="{FF2B5EF4-FFF2-40B4-BE49-F238E27FC236}">
                      <a16:creationId xmlns:a16="http://schemas.microsoft.com/office/drawing/2014/main" id="{CFFC4705-5E6A-E15C-3CE7-1768734F6C56}"/>
                    </a:ext>
                  </a:extLst>
                </p:cNvPr>
                <p:cNvGrpSpPr/>
                <p:nvPr/>
              </p:nvGrpSpPr>
              <p:grpSpPr>
                <a:xfrm>
                  <a:off x="4442506" y="4747768"/>
                  <a:ext cx="218975" cy="890509"/>
                  <a:chOff x="4442506" y="4747768"/>
                  <a:chExt cx="218975" cy="890509"/>
                </a:xfrm>
              </p:grpSpPr>
              <p:sp>
                <p:nvSpPr>
                  <p:cNvPr id="20" name="Rectangle 19">
                    <a:extLst>
                      <a:ext uri="{FF2B5EF4-FFF2-40B4-BE49-F238E27FC236}">
                        <a16:creationId xmlns:a16="http://schemas.microsoft.com/office/drawing/2014/main" id="{EA17DFBA-7D7F-80CB-059F-AB18B2BE2A39}"/>
                      </a:ext>
                    </a:extLst>
                  </p:cNvPr>
                  <p:cNvSpPr/>
                  <p:nvPr/>
                </p:nvSpPr>
                <p:spPr>
                  <a:xfrm>
                    <a:off x="4442506" y="5494472"/>
                    <a:ext cx="218975" cy="1438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1299830-B53B-B311-B675-46CFD9D874B2}"/>
                      </a:ext>
                    </a:extLst>
                  </p:cNvPr>
                  <p:cNvSpPr/>
                  <p:nvPr/>
                </p:nvSpPr>
                <p:spPr>
                  <a:xfrm>
                    <a:off x="4442506" y="5345132"/>
                    <a:ext cx="218975" cy="1438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526459A-2387-AFD2-F58A-BF346727826D}"/>
                      </a:ext>
                    </a:extLst>
                  </p:cNvPr>
                  <p:cNvSpPr/>
                  <p:nvPr/>
                </p:nvSpPr>
                <p:spPr>
                  <a:xfrm>
                    <a:off x="4442506" y="4897109"/>
                    <a:ext cx="218975" cy="143805"/>
                  </a:xfrm>
                  <a:prstGeom prst="rect">
                    <a:avLst/>
                  </a:prstGeom>
                  <a:solidFill>
                    <a:srgbClr val="FF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9CBE951-09E3-6AE3-9CB1-8EA653F5F7CE}"/>
                      </a:ext>
                    </a:extLst>
                  </p:cNvPr>
                  <p:cNvSpPr/>
                  <p:nvPr/>
                </p:nvSpPr>
                <p:spPr>
                  <a:xfrm>
                    <a:off x="4442506" y="5195791"/>
                    <a:ext cx="218975" cy="14380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D52C3C9-BE94-288E-616A-4B66E80EC097}"/>
                      </a:ext>
                    </a:extLst>
                  </p:cNvPr>
                  <p:cNvSpPr/>
                  <p:nvPr/>
                </p:nvSpPr>
                <p:spPr>
                  <a:xfrm>
                    <a:off x="4442506" y="5046450"/>
                    <a:ext cx="218975" cy="1438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EFF38A0-293F-D6E7-10D8-8A2A6B091496}"/>
                      </a:ext>
                    </a:extLst>
                  </p:cNvPr>
                  <p:cNvSpPr/>
                  <p:nvPr/>
                </p:nvSpPr>
                <p:spPr>
                  <a:xfrm>
                    <a:off x="4442506" y="4747768"/>
                    <a:ext cx="218975" cy="14380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C729274F-E725-B18F-678C-CB533988E429}"/>
                    </a:ext>
                  </a:extLst>
                </p:cNvPr>
                <p:cNvSpPr/>
                <p:nvPr/>
              </p:nvSpPr>
              <p:spPr>
                <a:xfrm>
                  <a:off x="4422775" y="4727575"/>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 name="Group 34">
              <a:extLst>
                <a:ext uri="{FF2B5EF4-FFF2-40B4-BE49-F238E27FC236}">
                  <a16:creationId xmlns:a16="http://schemas.microsoft.com/office/drawing/2014/main" id="{092FECE4-3B22-C951-BC08-BEBDFDF9DA66}"/>
                </a:ext>
              </a:extLst>
            </p:cNvPr>
            <p:cNvGrpSpPr/>
            <p:nvPr/>
          </p:nvGrpSpPr>
          <p:grpSpPr>
            <a:xfrm>
              <a:off x="1997075" y="5456094"/>
              <a:ext cx="1542959" cy="1254063"/>
              <a:chOff x="5057775" y="5417994"/>
              <a:chExt cx="1542959" cy="1254063"/>
            </a:xfrm>
          </p:grpSpPr>
          <p:grpSp>
            <p:nvGrpSpPr>
              <p:cNvPr id="36" name="Group 35">
                <a:extLst>
                  <a:ext uri="{FF2B5EF4-FFF2-40B4-BE49-F238E27FC236}">
                    <a16:creationId xmlns:a16="http://schemas.microsoft.com/office/drawing/2014/main" id="{A7362C41-42BC-887C-E802-26D4741DFD80}"/>
                  </a:ext>
                </a:extLst>
              </p:cNvPr>
              <p:cNvGrpSpPr/>
              <p:nvPr/>
            </p:nvGrpSpPr>
            <p:grpSpPr>
              <a:xfrm>
                <a:off x="5346270" y="5437919"/>
                <a:ext cx="1254464" cy="1234138"/>
                <a:chOff x="4746504" y="1547938"/>
                <a:chExt cx="1140422" cy="1121944"/>
              </a:xfrm>
            </p:grpSpPr>
            <p:pic>
              <p:nvPicPr>
                <p:cNvPr id="55" name="Picture 51" descr="A picture containing electronics, projector&#10;&#10;Description automatically generated">
                  <a:extLst>
                    <a:ext uri="{FF2B5EF4-FFF2-40B4-BE49-F238E27FC236}">
                      <a16:creationId xmlns:a16="http://schemas.microsoft.com/office/drawing/2014/main" id="{6BDF4064-5C1E-88DA-5747-C4676599EF65}"/>
                    </a:ext>
                  </a:extLst>
                </p:cNvPr>
                <p:cNvPicPr>
                  <a:picLocks noChangeAspect="1"/>
                </p:cNvPicPr>
                <p:nvPr/>
              </p:nvPicPr>
              <p:blipFill>
                <a:blip r:embed="rId5"/>
                <a:stretch>
                  <a:fillRect/>
                </a:stretch>
              </p:blipFill>
              <p:spPr>
                <a:xfrm>
                  <a:off x="4746504" y="1547938"/>
                  <a:ext cx="1140422" cy="1121944"/>
                </a:xfrm>
                <a:prstGeom prst="rect">
                  <a:avLst/>
                </a:prstGeom>
              </p:spPr>
            </p:pic>
            <p:sp>
              <p:nvSpPr>
                <p:cNvPr id="56" name="TextBox 55">
                  <a:extLst>
                    <a:ext uri="{FF2B5EF4-FFF2-40B4-BE49-F238E27FC236}">
                      <a16:creationId xmlns:a16="http://schemas.microsoft.com/office/drawing/2014/main" id="{8551F3AF-99BE-1011-A3A3-45E0CEC6FD0D}"/>
                    </a:ext>
                  </a:extLst>
                </p:cNvPr>
                <p:cNvSpPr txBox="1"/>
                <p:nvPr/>
              </p:nvSpPr>
              <p:spPr>
                <a:xfrm>
                  <a:off x="4773906" y="2207575"/>
                  <a:ext cx="1085613" cy="3637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Frontend</a:t>
                  </a:r>
                </a:p>
              </p:txBody>
            </p:sp>
          </p:grpSp>
          <p:grpSp>
            <p:nvGrpSpPr>
              <p:cNvPr id="46" name="Group 45">
                <a:extLst>
                  <a:ext uri="{FF2B5EF4-FFF2-40B4-BE49-F238E27FC236}">
                    <a16:creationId xmlns:a16="http://schemas.microsoft.com/office/drawing/2014/main" id="{7E1019E0-3AEA-1BE4-1C1E-96DF9FF8C04C}"/>
                  </a:ext>
                </a:extLst>
              </p:cNvPr>
              <p:cNvGrpSpPr/>
              <p:nvPr/>
            </p:nvGrpSpPr>
            <p:grpSpPr>
              <a:xfrm>
                <a:off x="5057775" y="5417994"/>
                <a:ext cx="254000" cy="927100"/>
                <a:chOff x="4422775" y="4727575"/>
                <a:chExt cx="254000" cy="927100"/>
              </a:xfrm>
            </p:grpSpPr>
            <p:grpSp>
              <p:nvGrpSpPr>
                <p:cNvPr id="47" name="Group 46">
                  <a:extLst>
                    <a:ext uri="{FF2B5EF4-FFF2-40B4-BE49-F238E27FC236}">
                      <a16:creationId xmlns:a16="http://schemas.microsoft.com/office/drawing/2014/main" id="{5365D4FE-50EC-D991-D3BE-B1D6D4DEDE65}"/>
                    </a:ext>
                  </a:extLst>
                </p:cNvPr>
                <p:cNvGrpSpPr/>
                <p:nvPr/>
              </p:nvGrpSpPr>
              <p:grpSpPr>
                <a:xfrm>
                  <a:off x="4442506" y="4747768"/>
                  <a:ext cx="218975" cy="890509"/>
                  <a:chOff x="4442506" y="4747768"/>
                  <a:chExt cx="218975" cy="890509"/>
                </a:xfrm>
              </p:grpSpPr>
              <p:sp>
                <p:nvSpPr>
                  <p:cNvPr id="49" name="Rectangle 48">
                    <a:extLst>
                      <a:ext uri="{FF2B5EF4-FFF2-40B4-BE49-F238E27FC236}">
                        <a16:creationId xmlns:a16="http://schemas.microsoft.com/office/drawing/2014/main" id="{071D2020-7549-A406-66C4-052A262E7BDA}"/>
                      </a:ext>
                    </a:extLst>
                  </p:cNvPr>
                  <p:cNvSpPr/>
                  <p:nvPr/>
                </p:nvSpPr>
                <p:spPr>
                  <a:xfrm>
                    <a:off x="4442506" y="5494472"/>
                    <a:ext cx="218975" cy="1438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F9A4CA9-B5FB-333E-FB7E-FFA2DE40DE60}"/>
                      </a:ext>
                    </a:extLst>
                  </p:cNvPr>
                  <p:cNvSpPr/>
                  <p:nvPr/>
                </p:nvSpPr>
                <p:spPr>
                  <a:xfrm>
                    <a:off x="4442506" y="5345132"/>
                    <a:ext cx="218975" cy="1438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A654D14D-1BC6-E8B9-2731-66212B36A443}"/>
                      </a:ext>
                    </a:extLst>
                  </p:cNvPr>
                  <p:cNvSpPr/>
                  <p:nvPr/>
                </p:nvSpPr>
                <p:spPr>
                  <a:xfrm>
                    <a:off x="4442506" y="4897109"/>
                    <a:ext cx="218975" cy="143805"/>
                  </a:xfrm>
                  <a:prstGeom prst="rect">
                    <a:avLst/>
                  </a:prstGeom>
                  <a:solidFill>
                    <a:srgbClr val="FF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10B66414-9A97-2FFD-1C5C-7943E88C9341}"/>
                      </a:ext>
                    </a:extLst>
                  </p:cNvPr>
                  <p:cNvSpPr/>
                  <p:nvPr/>
                </p:nvSpPr>
                <p:spPr>
                  <a:xfrm>
                    <a:off x="4442506" y="5195791"/>
                    <a:ext cx="218975" cy="14380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9089E02-B6FD-8D36-2E47-6E0194DEE360}"/>
                      </a:ext>
                    </a:extLst>
                  </p:cNvPr>
                  <p:cNvSpPr/>
                  <p:nvPr/>
                </p:nvSpPr>
                <p:spPr>
                  <a:xfrm>
                    <a:off x="4442506" y="5046450"/>
                    <a:ext cx="218975" cy="1438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6634BDE3-6685-F8C8-978F-9C75F77711DD}"/>
                      </a:ext>
                    </a:extLst>
                  </p:cNvPr>
                  <p:cNvSpPr/>
                  <p:nvPr/>
                </p:nvSpPr>
                <p:spPr>
                  <a:xfrm>
                    <a:off x="4442506" y="4747768"/>
                    <a:ext cx="218975" cy="14380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Rectangle 47">
                  <a:extLst>
                    <a:ext uri="{FF2B5EF4-FFF2-40B4-BE49-F238E27FC236}">
                      <a16:creationId xmlns:a16="http://schemas.microsoft.com/office/drawing/2014/main" id="{7C09470D-EA6C-7C37-A2FC-60E0225E06C0}"/>
                    </a:ext>
                  </a:extLst>
                </p:cNvPr>
                <p:cNvSpPr/>
                <p:nvPr/>
              </p:nvSpPr>
              <p:spPr>
                <a:xfrm>
                  <a:off x="4422775" y="4727575"/>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7" name="TextBox 26">
            <a:extLst>
              <a:ext uri="{FF2B5EF4-FFF2-40B4-BE49-F238E27FC236}">
                <a16:creationId xmlns:a16="http://schemas.microsoft.com/office/drawing/2014/main" id="{6331385B-A6B4-0913-2A9B-6D06F4D1EC7D}"/>
              </a:ext>
            </a:extLst>
          </p:cNvPr>
          <p:cNvSpPr txBox="1"/>
          <p:nvPr/>
        </p:nvSpPr>
        <p:spPr>
          <a:xfrm>
            <a:off x="6510857" y="3060700"/>
            <a:ext cx="2084801" cy="369332"/>
          </a:xfrm>
          <a:prstGeom prst="rect">
            <a:avLst/>
          </a:prstGeom>
          <a:noFill/>
        </p:spPr>
        <p:txBody>
          <a:bodyPr wrap="none" rtlCol="0">
            <a:spAutoFit/>
          </a:bodyPr>
          <a:lstStyle/>
          <a:p>
            <a:r>
              <a:rPr lang="en-US" b="1" i="1"/>
              <a:t>Migration Directory</a:t>
            </a:r>
          </a:p>
        </p:txBody>
      </p:sp>
      <p:sp>
        <p:nvSpPr>
          <p:cNvPr id="28" name="Slide Number Placeholder 27">
            <a:extLst>
              <a:ext uri="{FF2B5EF4-FFF2-40B4-BE49-F238E27FC236}">
                <a16:creationId xmlns:a16="http://schemas.microsoft.com/office/drawing/2014/main" id="{EE81E53D-F0C8-E6A4-06B1-A96EA8B2696E}"/>
              </a:ext>
            </a:extLst>
          </p:cNvPr>
          <p:cNvSpPr>
            <a:spLocks noGrp="1"/>
          </p:cNvSpPr>
          <p:nvPr>
            <p:ph type="sldNum" sz="quarter" idx="12"/>
          </p:nvPr>
        </p:nvSpPr>
        <p:spPr/>
        <p:txBody>
          <a:bodyPr/>
          <a:lstStyle/>
          <a:p>
            <a:fld id="{CE74A110-DBB9-CA44-8C7F-E2E29250936F}" type="slidenum">
              <a:rPr lang="en-US" smtClean="0"/>
              <a:t>53</a:t>
            </a:fld>
            <a:endParaRPr lang="en-US"/>
          </a:p>
        </p:txBody>
      </p:sp>
    </p:spTree>
    <p:extLst>
      <p:ext uri="{BB962C8B-B14F-4D97-AF65-F5344CB8AC3E}">
        <p14:creationId xmlns:p14="http://schemas.microsoft.com/office/powerpoint/2010/main" val="25471027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16446320-2DD5-0A23-31BD-1BD9B309887A}"/>
              </a:ext>
            </a:extLst>
          </p:cNvPr>
          <p:cNvGrpSpPr/>
          <p:nvPr/>
        </p:nvGrpSpPr>
        <p:grpSpPr>
          <a:xfrm>
            <a:off x="1870364" y="2718439"/>
            <a:ext cx="8451273" cy="2201436"/>
            <a:chOff x="1700645" y="2914330"/>
            <a:chExt cx="8451273" cy="2001305"/>
          </a:xfrm>
        </p:grpSpPr>
        <p:sp>
          <p:nvSpPr>
            <p:cNvPr id="9" name="Rectangle: Rounded Corners 8">
              <a:extLst>
                <a:ext uri="{FF2B5EF4-FFF2-40B4-BE49-F238E27FC236}">
                  <a16:creationId xmlns:a16="http://schemas.microsoft.com/office/drawing/2014/main" id="{2EA9F2FF-B79A-AF51-B55B-574697A10F9D}"/>
                </a:ext>
              </a:extLst>
            </p:cNvPr>
            <p:cNvSpPr/>
            <p:nvPr/>
          </p:nvSpPr>
          <p:spPr>
            <a:xfrm>
              <a:off x="1700645" y="3152330"/>
              <a:ext cx="8451273" cy="1763305"/>
            </a:xfrm>
            <a:prstGeom prst="round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028" name="Picture 4" descr="Network hub ">
              <a:extLst>
                <a:ext uri="{FF2B5EF4-FFF2-40B4-BE49-F238E27FC236}">
                  <a16:creationId xmlns:a16="http://schemas.microsoft.com/office/drawing/2014/main" id="{CFA0D23E-E081-18DB-DD27-65E55934FF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948" y="2914330"/>
              <a:ext cx="1622755" cy="162275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D3A03E59-FFD6-A4D9-6EF1-E7694CF273BA}"/>
                </a:ext>
              </a:extLst>
            </p:cNvPr>
            <p:cNvSpPr/>
            <p:nvPr/>
          </p:nvSpPr>
          <p:spPr>
            <a:xfrm>
              <a:off x="2088574" y="4200236"/>
              <a:ext cx="2262908" cy="554182"/>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a:t>Minimum Workload</a:t>
              </a:r>
            </a:p>
            <a:p>
              <a:pPr algn="ctr"/>
              <a:r>
                <a:rPr lang="en-US" b="1"/>
                <a:t> </a:t>
              </a:r>
            </a:p>
          </p:txBody>
        </p:sp>
      </p:grpSp>
      <p:graphicFrame>
        <p:nvGraphicFramePr>
          <p:cNvPr id="4" name="Table 16">
            <a:extLst>
              <a:ext uri="{FF2B5EF4-FFF2-40B4-BE49-F238E27FC236}">
                <a16:creationId xmlns:a16="http://schemas.microsoft.com/office/drawing/2014/main" id="{3066A11B-4E60-2C26-4779-0AA5F2578D93}"/>
              </a:ext>
            </a:extLst>
          </p:cNvPr>
          <p:cNvGraphicFramePr>
            <a:graphicFrameLocks noGrp="1"/>
          </p:cNvGraphicFramePr>
          <p:nvPr>
            <p:extLst>
              <p:ext uri="{D42A27DB-BD31-4B8C-83A1-F6EECF244321}">
                <p14:modId xmlns:p14="http://schemas.microsoft.com/office/powerpoint/2010/main" val="598051583"/>
              </p:ext>
            </p:extLst>
          </p:nvPr>
        </p:nvGraphicFramePr>
        <p:xfrm>
          <a:off x="5168900" y="3328941"/>
          <a:ext cx="4745952" cy="1463040"/>
        </p:xfrm>
        <a:graphic>
          <a:graphicData uri="http://schemas.openxmlformats.org/drawingml/2006/table">
            <a:tbl>
              <a:tblPr firstRow="1" bandRow="1">
                <a:tableStyleId>{5C22544A-7EE6-4342-B048-85BDC9FD1C3A}</a:tableStyleId>
              </a:tblPr>
              <a:tblGrid>
                <a:gridCol w="2372976">
                  <a:extLst>
                    <a:ext uri="{9D8B030D-6E8A-4147-A177-3AD203B41FA5}">
                      <a16:colId xmlns:a16="http://schemas.microsoft.com/office/drawing/2014/main" val="1594626085"/>
                    </a:ext>
                  </a:extLst>
                </a:gridCol>
                <a:gridCol w="2372976">
                  <a:extLst>
                    <a:ext uri="{9D8B030D-6E8A-4147-A177-3AD203B41FA5}">
                      <a16:colId xmlns:a16="http://schemas.microsoft.com/office/drawing/2014/main" val="1636423351"/>
                    </a:ext>
                  </a:extLst>
                </a:gridCol>
              </a:tblGrid>
              <a:tr h="3297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Key (</a:t>
                      </a:r>
                      <a:r>
                        <a:rPr lang="en-US" b="1"/>
                        <a:t>Client Socket)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Value (Server Socket)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r h="329777">
                <a:tc>
                  <a:txBody>
                    <a:bodyPr/>
                    <a:lstStyle/>
                    <a:p>
                      <a:pPr algn="ct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898982"/>
                  </a:ext>
                </a:extLst>
              </a:tr>
              <a:tr h="329777">
                <a:tc>
                  <a:txBody>
                    <a:bodyPr/>
                    <a:lstStyle/>
                    <a:p>
                      <a:pPr algn="ct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4620534"/>
                  </a:ext>
                </a:extLst>
              </a:tr>
            </a:tbl>
          </a:graphicData>
        </a:graphic>
      </p:graphicFrame>
      <p:sp>
        <p:nvSpPr>
          <p:cNvPr id="10" name="Title 1">
            <a:extLst>
              <a:ext uri="{FF2B5EF4-FFF2-40B4-BE49-F238E27FC236}">
                <a16:creationId xmlns:a16="http://schemas.microsoft.com/office/drawing/2014/main" id="{C3B60CAE-4C37-C7E1-49F5-61CD3F3148D4}"/>
              </a:ext>
            </a:extLst>
          </p:cNvPr>
          <p:cNvSpPr txBox="1">
            <a:spLocks/>
          </p:cNvSpPr>
          <p:nvPr/>
        </p:nvSpPr>
        <p:spPr>
          <a:xfrm>
            <a:off x="-38100" y="72655"/>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i="1"/>
              <a:t>Network Ordering</a:t>
            </a:r>
            <a:endParaRPr lang="en-US" sz="5000"/>
          </a:p>
        </p:txBody>
      </p:sp>
      <p:grpSp>
        <p:nvGrpSpPr>
          <p:cNvPr id="11" name="Group 10">
            <a:extLst>
              <a:ext uri="{FF2B5EF4-FFF2-40B4-BE49-F238E27FC236}">
                <a16:creationId xmlns:a16="http://schemas.microsoft.com/office/drawing/2014/main" id="{0CA00F29-57B8-75F3-AB01-FE3062EA7657}"/>
              </a:ext>
            </a:extLst>
          </p:cNvPr>
          <p:cNvGrpSpPr/>
          <p:nvPr/>
        </p:nvGrpSpPr>
        <p:grpSpPr>
          <a:xfrm>
            <a:off x="2750228" y="5422844"/>
            <a:ext cx="1542959" cy="1254063"/>
            <a:chOff x="5057775" y="5417994"/>
            <a:chExt cx="1542959" cy="1254063"/>
          </a:xfrm>
        </p:grpSpPr>
        <p:grpSp>
          <p:nvGrpSpPr>
            <p:cNvPr id="5" name="Group 4">
              <a:extLst>
                <a:ext uri="{FF2B5EF4-FFF2-40B4-BE49-F238E27FC236}">
                  <a16:creationId xmlns:a16="http://schemas.microsoft.com/office/drawing/2014/main" id="{D6214A20-4AF9-19B3-4D66-964C89951DD9}"/>
                </a:ext>
              </a:extLst>
            </p:cNvPr>
            <p:cNvGrpSpPr/>
            <p:nvPr/>
          </p:nvGrpSpPr>
          <p:grpSpPr>
            <a:xfrm>
              <a:off x="5346270" y="5437919"/>
              <a:ext cx="1254464" cy="1234138"/>
              <a:chOff x="4746504" y="1547938"/>
              <a:chExt cx="1140422" cy="1121944"/>
            </a:xfrm>
          </p:grpSpPr>
          <p:pic>
            <p:nvPicPr>
              <p:cNvPr id="12" name="Picture 51" descr="A picture containing electronics, projector&#10;&#10;Description automatically generated">
                <a:extLst>
                  <a:ext uri="{FF2B5EF4-FFF2-40B4-BE49-F238E27FC236}">
                    <a16:creationId xmlns:a16="http://schemas.microsoft.com/office/drawing/2014/main" id="{5CC06CE4-58EB-8FAF-1116-1D01C64BBA0B}"/>
                  </a:ext>
                </a:extLst>
              </p:cNvPr>
              <p:cNvPicPr>
                <a:picLocks noChangeAspect="1"/>
              </p:cNvPicPr>
              <p:nvPr/>
            </p:nvPicPr>
            <p:blipFill>
              <a:blip r:embed="rId4"/>
              <a:stretch>
                <a:fillRect/>
              </a:stretch>
            </p:blipFill>
            <p:spPr>
              <a:xfrm>
                <a:off x="4746504" y="1547938"/>
                <a:ext cx="1140422" cy="1121944"/>
              </a:xfrm>
              <a:prstGeom prst="rect">
                <a:avLst/>
              </a:prstGeom>
            </p:spPr>
          </p:pic>
          <p:sp>
            <p:nvSpPr>
              <p:cNvPr id="13" name="TextBox 12">
                <a:extLst>
                  <a:ext uri="{FF2B5EF4-FFF2-40B4-BE49-F238E27FC236}">
                    <a16:creationId xmlns:a16="http://schemas.microsoft.com/office/drawing/2014/main" id="{B6B51C69-9821-F1E4-F274-633A4B81980F}"/>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grpSp>
          <p:nvGrpSpPr>
            <p:cNvPr id="45" name="Group 44">
              <a:extLst>
                <a:ext uri="{FF2B5EF4-FFF2-40B4-BE49-F238E27FC236}">
                  <a16:creationId xmlns:a16="http://schemas.microsoft.com/office/drawing/2014/main" id="{AE177277-9E00-60D8-BFE9-DF2EF6AB9F8C}"/>
                </a:ext>
              </a:extLst>
            </p:cNvPr>
            <p:cNvGrpSpPr/>
            <p:nvPr/>
          </p:nvGrpSpPr>
          <p:grpSpPr>
            <a:xfrm>
              <a:off x="5057775" y="5417994"/>
              <a:ext cx="254000" cy="927100"/>
              <a:chOff x="4422775" y="4727575"/>
              <a:chExt cx="254000" cy="927100"/>
            </a:xfrm>
          </p:grpSpPr>
          <p:grpSp>
            <p:nvGrpSpPr>
              <p:cNvPr id="43" name="Group 42">
                <a:extLst>
                  <a:ext uri="{FF2B5EF4-FFF2-40B4-BE49-F238E27FC236}">
                    <a16:creationId xmlns:a16="http://schemas.microsoft.com/office/drawing/2014/main" id="{162994B1-800C-FBF5-5C09-E97AA092DB62}"/>
                  </a:ext>
                </a:extLst>
              </p:cNvPr>
              <p:cNvGrpSpPr/>
              <p:nvPr/>
            </p:nvGrpSpPr>
            <p:grpSpPr>
              <a:xfrm>
                <a:off x="4442506" y="4747768"/>
                <a:ext cx="218975" cy="890509"/>
                <a:chOff x="4442506" y="4747768"/>
                <a:chExt cx="218975" cy="890509"/>
              </a:xfrm>
            </p:grpSpPr>
            <p:sp>
              <p:nvSpPr>
                <p:cNvPr id="37" name="Rectangle 36">
                  <a:extLst>
                    <a:ext uri="{FF2B5EF4-FFF2-40B4-BE49-F238E27FC236}">
                      <a16:creationId xmlns:a16="http://schemas.microsoft.com/office/drawing/2014/main" id="{1E33D1B6-1E22-C22A-E9C3-D7D29C9A40A3}"/>
                    </a:ext>
                  </a:extLst>
                </p:cNvPr>
                <p:cNvSpPr/>
                <p:nvPr/>
              </p:nvSpPr>
              <p:spPr>
                <a:xfrm>
                  <a:off x="4442506" y="5494472"/>
                  <a:ext cx="218975" cy="1438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2CED244-2E79-6554-DA6A-5904201C42F3}"/>
                    </a:ext>
                  </a:extLst>
                </p:cNvPr>
                <p:cNvSpPr/>
                <p:nvPr/>
              </p:nvSpPr>
              <p:spPr>
                <a:xfrm>
                  <a:off x="4442506" y="5345132"/>
                  <a:ext cx="218975" cy="1438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C1B7488-AA7D-A0C2-3853-F24B368524E5}"/>
                    </a:ext>
                  </a:extLst>
                </p:cNvPr>
                <p:cNvSpPr/>
                <p:nvPr/>
              </p:nvSpPr>
              <p:spPr>
                <a:xfrm>
                  <a:off x="4442506" y="4897109"/>
                  <a:ext cx="218975" cy="143805"/>
                </a:xfrm>
                <a:prstGeom prst="rect">
                  <a:avLst/>
                </a:prstGeom>
                <a:solidFill>
                  <a:srgbClr val="FF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EC28846-B535-1A91-5F0B-670F405F537C}"/>
                    </a:ext>
                  </a:extLst>
                </p:cNvPr>
                <p:cNvSpPr/>
                <p:nvPr/>
              </p:nvSpPr>
              <p:spPr>
                <a:xfrm>
                  <a:off x="4442506" y="5195791"/>
                  <a:ext cx="218975" cy="14380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C5D29E9-AA2E-06E6-8BB1-37FF1F72782A}"/>
                    </a:ext>
                  </a:extLst>
                </p:cNvPr>
                <p:cNvSpPr/>
                <p:nvPr/>
              </p:nvSpPr>
              <p:spPr>
                <a:xfrm>
                  <a:off x="4442506" y="5046450"/>
                  <a:ext cx="218975" cy="1438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9033DD7C-1E7F-EA51-0712-6ED651C0D274}"/>
                    </a:ext>
                  </a:extLst>
                </p:cNvPr>
                <p:cNvSpPr/>
                <p:nvPr/>
              </p:nvSpPr>
              <p:spPr>
                <a:xfrm>
                  <a:off x="4442506" y="4747768"/>
                  <a:ext cx="218975" cy="14380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a:extLst>
                  <a:ext uri="{FF2B5EF4-FFF2-40B4-BE49-F238E27FC236}">
                    <a16:creationId xmlns:a16="http://schemas.microsoft.com/office/drawing/2014/main" id="{6C58781E-F47D-D8EB-BEBD-C5A9113DA6A8}"/>
                  </a:ext>
                </a:extLst>
              </p:cNvPr>
              <p:cNvSpPr/>
              <p:nvPr/>
            </p:nvSpPr>
            <p:spPr>
              <a:xfrm>
                <a:off x="4422775" y="4727575"/>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 name="Group 14">
            <a:extLst>
              <a:ext uri="{FF2B5EF4-FFF2-40B4-BE49-F238E27FC236}">
                <a16:creationId xmlns:a16="http://schemas.microsoft.com/office/drawing/2014/main" id="{1E7F8ECD-FC2B-4A1B-84F6-FE61E28DAB3E}"/>
              </a:ext>
            </a:extLst>
          </p:cNvPr>
          <p:cNvGrpSpPr/>
          <p:nvPr/>
        </p:nvGrpSpPr>
        <p:grpSpPr>
          <a:xfrm>
            <a:off x="7898814" y="5422844"/>
            <a:ext cx="1542959" cy="1254063"/>
            <a:chOff x="5057775" y="5417994"/>
            <a:chExt cx="1542959" cy="1254063"/>
          </a:xfrm>
        </p:grpSpPr>
        <p:grpSp>
          <p:nvGrpSpPr>
            <p:cNvPr id="16" name="Group 15">
              <a:extLst>
                <a:ext uri="{FF2B5EF4-FFF2-40B4-BE49-F238E27FC236}">
                  <a16:creationId xmlns:a16="http://schemas.microsoft.com/office/drawing/2014/main" id="{C24FFAE4-14A4-54EA-A6A4-1C219F2479E4}"/>
                </a:ext>
              </a:extLst>
            </p:cNvPr>
            <p:cNvGrpSpPr/>
            <p:nvPr/>
          </p:nvGrpSpPr>
          <p:grpSpPr>
            <a:xfrm>
              <a:off x="5346270" y="5437919"/>
              <a:ext cx="1254464" cy="1234138"/>
              <a:chOff x="4746504" y="1547938"/>
              <a:chExt cx="1140422" cy="1121944"/>
            </a:xfrm>
          </p:grpSpPr>
          <p:pic>
            <p:nvPicPr>
              <p:cNvPr id="33" name="Picture 51" descr="A picture containing electronics, projector&#10;&#10;Description automatically generated">
                <a:extLst>
                  <a:ext uri="{FF2B5EF4-FFF2-40B4-BE49-F238E27FC236}">
                    <a16:creationId xmlns:a16="http://schemas.microsoft.com/office/drawing/2014/main" id="{B0D20D3D-D259-9FA8-0AF5-1AFCE1F49CBE}"/>
                  </a:ext>
                </a:extLst>
              </p:cNvPr>
              <p:cNvPicPr>
                <a:picLocks noChangeAspect="1"/>
              </p:cNvPicPr>
              <p:nvPr/>
            </p:nvPicPr>
            <p:blipFill>
              <a:blip r:embed="rId4"/>
              <a:stretch>
                <a:fillRect/>
              </a:stretch>
            </p:blipFill>
            <p:spPr>
              <a:xfrm>
                <a:off x="4746504" y="1547938"/>
                <a:ext cx="1140422" cy="1121944"/>
              </a:xfrm>
              <a:prstGeom prst="rect">
                <a:avLst/>
              </a:prstGeom>
            </p:spPr>
          </p:pic>
          <p:sp>
            <p:nvSpPr>
              <p:cNvPr id="34" name="TextBox 33">
                <a:extLst>
                  <a:ext uri="{FF2B5EF4-FFF2-40B4-BE49-F238E27FC236}">
                    <a16:creationId xmlns:a16="http://schemas.microsoft.com/office/drawing/2014/main" id="{EC55BC70-5852-65D1-D5F0-7733A7234A43}"/>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grpSp>
          <p:nvGrpSpPr>
            <p:cNvPr id="17" name="Group 16">
              <a:extLst>
                <a:ext uri="{FF2B5EF4-FFF2-40B4-BE49-F238E27FC236}">
                  <a16:creationId xmlns:a16="http://schemas.microsoft.com/office/drawing/2014/main" id="{9ED30E35-57DB-F119-7560-8C1C6ED22730}"/>
                </a:ext>
              </a:extLst>
            </p:cNvPr>
            <p:cNvGrpSpPr/>
            <p:nvPr/>
          </p:nvGrpSpPr>
          <p:grpSpPr>
            <a:xfrm>
              <a:off x="5057775" y="5417994"/>
              <a:ext cx="254000" cy="927100"/>
              <a:chOff x="4422775" y="4727575"/>
              <a:chExt cx="254000" cy="927100"/>
            </a:xfrm>
          </p:grpSpPr>
          <p:grpSp>
            <p:nvGrpSpPr>
              <p:cNvPr id="18" name="Group 17">
                <a:extLst>
                  <a:ext uri="{FF2B5EF4-FFF2-40B4-BE49-F238E27FC236}">
                    <a16:creationId xmlns:a16="http://schemas.microsoft.com/office/drawing/2014/main" id="{CFFC4705-5E6A-E15C-3CE7-1768734F6C56}"/>
                  </a:ext>
                </a:extLst>
              </p:cNvPr>
              <p:cNvGrpSpPr/>
              <p:nvPr/>
            </p:nvGrpSpPr>
            <p:grpSpPr>
              <a:xfrm>
                <a:off x="4442506" y="4747768"/>
                <a:ext cx="218975" cy="890509"/>
                <a:chOff x="4442506" y="4747768"/>
                <a:chExt cx="218975" cy="890509"/>
              </a:xfrm>
            </p:grpSpPr>
            <p:sp>
              <p:nvSpPr>
                <p:cNvPr id="20" name="Rectangle 19">
                  <a:extLst>
                    <a:ext uri="{FF2B5EF4-FFF2-40B4-BE49-F238E27FC236}">
                      <a16:creationId xmlns:a16="http://schemas.microsoft.com/office/drawing/2014/main" id="{EA17DFBA-7D7F-80CB-059F-AB18B2BE2A39}"/>
                    </a:ext>
                  </a:extLst>
                </p:cNvPr>
                <p:cNvSpPr/>
                <p:nvPr/>
              </p:nvSpPr>
              <p:spPr>
                <a:xfrm>
                  <a:off x="4442506" y="5494472"/>
                  <a:ext cx="218975" cy="1438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1299830-B53B-B311-B675-46CFD9D874B2}"/>
                    </a:ext>
                  </a:extLst>
                </p:cNvPr>
                <p:cNvSpPr/>
                <p:nvPr/>
              </p:nvSpPr>
              <p:spPr>
                <a:xfrm>
                  <a:off x="4442506" y="5345132"/>
                  <a:ext cx="218975" cy="1438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526459A-2387-AFD2-F58A-BF346727826D}"/>
                    </a:ext>
                  </a:extLst>
                </p:cNvPr>
                <p:cNvSpPr/>
                <p:nvPr/>
              </p:nvSpPr>
              <p:spPr>
                <a:xfrm>
                  <a:off x="4442506" y="4897109"/>
                  <a:ext cx="218975" cy="143805"/>
                </a:xfrm>
                <a:prstGeom prst="rect">
                  <a:avLst/>
                </a:prstGeom>
                <a:solidFill>
                  <a:srgbClr val="FF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9CBE951-09E3-6AE3-9CB1-8EA653F5F7CE}"/>
                    </a:ext>
                  </a:extLst>
                </p:cNvPr>
                <p:cNvSpPr/>
                <p:nvPr/>
              </p:nvSpPr>
              <p:spPr>
                <a:xfrm>
                  <a:off x="4442506" y="5195791"/>
                  <a:ext cx="218975" cy="14380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D52C3C9-BE94-288E-616A-4B66E80EC097}"/>
                    </a:ext>
                  </a:extLst>
                </p:cNvPr>
                <p:cNvSpPr/>
                <p:nvPr/>
              </p:nvSpPr>
              <p:spPr>
                <a:xfrm>
                  <a:off x="4442506" y="5046450"/>
                  <a:ext cx="218975" cy="1438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EFF38A0-293F-D6E7-10D8-8A2A6B091496}"/>
                    </a:ext>
                  </a:extLst>
                </p:cNvPr>
                <p:cNvSpPr/>
                <p:nvPr/>
              </p:nvSpPr>
              <p:spPr>
                <a:xfrm>
                  <a:off x="4442506" y="4747768"/>
                  <a:ext cx="218975" cy="14380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C729274F-E725-B18F-678C-CB533988E429}"/>
                  </a:ext>
                </a:extLst>
              </p:cNvPr>
              <p:cNvSpPr/>
              <p:nvPr/>
            </p:nvSpPr>
            <p:spPr>
              <a:xfrm>
                <a:off x="4422775" y="4727575"/>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 name="TextBox 26">
            <a:extLst>
              <a:ext uri="{FF2B5EF4-FFF2-40B4-BE49-F238E27FC236}">
                <a16:creationId xmlns:a16="http://schemas.microsoft.com/office/drawing/2014/main" id="{6331385B-A6B4-0913-2A9B-6D06F4D1EC7D}"/>
              </a:ext>
            </a:extLst>
          </p:cNvPr>
          <p:cNvSpPr txBox="1"/>
          <p:nvPr/>
        </p:nvSpPr>
        <p:spPr>
          <a:xfrm>
            <a:off x="6510857" y="2977575"/>
            <a:ext cx="2084801" cy="369332"/>
          </a:xfrm>
          <a:prstGeom prst="rect">
            <a:avLst/>
          </a:prstGeom>
          <a:noFill/>
        </p:spPr>
        <p:txBody>
          <a:bodyPr wrap="none" rtlCol="0">
            <a:spAutoFit/>
          </a:bodyPr>
          <a:lstStyle/>
          <a:p>
            <a:r>
              <a:rPr lang="en-US" b="1" i="1"/>
              <a:t>Migration Directory</a:t>
            </a:r>
          </a:p>
        </p:txBody>
      </p:sp>
      <p:grpSp>
        <p:nvGrpSpPr>
          <p:cNvPr id="1025" name="Group 1024">
            <a:extLst>
              <a:ext uri="{FF2B5EF4-FFF2-40B4-BE49-F238E27FC236}">
                <a16:creationId xmlns:a16="http://schemas.microsoft.com/office/drawing/2014/main" id="{986D1815-1879-7083-C865-2BF09D1BA59A}"/>
              </a:ext>
            </a:extLst>
          </p:cNvPr>
          <p:cNvGrpSpPr/>
          <p:nvPr/>
        </p:nvGrpSpPr>
        <p:grpSpPr>
          <a:xfrm>
            <a:off x="2807385" y="1382271"/>
            <a:ext cx="6577231" cy="1069412"/>
            <a:chOff x="2617581" y="1382271"/>
            <a:chExt cx="6577231" cy="1069412"/>
          </a:xfrm>
        </p:grpSpPr>
        <p:grpSp>
          <p:nvGrpSpPr>
            <p:cNvPr id="2" name="Group 1">
              <a:extLst>
                <a:ext uri="{FF2B5EF4-FFF2-40B4-BE49-F238E27FC236}">
                  <a16:creationId xmlns:a16="http://schemas.microsoft.com/office/drawing/2014/main" id="{24CA3F58-1656-439B-34B7-71483FBBCF20}"/>
                </a:ext>
              </a:extLst>
            </p:cNvPr>
            <p:cNvGrpSpPr/>
            <p:nvPr/>
          </p:nvGrpSpPr>
          <p:grpSpPr>
            <a:xfrm>
              <a:off x="2617581" y="1382271"/>
              <a:ext cx="986921" cy="1069412"/>
              <a:chOff x="2161579" y="225808"/>
              <a:chExt cx="1194174" cy="1293988"/>
            </a:xfrm>
          </p:grpSpPr>
          <p:pic>
            <p:nvPicPr>
              <p:cNvPr id="14" name="Picture 7" descr="Icon&#10;&#10;Description automatically generated">
                <a:extLst>
                  <a:ext uri="{FF2B5EF4-FFF2-40B4-BE49-F238E27FC236}">
                    <a16:creationId xmlns:a16="http://schemas.microsoft.com/office/drawing/2014/main" id="{37C38549-7BFA-81DA-BA9F-424E2FB103EA}"/>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24" name="TextBox 23">
                <a:extLst>
                  <a:ext uri="{FF2B5EF4-FFF2-40B4-BE49-F238E27FC236}">
                    <a16:creationId xmlns:a16="http://schemas.microsoft.com/office/drawing/2014/main" id="{93D1A8E6-DA89-3C5F-30E9-9A4D797BB947}"/>
                  </a:ext>
                </a:extLst>
              </p:cNvPr>
              <p:cNvSpPr txBox="1"/>
              <p:nvPr/>
            </p:nvSpPr>
            <p:spPr>
              <a:xfrm>
                <a:off x="2161579" y="1058131"/>
                <a:ext cx="119417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C0</a:t>
                </a:r>
              </a:p>
            </p:txBody>
          </p:sp>
        </p:grpSp>
        <p:grpSp>
          <p:nvGrpSpPr>
            <p:cNvPr id="3" name="Group 2">
              <a:extLst>
                <a:ext uri="{FF2B5EF4-FFF2-40B4-BE49-F238E27FC236}">
                  <a16:creationId xmlns:a16="http://schemas.microsoft.com/office/drawing/2014/main" id="{EF2CCD9E-27A2-810A-D563-201790D388D2}"/>
                </a:ext>
              </a:extLst>
            </p:cNvPr>
            <p:cNvGrpSpPr/>
            <p:nvPr/>
          </p:nvGrpSpPr>
          <p:grpSpPr>
            <a:xfrm>
              <a:off x="5412736" y="1382271"/>
              <a:ext cx="986921" cy="1069412"/>
              <a:chOff x="2161579" y="225808"/>
              <a:chExt cx="1194174" cy="1293988"/>
            </a:xfrm>
          </p:grpSpPr>
          <p:pic>
            <p:nvPicPr>
              <p:cNvPr id="6" name="Picture 7" descr="Icon&#10;&#10;Description automatically generated">
                <a:extLst>
                  <a:ext uri="{FF2B5EF4-FFF2-40B4-BE49-F238E27FC236}">
                    <a16:creationId xmlns:a16="http://schemas.microsoft.com/office/drawing/2014/main" id="{E6B290CA-CFE3-AD39-4BC5-8F060C984D9E}"/>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7" name="TextBox 6">
                <a:extLst>
                  <a:ext uri="{FF2B5EF4-FFF2-40B4-BE49-F238E27FC236}">
                    <a16:creationId xmlns:a16="http://schemas.microsoft.com/office/drawing/2014/main" id="{28CFC6C8-8331-6129-2BEA-0BE02EDF1706}"/>
                  </a:ext>
                </a:extLst>
              </p:cNvPr>
              <p:cNvSpPr txBox="1"/>
              <p:nvPr/>
            </p:nvSpPr>
            <p:spPr>
              <a:xfrm>
                <a:off x="2161579" y="1058131"/>
                <a:ext cx="119417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C1</a:t>
                </a:r>
              </a:p>
            </p:txBody>
          </p:sp>
        </p:grpSp>
        <p:grpSp>
          <p:nvGrpSpPr>
            <p:cNvPr id="62" name="Group 61">
              <a:extLst>
                <a:ext uri="{FF2B5EF4-FFF2-40B4-BE49-F238E27FC236}">
                  <a16:creationId xmlns:a16="http://schemas.microsoft.com/office/drawing/2014/main" id="{F91F97B7-438D-9214-DC38-C294FBB1BD9D}"/>
                </a:ext>
              </a:extLst>
            </p:cNvPr>
            <p:cNvGrpSpPr/>
            <p:nvPr/>
          </p:nvGrpSpPr>
          <p:grpSpPr>
            <a:xfrm>
              <a:off x="8207891" y="1382271"/>
              <a:ext cx="986921" cy="1069412"/>
              <a:chOff x="2161579" y="225808"/>
              <a:chExt cx="1194174" cy="1293988"/>
            </a:xfrm>
          </p:grpSpPr>
          <p:pic>
            <p:nvPicPr>
              <p:cNvPr id="63" name="Picture 7" descr="Icon&#10;&#10;Description automatically generated">
                <a:extLst>
                  <a:ext uri="{FF2B5EF4-FFF2-40B4-BE49-F238E27FC236}">
                    <a16:creationId xmlns:a16="http://schemas.microsoft.com/office/drawing/2014/main" id="{65AAD72F-C1BF-54D2-D2A8-EA19F583814D}"/>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1024" name="TextBox 1023">
                <a:extLst>
                  <a:ext uri="{FF2B5EF4-FFF2-40B4-BE49-F238E27FC236}">
                    <a16:creationId xmlns:a16="http://schemas.microsoft.com/office/drawing/2014/main" id="{118C7856-4C49-3969-37CC-77BDE21919B6}"/>
                  </a:ext>
                </a:extLst>
              </p:cNvPr>
              <p:cNvSpPr txBox="1"/>
              <p:nvPr/>
            </p:nvSpPr>
            <p:spPr>
              <a:xfrm>
                <a:off x="2161579" y="1058131"/>
                <a:ext cx="119417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C1</a:t>
                </a:r>
              </a:p>
            </p:txBody>
          </p:sp>
        </p:grpSp>
      </p:grpSp>
      <p:sp>
        <p:nvSpPr>
          <p:cNvPr id="28" name="Slide Number Placeholder 27">
            <a:extLst>
              <a:ext uri="{FF2B5EF4-FFF2-40B4-BE49-F238E27FC236}">
                <a16:creationId xmlns:a16="http://schemas.microsoft.com/office/drawing/2014/main" id="{FD675605-9D07-6C28-3A2E-D5E72FAE1213}"/>
              </a:ext>
            </a:extLst>
          </p:cNvPr>
          <p:cNvSpPr>
            <a:spLocks noGrp="1"/>
          </p:cNvSpPr>
          <p:nvPr>
            <p:ph type="sldNum" sz="quarter" idx="12"/>
          </p:nvPr>
        </p:nvSpPr>
        <p:spPr/>
        <p:txBody>
          <a:bodyPr/>
          <a:lstStyle/>
          <a:p>
            <a:fld id="{CE74A110-DBB9-CA44-8C7F-E2E29250936F}" type="slidenum">
              <a:rPr lang="en-US" smtClean="0"/>
              <a:t>54</a:t>
            </a:fld>
            <a:endParaRPr lang="en-US"/>
          </a:p>
        </p:txBody>
      </p:sp>
    </p:spTree>
    <p:extLst>
      <p:ext uri="{BB962C8B-B14F-4D97-AF65-F5344CB8AC3E}">
        <p14:creationId xmlns:p14="http://schemas.microsoft.com/office/powerpoint/2010/main" val="37311682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16446320-2DD5-0A23-31BD-1BD9B309887A}"/>
              </a:ext>
            </a:extLst>
          </p:cNvPr>
          <p:cNvGrpSpPr/>
          <p:nvPr/>
        </p:nvGrpSpPr>
        <p:grpSpPr>
          <a:xfrm>
            <a:off x="1447800" y="2718439"/>
            <a:ext cx="9296400" cy="2201436"/>
            <a:chOff x="1278081" y="2914330"/>
            <a:chExt cx="9296400" cy="2001305"/>
          </a:xfrm>
        </p:grpSpPr>
        <p:sp>
          <p:nvSpPr>
            <p:cNvPr id="9" name="Rectangle: Rounded Corners 8">
              <a:extLst>
                <a:ext uri="{FF2B5EF4-FFF2-40B4-BE49-F238E27FC236}">
                  <a16:creationId xmlns:a16="http://schemas.microsoft.com/office/drawing/2014/main" id="{2EA9F2FF-B79A-AF51-B55B-574697A10F9D}"/>
                </a:ext>
              </a:extLst>
            </p:cNvPr>
            <p:cNvSpPr/>
            <p:nvPr/>
          </p:nvSpPr>
          <p:spPr>
            <a:xfrm>
              <a:off x="1278081" y="3152330"/>
              <a:ext cx="9296400" cy="1763305"/>
            </a:xfrm>
            <a:prstGeom prst="round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028" name="Picture 4" descr="Network hub ">
              <a:extLst>
                <a:ext uri="{FF2B5EF4-FFF2-40B4-BE49-F238E27FC236}">
                  <a16:creationId xmlns:a16="http://schemas.microsoft.com/office/drawing/2014/main" id="{CFA0D23E-E081-18DB-DD27-65E55934FF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2065" y="2914330"/>
              <a:ext cx="1622755" cy="162275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D3A03E59-FFD6-A4D9-6EF1-E7694CF273BA}"/>
                </a:ext>
              </a:extLst>
            </p:cNvPr>
            <p:cNvSpPr/>
            <p:nvPr/>
          </p:nvSpPr>
          <p:spPr>
            <a:xfrm>
              <a:off x="2359508" y="4200236"/>
              <a:ext cx="2262908" cy="554182"/>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a:t>Minimum Workload</a:t>
              </a:r>
            </a:p>
            <a:p>
              <a:pPr algn="ctr"/>
              <a:r>
                <a:rPr lang="en-US" b="1"/>
                <a:t> </a:t>
              </a:r>
            </a:p>
          </p:txBody>
        </p:sp>
      </p:grpSp>
      <p:graphicFrame>
        <p:nvGraphicFramePr>
          <p:cNvPr id="4" name="Table 16">
            <a:extLst>
              <a:ext uri="{FF2B5EF4-FFF2-40B4-BE49-F238E27FC236}">
                <a16:creationId xmlns:a16="http://schemas.microsoft.com/office/drawing/2014/main" id="{3066A11B-4E60-2C26-4779-0AA5F2578D93}"/>
              </a:ext>
            </a:extLst>
          </p:cNvPr>
          <p:cNvGraphicFramePr>
            <a:graphicFrameLocks noGrp="1"/>
          </p:cNvGraphicFramePr>
          <p:nvPr>
            <p:extLst>
              <p:ext uri="{D42A27DB-BD31-4B8C-83A1-F6EECF244321}">
                <p14:modId xmlns:p14="http://schemas.microsoft.com/office/powerpoint/2010/main" val="338816503"/>
              </p:ext>
            </p:extLst>
          </p:nvPr>
        </p:nvGraphicFramePr>
        <p:xfrm>
          <a:off x="5558366" y="3110578"/>
          <a:ext cx="4745952" cy="1648885"/>
        </p:xfrm>
        <a:graphic>
          <a:graphicData uri="http://schemas.openxmlformats.org/drawingml/2006/table">
            <a:tbl>
              <a:tblPr firstRow="1" bandRow="1">
                <a:tableStyleId>{5C22544A-7EE6-4342-B048-85BDC9FD1C3A}</a:tableStyleId>
              </a:tblPr>
              <a:tblGrid>
                <a:gridCol w="2372976">
                  <a:extLst>
                    <a:ext uri="{9D8B030D-6E8A-4147-A177-3AD203B41FA5}">
                      <a16:colId xmlns:a16="http://schemas.microsoft.com/office/drawing/2014/main" val="1594626085"/>
                    </a:ext>
                  </a:extLst>
                </a:gridCol>
                <a:gridCol w="2372976">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b="1"/>
                        <a:t>Migration Directory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b="0"/>
                        <a:t>Key (Client Socket)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a:t>Value (Server Socket)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r h="329777">
                <a:tc>
                  <a:txBody>
                    <a:bodyPr/>
                    <a:lstStyle/>
                    <a:p>
                      <a:pPr algn="ctr">
                        <a:lnSpc>
                          <a:spcPts val="1660"/>
                        </a:lnSpc>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898982"/>
                  </a:ext>
                </a:extLst>
              </a:tr>
              <a:tr h="329777">
                <a:tc>
                  <a:txBody>
                    <a:bodyPr/>
                    <a:lstStyle/>
                    <a:p>
                      <a:pPr algn="ctr">
                        <a:lnSpc>
                          <a:spcPts val="1660"/>
                        </a:lnSpc>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4620534"/>
                  </a:ext>
                </a:extLst>
              </a:tr>
            </a:tbl>
          </a:graphicData>
        </a:graphic>
      </p:graphicFrame>
      <p:sp>
        <p:nvSpPr>
          <p:cNvPr id="10" name="Title 1">
            <a:extLst>
              <a:ext uri="{FF2B5EF4-FFF2-40B4-BE49-F238E27FC236}">
                <a16:creationId xmlns:a16="http://schemas.microsoft.com/office/drawing/2014/main" id="{C3B60CAE-4C37-C7E1-49F5-61CD3F3148D4}"/>
              </a:ext>
            </a:extLst>
          </p:cNvPr>
          <p:cNvSpPr txBox="1">
            <a:spLocks/>
          </p:cNvSpPr>
          <p:nvPr/>
        </p:nvSpPr>
        <p:spPr>
          <a:xfrm>
            <a:off x="-38100" y="72655"/>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i="1"/>
              <a:t>Network Ordering</a:t>
            </a:r>
            <a:endParaRPr lang="en-US" sz="5000"/>
          </a:p>
        </p:txBody>
      </p:sp>
      <p:grpSp>
        <p:nvGrpSpPr>
          <p:cNvPr id="11" name="Group 10">
            <a:extLst>
              <a:ext uri="{FF2B5EF4-FFF2-40B4-BE49-F238E27FC236}">
                <a16:creationId xmlns:a16="http://schemas.microsoft.com/office/drawing/2014/main" id="{0CA00F29-57B8-75F3-AB01-FE3062EA7657}"/>
              </a:ext>
            </a:extLst>
          </p:cNvPr>
          <p:cNvGrpSpPr/>
          <p:nvPr/>
        </p:nvGrpSpPr>
        <p:grpSpPr>
          <a:xfrm>
            <a:off x="2750228" y="5422844"/>
            <a:ext cx="1542959" cy="1254063"/>
            <a:chOff x="5057775" y="5417994"/>
            <a:chExt cx="1542959" cy="1254063"/>
          </a:xfrm>
        </p:grpSpPr>
        <p:grpSp>
          <p:nvGrpSpPr>
            <p:cNvPr id="5" name="Group 4">
              <a:extLst>
                <a:ext uri="{FF2B5EF4-FFF2-40B4-BE49-F238E27FC236}">
                  <a16:creationId xmlns:a16="http://schemas.microsoft.com/office/drawing/2014/main" id="{D6214A20-4AF9-19B3-4D66-964C89951DD9}"/>
                </a:ext>
              </a:extLst>
            </p:cNvPr>
            <p:cNvGrpSpPr/>
            <p:nvPr/>
          </p:nvGrpSpPr>
          <p:grpSpPr>
            <a:xfrm>
              <a:off x="5346270" y="5437919"/>
              <a:ext cx="1254464" cy="1234138"/>
              <a:chOff x="4746504" y="1547938"/>
              <a:chExt cx="1140422" cy="1121944"/>
            </a:xfrm>
          </p:grpSpPr>
          <p:pic>
            <p:nvPicPr>
              <p:cNvPr id="12" name="Picture 51" descr="A picture containing electronics, projector&#10;&#10;Description automatically generated">
                <a:extLst>
                  <a:ext uri="{FF2B5EF4-FFF2-40B4-BE49-F238E27FC236}">
                    <a16:creationId xmlns:a16="http://schemas.microsoft.com/office/drawing/2014/main" id="{5CC06CE4-58EB-8FAF-1116-1D01C64BBA0B}"/>
                  </a:ext>
                </a:extLst>
              </p:cNvPr>
              <p:cNvPicPr>
                <a:picLocks noChangeAspect="1"/>
              </p:cNvPicPr>
              <p:nvPr/>
            </p:nvPicPr>
            <p:blipFill>
              <a:blip r:embed="rId4"/>
              <a:stretch>
                <a:fillRect/>
              </a:stretch>
            </p:blipFill>
            <p:spPr>
              <a:xfrm>
                <a:off x="4746504" y="1547938"/>
                <a:ext cx="1140422" cy="1121944"/>
              </a:xfrm>
              <a:prstGeom prst="rect">
                <a:avLst/>
              </a:prstGeom>
            </p:spPr>
          </p:pic>
          <p:sp>
            <p:nvSpPr>
              <p:cNvPr id="13" name="TextBox 12">
                <a:extLst>
                  <a:ext uri="{FF2B5EF4-FFF2-40B4-BE49-F238E27FC236}">
                    <a16:creationId xmlns:a16="http://schemas.microsoft.com/office/drawing/2014/main" id="{B6B51C69-9821-F1E4-F274-633A4B81980F}"/>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sp>
          <p:nvSpPr>
            <p:cNvPr id="44" name="Rectangle 43">
              <a:extLst>
                <a:ext uri="{FF2B5EF4-FFF2-40B4-BE49-F238E27FC236}">
                  <a16:creationId xmlns:a16="http://schemas.microsoft.com/office/drawing/2014/main" id="{6C58781E-F47D-D8EB-BEBD-C5A9113DA6A8}"/>
                </a:ext>
              </a:extLst>
            </p:cNvPr>
            <p:cNvSpPr/>
            <p:nvPr/>
          </p:nvSpPr>
          <p:spPr>
            <a:xfrm>
              <a:off x="5057775" y="5417994"/>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E7F8ECD-FC2B-4A1B-84F6-FE61E28DAB3E}"/>
              </a:ext>
            </a:extLst>
          </p:cNvPr>
          <p:cNvGrpSpPr/>
          <p:nvPr/>
        </p:nvGrpSpPr>
        <p:grpSpPr>
          <a:xfrm>
            <a:off x="7898814" y="5422844"/>
            <a:ext cx="1542959" cy="1254063"/>
            <a:chOff x="5057775" y="5417994"/>
            <a:chExt cx="1542959" cy="1254063"/>
          </a:xfrm>
        </p:grpSpPr>
        <p:grpSp>
          <p:nvGrpSpPr>
            <p:cNvPr id="16" name="Group 15">
              <a:extLst>
                <a:ext uri="{FF2B5EF4-FFF2-40B4-BE49-F238E27FC236}">
                  <a16:creationId xmlns:a16="http://schemas.microsoft.com/office/drawing/2014/main" id="{C24FFAE4-14A4-54EA-A6A4-1C219F2479E4}"/>
                </a:ext>
              </a:extLst>
            </p:cNvPr>
            <p:cNvGrpSpPr/>
            <p:nvPr/>
          </p:nvGrpSpPr>
          <p:grpSpPr>
            <a:xfrm>
              <a:off x="5346270" y="5437919"/>
              <a:ext cx="1254464" cy="1234138"/>
              <a:chOff x="4746504" y="1547938"/>
              <a:chExt cx="1140422" cy="1121944"/>
            </a:xfrm>
          </p:grpSpPr>
          <p:pic>
            <p:nvPicPr>
              <p:cNvPr id="33" name="Picture 51" descr="A picture containing electronics, projector&#10;&#10;Description automatically generated">
                <a:extLst>
                  <a:ext uri="{FF2B5EF4-FFF2-40B4-BE49-F238E27FC236}">
                    <a16:creationId xmlns:a16="http://schemas.microsoft.com/office/drawing/2014/main" id="{B0D20D3D-D259-9FA8-0AF5-1AFCE1F49CBE}"/>
                  </a:ext>
                </a:extLst>
              </p:cNvPr>
              <p:cNvPicPr>
                <a:picLocks noChangeAspect="1"/>
              </p:cNvPicPr>
              <p:nvPr/>
            </p:nvPicPr>
            <p:blipFill>
              <a:blip r:embed="rId4"/>
              <a:stretch>
                <a:fillRect/>
              </a:stretch>
            </p:blipFill>
            <p:spPr>
              <a:xfrm>
                <a:off x="4746504" y="1547938"/>
                <a:ext cx="1140422" cy="1121944"/>
              </a:xfrm>
              <a:prstGeom prst="rect">
                <a:avLst/>
              </a:prstGeom>
            </p:spPr>
          </p:pic>
          <p:sp>
            <p:nvSpPr>
              <p:cNvPr id="34" name="TextBox 33">
                <a:extLst>
                  <a:ext uri="{FF2B5EF4-FFF2-40B4-BE49-F238E27FC236}">
                    <a16:creationId xmlns:a16="http://schemas.microsoft.com/office/drawing/2014/main" id="{EC55BC70-5852-65D1-D5F0-7733A7234A43}"/>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sp>
          <p:nvSpPr>
            <p:cNvPr id="19" name="Rectangle 18">
              <a:extLst>
                <a:ext uri="{FF2B5EF4-FFF2-40B4-BE49-F238E27FC236}">
                  <a16:creationId xmlns:a16="http://schemas.microsoft.com/office/drawing/2014/main" id="{C729274F-E725-B18F-678C-CB533988E429}"/>
                </a:ext>
              </a:extLst>
            </p:cNvPr>
            <p:cNvSpPr/>
            <p:nvPr/>
          </p:nvSpPr>
          <p:spPr>
            <a:xfrm>
              <a:off x="5057775" y="5417994"/>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24CA3F58-1656-439B-34B7-71483FBBCF20}"/>
              </a:ext>
            </a:extLst>
          </p:cNvPr>
          <p:cNvGrpSpPr/>
          <p:nvPr/>
        </p:nvGrpSpPr>
        <p:grpSpPr>
          <a:xfrm>
            <a:off x="3061380" y="1382271"/>
            <a:ext cx="986921" cy="1069412"/>
            <a:chOff x="2161579" y="225808"/>
            <a:chExt cx="1194174" cy="1293988"/>
          </a:xfrm>
        </p:grpSpPr>
        <p:pic>
          <p:nvPicPr>
            <p:cNvPr id="14" name="Picture 7" descr="Icon&#10;&#10;Description automatically generated">
              <a:extLst>
                <a:ext uri="{FF2B5EF4-FFF2-40B4-BE49-F238E27FC236}">
                  <a16:creationId xmlns:a16="http://schemas.microsoft.com/office/drawing/2014/main" id="{37C38549-7BFA-81DA-BA9F-424E2FB103EA}"/>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24" name="TextBox 23">
              <a:extLst>
                <a:ext uri="{FF2B5EF4-FFF2-40B4-BE49-F238E27FC236}">
                  <a16:creationId xmlns:a16="http://schemas.microsoft.com/office/drawing/2014/main" id="{93D1A8E6-DA89-3C5F-30E9-9A4D797BB947}"/>
                </a:ext>
              </a:extLst>
            </p:cNvPr>
            <p:cNvSpPr txBox="1"/>
            <p:nvPr/>
          </p:nvSpPr>
          <p:spPr>
            <a:xfrm>
              <a:off x="2161579" y="1058131"/>
              <a:ext cx="119417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C0</a:t>
              </a:r>
            </a:p>
          </p:txBody>
        </p:sp>
      </p:grpSp>
      <p:grpSp>
        <p:nvGrpSpPr>
          <p:cNvPr id="3" name="Group 2">
            <a:extLst>
              <a:ext uri="{FF2B5EF4-FFF2-40B4-BE49-F238E27FC236}">
                <a16:creationId xmlns:a16="http://schemas.microsoft.com/office/drawing/2014/main" id="{EF2CCD9E-27A2-810A-D563-201790D388D2}"/>
              </a:ext>
            </a:extLst>
          </p:cNvPr>
          <p:cNvGrpSpPr/>
          <p:nvPr/>
        </p:nvGrpSpPr>
        <p:grpSpPr>
          <a:xfrm>
            <a:off x="5602540" y="1382271"/>
            <a:ext cx="986921" cy="1069412"/>
            <a:chOff x="2161579" y="225808"/>
            <a:chExt cx="1194174" cy="1293988"/>
          </a:xfrm>
        </p:grpSpPr>
        <p:pic>
          <p:nvPicPr>
            <p:cNvPr id="6" name="Picture 7" descr="Icon&#10;&#10;Description automatically generated">
              <a:extLst>
                <a:ext uri="{FF2B5EF4-FFF2-40B4-BE49-F238E27FC236}">
                  <a16:creationId xmlns:a16="http://schemas.microsoft.com/office/drawing/2014/main" id="{E6B290CA-CFE3-AD39-4BC5-8F060C984D9E}"/>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7" name="TextBox 6">
              <a:extLst>
                <a:ext uri="{FF2B5EF4-FFF2-40B4-BE49-F238E27FC236}">
                  <a16:creationId xmlns:a16="http://schemas.microsoft.com/office/drawing/2014/main" id="{28CFC6C8-8331-6129-2BEA-0BE02EDF1706}"/>
                </a:ext>
              </a:extLst>
            </p:cNvPr>
            <p:cNvSpPr txBox="1"/>
            <p:nvPr/>
          </p:nvSpPr>
          <p:spPr>
            <a:xfrm>
              <a:off x="2161579" y="1058131"/>
              <a:ext cx="119417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C1</a:t>
              </a:r>
            </a:p>
          </p:txBody>
        </p:sp>
      </p:grpSp>
      <p:grpSp>
        <p:nvGrpSpPr>
          <p:cNvPr id="62" name="Group 61">
            <a:extLst>
              <a:ext uri="{FF2B5EF4-FFF2-40B4-BE49-F238E27FC236}">
                <a16:creationId xmlns:a16="http://schemas.microsoft.com/office/drawing/2014/main" id="{F91F97B7-438D-9214-DC38-C294FBB1BD9D}"/>
              </a:ext>
            </a:extLst>
          </p:cNvPr>
          <p:cNvGrpSpPr/>
          <p:nvPr/>
        </p:nvGrpSpPr>
        <p:grpSpPr>
          <a:xfrm>
            <a:off x="8143700" y="1382271"/>
            <a:ext cx="986921" cy="1149536"/>
            <a:chOff x="2161579" y="225808"/>
            <a:chExt cx="1194174" cy="1390938"/>
          </a:xfrm>
        </p:grpSpPr>
        <p:pic>
          <p:nvPicPr>
            <p:cNvPr id="63" name="Picture 7" descr="Icon&#10;&#10;Description automatically generated">
              <a:extLst>
                <a:ext uri="{FF2B5EF4-FFF2-40B4-BE49-F238E27FC236}">
                  <a16:creationId xmlns:a16="http://schemas.microsoft.com/office/drawing/2014/main" id="{65AAD72F-C1BF-54D2-D2A8-EA19F583814D}"/>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1024" name="TextBox 1023">
              <a:extLst>
                <a:ext uri="{FF2B5EF4-FFF2-40B4-BE49-F238E27FC236}">
                  <a16:creationId xmlns:a16="http://schemas.microsoft.com/office/drawing/2014/main" id="{118C7856-4C49-3969-37CC-77BDE21919B6}"/>
                </a:ext>
              </a:extLst>
            </p:cNvPr>
            <p:cNvSpPr txBox="1"/>
            <p:nvPr/>
          </p:nvSpPr>
          <p:spPr>
            <a:xfrm>
              <a:off x="2161579" y="1058132"/>
              <a:ext cx="1194174" cy="558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C2</a:t>
              </a:r>
            </a:p>
          </p:txBody>
        </p:sp>
      </p:grpSp>
      <p:sp>
        <p:nvSpPr>
          <p:cNvPr id="31" name="TextBox 30">
            <a:extLst>
              <a:ext uri="{FF2B5EF4-FFF2-40B4-BE49-F238E27FC236}">
                <a16:creationId xmlns:a16="http://schemas.microsoft.com/office/drawing/2014/main" id="{6B1EFAF3-3428-B7F1-8B43-9B39E0EB93F7}"/>
              </a:ext>
            </a:extLst>
          </p:cNvPr>
          <p:cNvSpPr txBox="1"/>
          <p:nvPr/>
        </p:nvSpPr>
        <p:spPr>
          <a:xfrm>
            <a:off x="1459925" y="2904026"/>
            <a:ext cx="1347613" cy="830997"/>
          </a:xfrm>
          <a:prstGeom prst="rect">
            <a:avLst/>
          </a:prstGeom>
          <a:noFill/>
        </p:spPr>
        <p:txBody>
          <a:bodyPr wrap="none" rtlCol="0">
            <a:spAutoFit/>
          </a:bodyPr>
          <a:lstStyle/>
          <a:p>
            <a:r>
              <a:rPr lang="en-US" sz="2400" b="1"/>
              <a:t>Frontend</a:t>
            </a:r>
          </a:p>
          <a:p>
            <a:r>
              <a:rPr lang="en-US" sz="2400" b="1"/>
              <a:t>(FE)</a:t>
            </a:r>
          </a:p>
        </p:txBody>
      </p:sp>
      <p:grpSp>
        <p:nvGrpSpPr>
          <p:cNvPr id="55" name="Group 54">
            <a:extLst>
              <a:ext uri="{FF2B5EF4-FFF2-40B4-BE49-F238E27FC236}">
                <a16:creationId xmlns:a16="http://schemas.microsoft.com/office/drawing/2014/main" id="{D9AA6728-1B8A-FAD9-3991-09CCBC7C9A0B}"/>
              </a:ext>
            </a:extLst>
          </p:cNvPr>
          <p:cNvGrpSpPr/>
          <p:nvPr/>
        </p:nvGrpSpPr>
        <p:grpSpPr>
          <a:xfrm>
            <a:off x="5412063" y="4802293"/>
            <a:ext cx="2417741" cy="1266614"/>
            <a:chOff x="2448730" y="4599093"/>
            <a:chExt cx="2417741" cy="1266614"/>
          </a:xfrm>
        </p:grpSpPr>
        <p:sp>
          <p:nvSpPr>
            <p:cNvPr id="56" name="Down Arrow 55">
              <a:extLst>
                <a:ext uri="{FF2B5EF4-FFF2-40B4-BE49-F238E27FC236}">
                  <a16:creationId xmlns:a16="http://schemas.microsoft.com/office/drawing/2014/main" id="{1327A754-5986-2E60-52F1-73BE02F71226}"/>
                </a:ext>
              </a:extLst>
            </p:cNvPr>
            <p:cNvSpPr/>
            <p:nvPr/>
          </p:nvSpPr>
          <p:spPr>
            <a:xfrm rot="10800000">
              <a:off x="2912533" y="4599093"/>
              <a:ext cx="1490133" cy="1266614"/>
            </a:xfrm>
            <a:prstGeom prst="downArrow">
              <a:avLst>
                <a:gd name="adj1" fmla="val 56136"/>
                <a:gd name="adj2" fmla="val 2593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FC3F6A23-6A09-5DDF-9480-C56CE82F37E7}"/>
                </a:ext>
              </a:extLst>
            </p:cNvPr>
            <p:cNvSpPr txBox="1"/>
            <p:nvPr/>
          </p:nvSpPr>
          <p:spPr>
            <a:xfrm>
              <a:off x="2448730" y="4876803"/>
              <a:ext cx="2417741" cy="923330"/>
            </a:xfrm>
            <a:prstGeom prst="rect">
              <a:avLst/>
            </a:prstGeom>
            <a:noFill/>
          </p:spPr>
          <p:txBody>
            <a:bodyPr wrap="square" rtlCol="0">
              <a:spAutoFit/>
            </a:bodyPr>
            <a:lstStyle/>
            <a:p>
              <a:pPr algn="ctr"/>
              <a:r>
                <a:rPr lang="en-US" b="1"/>
                <a:t>PREPARE_MIG_ACK</a:t>
              </a:r>
            </a:p>
            <a:p>
              <a:pPr algn="ctr"/>
              <a:r>
                <a:rPr lang="en-US" b="1"/>
                <a:t>Origin: S0</a:t>
              </a:r>
            </a:p>
            <a:p>
              <a:pPr algn="ctr"/>
              <a:r>
                <a:rPr lang="en-US" b="1"/>
                <a:t>Target: S1</a:t>
              </a:r>
            </a:p>
          </p:txBody>
        </p:sp>
      </p:grpSp>
      <p:grpSp>
        <p:nvGrpSpPr>
          <p:cNvPr id="1029" name="Group 1028">
            <a:extLst>
              <a:ext uri="{FF2B5EF4-FFF2-40B4-BE49-F238E27FC236}">
                <a16:creationId xmlns:a16="http://schemas.microsoft.com/office/drawing/2014/main" id="{B9FB86AC-C9B4-9FA5-73E1-43AEB915600A}"/>
              </a:ext>
            </a:extLst>
          </p:cNvPr>
          <p:cNvGrpSpPr/>
          <p:nvPr/>
        </p:nvGrpSpPr>
        <p:grpSpPr>
          <a:xfrm>
            <a:off x="2330196" y="2448560"/>
            <a:ext cx="2417741" cy="1266614"/>
            <a:chOff x="2330196" y="2448560"/>
            <a:chExt cx="2417741" cy="1266614"/>
          </a:xfrm>
        </p:grpSpPr>
        <p:sp>
          <p:nvSpPr>
            <p:cNvPr id="1030" name="Down Arrow 1029">
              <a:extLst>
                <a:ext uri="{FF2B5EF4-FFF2-40B4-BE49-F238E27FC236}">
                  <a16:creationId xmlns:a16="http://schemas.microsoft.com/office/drawing/2014/main" id="{86AD9799-B085-CD38-3FB1-C5E4BEE724C6}"/>
                </a:ext>
              </a:extLst>
            </p:cNvPr>
            <p:cNvSpPr/>
            <p:nvPr/>
          </p:nvSpPr>
          <p:spPr>
            <a:xfrm>
              <a:off x="2794000" y="2448560"/>
              <a:ext cx="1490133" cy="1266614"/>
            </a:xfrm>
            <a:prstGeom prst="downArrow">
              <a:avLst>
                <a:gd name="adj1" fmla="val 56136"/>
                <a:gd name="adj2" fmla="val 2593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TextBox 1030">
              <a:extLst>
                <a:ext uri="{FF2B5EF4-FFF2-40B4-BE49-F238E27FC236}">
                  <a16:creationId xmlns:a16="http://schemas.microsoft.com/office/drawing/2014/main" id="{7C8AF2F3-81F3-E8FF-8C7B-78F4D4C01B0A}"/>
                </a:ext>
              </a:extLst>
            </p:cNvPr>
            <p:cNvSpPr txBox="1"/>
            <p:nvPr/>
          </p:nvSpPr>
          <p:spPr>
            <a:xfrm>
              <a:off x="2330196" y="2506137"/>
              <a:ext cx="2417741" cy="923330"/>
            </a:xfrm>
            <a:prstGeom prst="rect">
              <a:avLst/>
            </a:prstGeom>
            <a:noFill/>
          </p:spPr>
          <p:txBody>
            <a:bodyPr wrap="square" rtlCol="0">
              <a:spAutoFit/>
            </a:bodyPr>
            <a:lstStyle/>
            <a:p>
              <a:pPr algn="ctr"/>
              <a:r>
                <a:rPr lang="en-US" b="1"/>
                <a:t>SYN</a:t>
              </a:r>
            </a:p>
            <a:p>
              <a:pPr algn="ctr"/>
              <a:r>
                <a:rPr lang="en-US" b="1" err="1"/>
                <a:t>Src</a:t>
              </a:r>
              <a:r>
                <a:rPr lang="en-US" b="1"/>
                <a:t>: C0</a:t>
              </a:r>
            </a:p>
            <a:p>
              <a:pPr algn="ctr"/>
              <a:r>
                <a:rPr lang="en-US" b="1" err="1"/>
                <a:t>Dst</a:t>
              </a:r>
              <a:r>
                <a:rPr lang="en-US" b="1"/>
                <a:t>: FE</a:t>
              </a:r>
            </a:p>
          </p:txBody>
        </p:sp>
      </p:grpSp>
      <p:sp>
        <p:nvSpPr>
          <p:cNvPr id="17" name="Slide Number Placeholder 16">
            <a:extLst>
              <a:ext uri="{FF2B5EF4-FFF2-40B4-BE49-F238E27FC236}">
                <a16:creationId xmlns:a16="http://schemas.microsoft.com/office/drawing/2014/main" id="{362CCF4A-B630-FA26-809D-A4CC23E32DB3}"/>
              </a:ext>
            </a:extLst>
          </p:cNvPr>
          <p:cNvSpPr>
            <a:spLocks noGrp="1"/>
          </p:cNvSpPr>
          <p:nvPr>
            <p:ph type="sldNum" sz="quarter" idx="12"/>
          </p:nvPr>
        </p:nvSpPr>
        <p:spPr/>
        <p:txBody>
          <a:bodyPr/>
          <a:lstStyle/>
          <a:p>
            <a:fld id="{CE74A110-DBB9-CA44-8C7F-E2E29250936F}" type="slidenum">
              <a:rPr lang="en-US" smtClean="0"/>
              <a:t>55</a:t>
            </a:fld>
            <a:endParaRPr lang="en-US"/>
          </a:p>
        </p:txBody>
      </p:sp>
    </p:spTree>
    <p:extLst>
      <p:ext uri="{BB962C8B-B14F-4D97-AF65-F5344CB8AC3E}">
        <p14:creationId xmlns:p14="http://schemas.microsoft.com/office/powerpoint/2010/main" val="519431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16446320-2DD5-0A23-31BD-1BD9B309887A}"/>
              </a:ext>
            </a:extLst>
          </p:cNvPr>
          <p:cNvGrpSpPr/>
          <p:nvPr/>
        </p:nvGrpSpPr>
        <p:grpSpPr>
          <a:xfrm>
            <a:off x="1447800" y="2718439"/>
            <a:ext cx="9296400" cy="2201436"/>
            <a:chOff x="1278081" y="2914330"/>
            <a:chExt cx="9296400" cy="2001305"/>
          </a:xfrm>
        </p:grpSpPr>
        <p:sp>
          <p:nvSpPr>
            <p:cNvPr id="9" name="Rectangle: Rounded Corners 8">
              <a:extLst>
                <a:ext uri="{FF2B5EF4-FFF2-40B4-BE49-F238E27FC236}">
                  <a16:creationId xmlns:a16="http://schemas.microsoft.com/office/drawing/2014/main" id="{2EA9F2FF-B79A-AF51-B55B-574697A10F9D}"/>
                </a:ext>
              </a:extLst>
            </p:cNvPr>
            <p:cNvSpPr/>
            <p:nvPr/>
          </p:nvSpPr>
          <p:spPr>
            <a:xfrm>
              <a:off x="1278081" y="3152330"/>
              <a:ext cx="9296400" cy="1763305"/>
            </a:xfrm>
            <a:prstGeom prst="round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028" name="Picture 4" descr="Network hub ">
              <a:extLst>
                <a:ext uri="{FF2B5EF4-FFF2-40B4-BE49-F238E27FC236}">
                  <a16:creationId xmlns:a16="http://schemas.microsoft.com/office/drawing/2014/main" id="{CFA0D23E-E081-18DB-DD27-65E55934FF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2065" y="2914330"/>
              <a:ext cx="1622755" cy="162275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D3A03E59-FFD6-A4D9-6EF1-E7694CF273BA}"/>
                </a:ext>
              </a:extLst>
            </p:cNvPr>
            <p:cNvSpPr/>
            <p:nvPr/>
          </p:nvSpPr>
          <p:spPr>
            <a:xfrm>
              <a:off x="2359508" y="4200236"/>
              <a:ext cx="2262908" cy="554182"/>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a:t>Minimum Workload</a:t>
              </a:r>
            </a:p>
            <a:p>
              <a:pPr algn="ctr"/>
              <a:r>
                <a:rPr lang="en-US" b="1"/>
                <a:t> </a:t>
              </a:r>
            </a:p>
          </p:txBody>
        </p:sp>
      </p:grpSp>
      <p:graphicFrame>
        <p:nvGraphicFramePr>
          <p:cNvPr id="4" name="Table 16">
            <a:extLst>
              <a:ext uri="{FF2B5EF4-FFF2-40B4-BE49-F238E27FC236}">
                <a16:creationId xmlns:a16="http://schemas.microsoft.com/office/drawing/2014/main" id="{3066A11B-4E60-2C26-4779-0AA5F2578D93}"/>
              </a:ext>
            </a:extLst>
          </p:cNvPr>
          <p:cNvGraphicFramePr>
            <a:graphicFrameLocks noGrp="1"/>
          </p:cNvGraphicFramePr>
          <p:nvPr/>
        </p:nvGraphicFramePr>
        <p:xfrm>
          <a:off x="5558366" y="3110578"/>
          <a:ext cx="4745952" cy="1648885"/>
        </p:xfrm>
        <a:graphic>
          <a:graphicData uri="http://schemas.openxmlformats.org/drawingml/2006/table">
            <a:tbl>
              <a:tblPr firstRow="1" bandRow="1">
                <a:tableStyleId>{5C22544A-7EE6-4342-B048-85BDC9FD1C3A}</a:tableStyleId>
              </a:tblPr>
              <a:tblGrid>
                <a:gridCol w="2372976">
                  <a:extLst>
                    <a:ext uri="{9D8B030D-6E8A-4147-A177-3AD203B41FA5}">
                      <a16:colId xmlns:a16="http://schemas.microsoft.com/office/drawing/2014/main" val="1594626085"/>
                    </a:ext>
                  </a:extLst>
                </a:gridCol>
                <a:gridCol w="2372976">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b="1"/>
                        <a:t>Migration Directory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b="0"/>
                        <a:t>Key (Client Socket)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a:t>Value (Server Socket)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r h="329777">
                <a:tc>
                  <a:txBody>
                    <a:bodyPr/>
                    <a:lstStyle/>
                    <a:p>
                      <a:pPr algn="ctr">
                        <a:lnSpc>
                          <a:spcPts val="1660"/>
                        </a:lnSpc>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898982"/>
                  </a:ext>
                </a:extLst>
              </a:tr>
              <a:tr h="329777">
                <a:tc>
                  <a:txBody>
                    <a:bodyPr/>
                    <a:lstStyle/>
                    <a:p>
                      <a:pPr algn="ctr">
                        <a:lnSpc>
                          <a:spcPts val="1660"/>
                        </a:lnSpc>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4620534"/>
                  </a:ext>
                </a:extLst>
              </a:tr>
            </a:tbl>
          </a:graphicData>
        </a:graphic>
      </p:graphicFrame>
      <p:sp>
        <p:nvSpPr>
          <p:cNvPr id="10" name="Title 1">
            <a:extLst>
              <a:ext uri="{FF2B5EF4-FFF2-40B4-BE49-F238E27FC236}">
                <a16:creationId xmlns:a16="http://schemas.microsoft.com/office/drawing/2014/main" id="{C3B60CAE-4C37-C7E1-49F5-61CD3F3148D4}"/>
              </a:ext>
            </a:extLst>
          </p:cNvPr>
          <p:cNvSpPr txBox="1">
            <a:spLocks/>
          </p:cNvSpPr>
          <p:nvPr/>
        </p:nvSpPr>
        <p:spPr>
          <a:xfrm>
            <a:off x="-38100" y="72655"/>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i="1"/>
              <a:t>Network Ordering</a:t>
            </a:r>
            <a:endParaRPr lang="en-US" sz="5000"/>
          </a:p>
        </p:txBody>
      </p:sp>
      <p:grpSp>
        <p:nvGrpSpPr>
          <p:cNvPr id="11" name="Group 10">
            <a:extLst>
              <a:ext uri="{FF2B5EF4-FFF2-40B4-BE49-F238E27FC236}">
                <a16:creationId xmlns:a16="http://schemas.microsoft.com/office/drawing/2014/main" id="{0CA00F29-57B8-75F3-AB01-FE3062EA7657}"/>
              </a:ext>
            </a:extLst>
          </p:cNvPr>
          <p:cNvGrpSpPr/>
          <p:nvPr/>
        </p:nvGrpSpPr>
        <p:grpSpPr>
          <a:xfrm>
            <a:off x="2750228" y="5422844"/>
            <a:ext cx="1542959" cy="1254063"/>
            <a:chOff x="5057775" y="5417994"/>
            <a:chExt cx="1542959" cy="1254063"/>
          </a:xfrm>
        </p:grpSpPr>
        <p:grpSp>
          <p:nvGrpSpPr>
            <p:cNvPr id="5" name="Group 4">
              <a:extLst>
                <a:ext uri="{FF2B5EF4-FFF2-40B4-BE49-F238E27FC236}">
                  <a16:creationId xmlns:a16="http://schemas.microsoft.com/office/drawing/2014/main" id="{D6214A20-4AF9-19B3-4D66-964C89951DD9}"/>
                </a:ext>
              </a:extLst>
            </p:cNvPr>
            <p:cNvGrpSpPr/>
            <p:nvPr/>
          </p:nvGrpSpPr>
          <p:grpSpPr>
            <a:xfrm>
              <a:off x="5346270" y="5437919"/>
              <a:ext cx="1254464" cy="1234138"/>
              <a:chOff x="4746504" y="1547938"/>
              <a:chExt cx="1140422" cy="1121944"/>
            </a:xfrm>
          </p:grpSpPr>
          <p:pic>
            <p:nvPicPr>
              <p:cNvPr id="12" name="Picture 51" descr="A picture containing electronics, projector&#10;&#10;Description automatically generated">
                <a:extLst>
                  <a:ext uri="{FF2B5EF4-FFF2-40B4-BE49-F238E27FC236}">
                    <a16:creationId xmlns:a16="http://schemas.microsoft.com/office/drawing/2014/main" id="{5CC06CE4-58EB-8FAF-1116-1D01C64BBA0B}"/>
                  </a:ext>
                </a:extLst>
              </p:cNvPr>
              <p:cNvPicPr>
                <a:picLocks noChangeAspect="1"/>
              </p:cNvPicPr>
              <p:nvPr/>
            </p:nvPicPr>
            <p:blipFill>
              <a:blip r:embed="rId4"/>
              <a:stretch>
                <a:fillRect/>
              </a:stretch>
            </p:blipFill>
            <p:spPr>
              <a:xfrm>
                <a:off x="4746504" y="1547938"/>
                <a:ext cx="1140422" cy="1121944"/>
              </a:xfrm>
              <a:prstGeom prst="rect">
                <a:avLst/>
              </a:prstGeom>
            </p:spPr>
          </p:pic>
          <p:sp>
            <p:nvSpPr>
              <p:cNvPr id="13" name="TextBox 12">
                <a:extLst>
                  <a:ext uri="{FF2B5EF4-FFF2-40B4-BE49-F238E27FC236}">
                    <a16:creationId xmlns:a16="http://schemas.microsoft.com/office/drawing/2014/main" id="{B6B51C69-9821-F1E4-F274-633A4B81980F}"/>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sp>
          <p:nvSpPr>
            <p:cNvPr id="44" name="Rectangle 43">
              <a:extLst>
                <a:ext uri="{FF2B5EF4-FFF2-40B4-BE49-F238E27FC236}">
                  <a16:creationId xmlns:a16="http://schemas.microsoft.com/office/drawing/2014/main" id="{6C58781E-F47D-D8EB-BEBD-C5A9113DA6A8}"/>
                </a:ext>
              </a:extLst>
            </p:cNvPr>
            <p:cNvSpPr/>
            <p:nvPr/>
          </p:nvSpPr>
          <p:spPr>
            <a:xfrm>
              <a:off x="5057775" y="5417994"/>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E7F8ECD-FC2B-4A1B-84F6-FE61E28DAB3E}"/>
              </a:ext>
            </a:extLst>
          </p:cNvPr>
          <p:cNvGrpSpPr/>
          <p:nvPr/>
        </p:nvGrpSpPr>
        <p:grpSpPr>
          <a:xfrm>
            <a:off x="7898814" y="5422844"/>
            <a:ext cx="1542959" cy="1254063"/>
            <a:chOff x="5057775" y="5417994"/>
            <a:chExt cx="1542959" cy="1254063"/>
          </a:xfrm>
        </p:grpSpPr>
        <p:grpSp>
          <p:nvGrpSpPr>
            <p:cNvPr id="16" name="Group 15">
              <a:extLst>
                <a:ext uri="{FF2B5EF4-FFF2-40B4-BE49-F238E27FC236}">
                  <a16:creationId xmlns:a16="http://schemas.microsoft.com/office/drawing/2014/main" id="{C24FFAE4-14A4-54EA-A6A4-1C219F2479E4}"/>
                </a:ext>
              </a:extLst>
            </p:cNvPr>
            <p:cNvGrpSpPr/>
            <p:nvPr/>
          </p:nvGrpSpPr>
          <p:grpSpPr>
            <a:xfrm>
              <a:off x="5346270" y="5437919"/>
              <a:ext cx="1254464" cy="1234138"/>
              <a:chOff x="4746504" y="1547938"/>
              <a:chExt cx="1140422" cy="1121944"/>
            </a:xfrm>
          </p:grpSpPr>
          <p:pic>
            <p:nvPicPr>
              <p:cNvPr id="33" name="Picture 51" descr="A picture containing electronics, projector&#10;&#10;Description automatically generated">
                <a:extLst>
                  <a:ext uri="{FF2B5EF4-FFF2-40B4-BE49-F238E27FC236}">
                    <a16:creationId xmlns:a16="http://schemas.microsoft.com/office/drawing/2014/main" id="{B0D20D3D-D259-9FA8-0AF5-1AFCE1F49CBE}"/>
                  </a:ext>
                </a:extLst>
              </p:cNvPr>
              <p:cNvPicPr>
                <a:picLocks noChangeAspect="1"/>
              </p:cNvPicPr>
              <p:nvPr/>
            </p:nvPicPr>
            <p:blipFill>
              <a:blip r:embed="rId4"/>
              <a:stretch>
                <a:fillRect/>
              </a:stretch>
            </p:blipFill>
            <p:spPr>
              <a:xfrm>
                <a:off x="4746504" y="1547938"/>
                <a:ext cx="1140422" cy="1121944"/>
              </a:xfrm>
              <a:prstGeom prst="rect">
                <a:avLst/>
              </a:prstGeom>
            </p:spPr>
          </p:pic>
          <p:sp>
            <p:nvSpPr>
              <p:cNvPr id="34" name="TextBox 33">
                <a:extLst>
                  <a:ext uri="{FF2B5EF4-FFF2-40B4-BE49-F238E27FC236}">
                    <a16:creationId xmlns:a16="http://schemas.microsoft.com/office/drawing/2014/main" id="{EC55BC70-5852-65D1-D5F0-7733A7234A43}"/>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sp>
          <p:nvSpPr>
            <p:cNvPr id="19" name="Rectangle 18">
              <a:extLst>
                <a:ext uri="{FF2B5EF4-FFF2-40B4-BE49-F238E27FC236}">
                  <a16:creationId xmlns:a16="http://schemas.microsoft.com/office/drawing/2014/main" id="{C729274F-E725-B18F-678C-CB533988E429}"/>
                </a:ext>
              </a:extLst>
            </p:cNvPr>
            <p:cNvSpPr/>
            <p:nvPr/>
          </p:nvSpPr>
          <p:spPr>
            <a:xfrm>
              <a:off x="5057775" y="5417994"/>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24CA3F58-1656-439B-34B7-71483FBBCF20}"/>
              </a:ext>
            </a:extLst>
          </p:cNvPr>
          <p:cNvGrpSpPr/>
          <p:nvPr/>
        </p:nvGrpSpPr>
        <p:grpSpPr>
          <a:xfrm>
            <a:off x="3061380" y="1382271"/>
            <a:ext cx="986921" cy="1069412"/>
            <a:chOff x="2161579" y="225808"/>
            <a:chExt cx="1194174" cy="1293988"/>
          </a:xfrm>
        </p:grpSpPr>
        <p:pic>
          <p:nvPicPr>
            <p:cNvPr id="14" name="Picture 7" descr="Icon&#10;&#10;Description automatically generated">
              <a:extLst>
                <a:ext uri="{FF2B5EF4-FFF2-40B4-BE49-F238E27FC236}">
                  <a16:creationId xmlns:a16="http://schemas.microsoft.com/office/drawing/2014/main" id="{37C38549-7BFA-81DA-BA9F-424E2FB103EA}"/>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24" name="TextBox 23">
              <a:extLst>
                <a:ext uri="{FF2B5EF4-FFF2-40B4-BE49-F238E27FC236}">
                  <a16:creationId xmlns:a16="http://schemas.microsoft.com/office/drawing/2014/main" id="{93D1A8E6-DA89-3C5F-30E9-9A4D797BB947}"/>
                </a:ext>
              </a:extLst>
            </p:cNvPr>
            <p:cNvSpPr txBox="1"/>
            <p:nvPr/>
          </p:nvSpPr>
          <p:spPr>
            <a:xfrm>
              <a:off x="2161579" y="1058131"/>
              <a:ext cx="119417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C0</a:t>
              </a:r>
            </a:p>
          </p:txBody>
        </p:sp>
      </p:grpSp>
      <p:grpSp>
        <p:nvGrpSpPr>
          <p:cNvPr id="3" name="Group 2">
            <a:extLst>
              <a:ext uri="{FF2B5EF4-FFF2-40B4-BE49-F238E27FC236}">
                <a16:creationId xmlns:a16="http://schemas.microsoft.com/office/drawing/2014/main" id="{EF2CCD9E-27A2-810A-D563-201790D388D2}"/>
              </a:ext>
            </a:extLst>
          </p:cNvPr>
          <p:cNvGrpSpPr/>
          <p:nvPr/>
        </p:nvGrpSpPr>
        <p:grpSpPr>
          <a:xfrm>
            <a:off x="5602540" y="1382271"/>
            <a:ext cx="986921" cy="1069412"/>
            <a:chOff x="2161579" y="225808"/>
            <a:chExt cx="1194174" cy="1293988"/>
          </a:xfrm>
        </p:grpSpPr>
        <p:pic>
          <p:nvPicPr>
            <p:cNvPr id="6" name="Picture 7" descr="Icon&#10;&#10;Description automatically generated">
              <a:extLst>
                <a:ext uri="{FF2B5EF4-FFF2-40B4-BE49-F238E27FC236}">
                  <a16:creationId xmlns:a16="http://schemas.microsoft.com/office/drawing/2014/main" id="{E6B290CA-CFE3-AD39-4BC5-8F060C984D9E}"/>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7" name="TextBox 6">
              <a:extLst>
                <a:ext uri="{FF2B5EF4-FFF2-40B4-BE49-F238E27FC236}">
                  <a16:creationId xmlns:a16="http://schemas.microsoft.com/office/drawing/2014/main" id="{28CFC6C8-8331-6129-2BEA-0BE02EDF1706}"/>
                </a:ext>
              </a:extLst>
            </p:cNvPr>
            <p:cNvSpPr txBox="1"/>
            <p:nvPr/>
          </p:nvSpPr>
          <p:spPr>
            <a:xfrm>
              <a:off x="2161579" y="1058131"/>
              <a:ext cx="119417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C1</a:t>
              </a:r>
            </a:p>
          </p:txBody>
        </p:sp>
      </p:grpSp>
      <p:grpSp>
        <p:nvGrpSpPr>
          <p:cNvPr id="62" name="Group 61">
            <a:extLst>
              <a:ext uri="{FF2B5EF4-FFF2-40B4-BE49-F238E27FC236}">
                <a16:creationId xmlns:a16="http://schemas.microsoft.com/office/drawing/2014/main" id="{F91F97B7-438D-9214-DC38-C294FBB1BD9D}"/>
              </a:ext>
            </a:extLst>
          </p:cNvPr>
          <p:cNvGrpSpPr/>
          <p:nvPr/>
        </p:nvGrpSpPr>
        <p:grpSpPr>
          <a:xfrm>
            <a:off x="8143700" y="1382271"/>
            <a:ext cx="986921" cy="1149536"/>
            <a:chOff x="2161579" y="225808"/>
            <a:chExt cx="1194174" cy="1390938"/>
          </a:xfrm>
        </p:grpSpPr>
        <p:pic>
          <p:nvPicPr>
            <p:cNvPr id="63" name="Picture 7" descr="Icon&#10;&#10;Description automatically generated">
              <a:extLst>
                <a:ext uri="{FF2B5EF4-FFF2-40B4-BE49-F238E27FC236}">
                  <a16:creationId xmlns:a16="http://schemas.microsoft.com/office/drawing/2014/main" id="{65AAD72F-C1BF-54D2-D2A8-EA19F583814D}"/>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1024" name="TextBox 1023">
              <a:extLst>
                <a:ext uri="{FF2B5EF4-FFF2-40B4-BE49-F238E27FC236}">
                  <a16:creationId xmlns:a16="http://schemas.microsoft.com/office/drawing/2014/main" id="{118C7856-4C49-3969-37CC-77BDE21919B6}"/>
                </a:ext>
              </a:extLst>
            </p:cNvPr>
            <p:cNvSpPr txBox="1"/>
            <p:nvPr/>
          </p:nvSpPr>
          <p:spPr>
            <a:xfrm>
              <a:off x="2161579" y="1058132"/>
              <a:ext cx="1194174" cy="558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C2</a:t>
              </a:r>
            </a:p>
          </p:txBody>
        </p:sp>
      </p:grpSp>
      <p:sp>
        <p:nvSpPr>
          <p:cNvPr id="31" name="TextBox 30">
            <a:extLst>
              <a:ext uri="{FF2B5EF4-FFF2-40B4-BE49-F238E27FC236}">
                <a16:creationId xmlns:a16="http://schemas.microsoft.com/office/drawing/2014/main" id="{6B1EFAF3-3428-B7F1-8B43-9B39E0EB93F7}"/>
              </a:ext>
            </a:extLst>
          </p:cNvPr>
          <p:cNvSpPr txBox="1"/>
          <p:nvPr/>
        </p:nvSpPr>
        <p:spPr>
          <a:xfrm>
            <a:off x="1459925" y="2904026"/>
            <a:ext cx="1347613" cy="830997"/>
          </a:xfrm>
          <a:prstGeom prst="rect">
            <a:avLst/>
          </a:prstGeom>
          <a:noFill/>
        </p:spPr>
        <p:txBody>
          <a:bodyPr wrap="none" rtlCol="0">
            <a:spAutoFit/>
          </a:bodyPr>
          <a:lstStyle/>
          <a:p>
            <a:r>
              <a:rPr lang="en-US" sz="2400" b="1"/>
              <a:t>Frontend</a:t>
            </a:r>
          </a:p>
          <a:p>
            <a:r>
              <a:rPr lang="en-US" sz="2400" b="1"/>
              <a:t>(FE)</a:t>
            </a:r>
          </a:p>
        </p:txBody>
      </p:sp>
      <p:grpSp>
        <p:nvGrpSpPr>
          <p:cNvPr id="26" name="Group 25">
            <a:extLst>
              <a:ext uri="{FF2B5EF4-FFF2-40B4-BE49-F238E27FC236}">
                <a16:creationId xmlns:a16="http://schemas.microsoft.com/office/drawing/2014/main" id="{E17038FF-0B9D-BEA9-5656-D8A97F708390}"/>
              </a:ext>
            </a:extLst>
          </p:cNvPr>
          <p:cNvGrpSpPr/>
          <p:nvPr/>
        </p:nvGrpSpPr>
        <p:grpSpPr>
          <a:xfrm>
            <a:off x="2448730" y="4649893"/>
            <a:ext cx="7565474" cy="1266614"/>
            <a:chOff x="2448730" y="4649893"/>
            <a:chExt cx="7565474" cy="1266614"/>
          </a:xfrm>
        </p:grpSpPr>
        <p:grpSp>
          <p:nvGrpSpPr>
            <p:cNvPr id="17" name="Group 16">
              <a:extLst>
                <a:ext uri="{FF2B5EF4-FFF2-40B4-BE49-F238E27FC236}">
                  <a16:creationId xmlns:a16="http://schemas.microsoft.com/office/drawing/2014/main" id="{5AD2E9CC-4407-54B5-7217-66B3A6E84FC8}"/>
                </a:ext>
              </a:extLst>
            </p:cNvPr>
            <p:cNvGrpSpPr/>
            <p:nvPr/>
          </p:nvGrpSpPr>
          <p:grpSpPr>
            <a:xfrm>
              <a:off x="7596463" y="4649893"/>
              <a:ext cx="2417741" cy="1266614"/>
              <a:chOff x="2448730" y="4599093"/>
              <a:chExt cx="2417741" cy="1266614"/>
            </a:xfrm>
          </p:grpSpPr>
          <p:sp>
            <p:nvSpPr>
              <p:cNvPr id="18" name="Down Arrow 17">
                <a:extLst>
                  <a:ext uri="{FF2B5EF4-FFF2-40B4-BE49-F238E27FC236}">
                    <a16:creationId xmlns:a16="http://schemas.microsoft.com/office/drawing/2014/main" id="{05BD54C6-C727-F0F5-3127-FEB8E492B682}"/>
                  </a:ext>
                </a:extLst>
              </p:cNvPr>
              <p:cNvSpPr/>
              <p:nvPr/>
            </p:nvSpPr>
            <p:spPr>
              <a:xfrm rot="10800000">
                <a:off x="2912533" y="4599093"/>
                <a:ext cx="1490133" cy="1266614"/>
              </a:xfrm>
              <a:prstGeom prst="downArrow">
                <a:avLst>
                  <a:gd name="adj1" fmla="val 56136"/>
                  <a:gd name="adj2" fmla="val 2593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415456DE-4223-CBD9-7715-B70B95ADEEBD}"/>
                  </a:ext>
                </a:extLst>
              </p:cNvPr>
              <p:cNvSpPr txBox="1"/>
              <p:nvPr/>
            </p:nvSpPr>
            <p:spPr>
              <a:xfrm>
                <a:off x="2448730" y="4876803"/>
                <a:ext cx="2417741" cy="646331"/>
              </a:xfrm>
              <a:prstGeom prst="rect">
                <a:avLst/>
              </a:prstGeom>
              <a:noFill/>
            </p:spPr>
            <p:txBody>
              <a:bodyPr wrap="square" rtlCol="0">
                <a:spAutoFit/>
              </a:bodyPr>
              <a:lstStyle/>
              <a:p>
                <a:pPr algn="ctr"/>
                <a:r>
                  <a:rPr lang="en-US" b="1"/>
                  <a:t>HEARTBEAT</a:t>
                </a:r>
              </a:p>
              <a:p>
                <a:pPr algn="ctr"/>
                <a:r>
                  <a:rPr lang="en-US" b="1"/>
                  <a:t>Workload: 0</a:t>
                </a:r>
              </a:p>
            </p:txBody>
          </p:sp>
        </p:grpSp>
        <p:grpSp>
          <p:nvGrpSpPr>
            <p:cNvPr id="25" name="Group 24">
              <a:extLst>
                <a:ext uri="{FF2B5EF4-FFF2-40B4-BE49-F238E27FC236}">
                  <a16:creationId xmlns:a16="http://schemas.microsoft.com/office/drawing/2014/main" id="{83DEA8FD-904A-92A5-AA45-564A1AC1AD04}"/>
                </a:ext>
              </a:extLst>
            </p:cNvPr>
            <p:cNvGrpSpPr/>
            <p:nvPr/>
          </p:nvGrpSpPr>
          <p:grpSpPr>
            <a:xfrm>
              <a:off x="2448730" y="4649893"/>
              <a:ext cx="2417741" cy="1266614"/>
              <a:chOff x="2448730" y="4649893"/>
              <a:chExt cx="2417741" cy="1266614"/>
            </a:xfrm>
          </p:grpSpPr>
          <p:sp>
            <p:nvSpPr>
              <p:cNvPr id="22" name="Down Arrow 21">
                <a:extLst>
                  <a:ext uri="{FF2B5EF4-FFF2-40B4-BE49-F238E27FC236}">
                    <a16:creationId xmlns:a16="http://schemas.microsoft.com/office/drawing/2014/main" id="{0A6363DA-258E-1971-C5BD-4F74E175D402}"/>
                  </a:ext>
                </a:extLst>
              </p:cNvPr>
              <p:cNvSpPr/>
              <p:nvPr/>
            </p:nvSpPr>
            <p:spPr>
              <a:xfrm rot="10800000">
                <a:off x="2912533" y="4649893"/>
                <a:ext cx="1490133" cy="1266614"/>
              </a:xfrm>
              <a:prstGeom prst="downArrow">
                <a:avLst>
                  <a:gd name="adj1" fmla="val 56136"/>
                  <a:gd name="adj2" fmla="val 2593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A083DB8-2AD8-ED73-3B2F-53EE76A1F4ED}"/>
                  </a:ext>
                </a:extLst>
              </p:cNvPr>
              <p:cNvSpPr txBox="1"/>
              <p:nvPr/>
            </p:nvSpPr>
            <p:spPr>
              <a:xfrm>
                <a:off x="2448730" y="4927603"/>
                <a:ext cx="2417741" cy="646331"/>
              </a:xfrm>
              <a:prstGeom prst="rect">
                <a:avLst/>
              </a:prstGeom>
              <a:noFill/>
            </p:spPr>
            <p:txBody>
              <a:bodyPr wrap="square" rtlCol="0">
                <a:spAutoFit/>
              </a:bodyPr>
              <a:lstStyle/>
              <a:p>
                <a:pPr algn="ctr"/>
                <a:r>
                  <a:rPr lang="en-US" b="1"/>
                  <a:t>HEARTBEAT</a:t>
                </a:r>
              </a:p>
              <a:p>
                <a:pPr algn="ctr"/>
                <a:r>
                  <a:rPr lang="en-US" b="1"/>
                  <a:t>Workload: 0</a:t>
                </a:r>
              </a:p>
            </p:txBody>
          </p:sp>
        </p:grpSp>
      </p:grpSp>
      <p:sp>
        <p:nvSpPr>
          <p:cNvPr id="21" name="Slide Number Placeholder 20">
            <a:extLst>
              <a:ext uri="{FF2B5EF4-FFF2-40B4-BE49-F238E27FC236}">
                <a16:creationId xmlns:a16="http://schemas.microsoft.com/office/drawing/2014/main" id="{68853884-5B89-5350-6502-3C2DAF99F6F0}"/>
              </a:ext>
            </a:extLst>
          </p:cNvPr>
          <p:cNvSpPr>
            <a:spLocks noGrp="1"/>
          </p:cNvSpPr>
          <p:nvPr>
            <p:ph type="sldNum" sz="quarter" idx="12"/>
          </p:nvPr>
        </p:nvSpPr>
        <p:spPr/>
        <p:txBody>
          <a:bodyPr/>
          <a:lstStyle/>
          <a:p>
            <a:fld id="{CE74A110-DBB9-CA44-8C7F-E2E29250936F}" type="slidenum">
              <a:rPr lang="en-US" smtClean="0"/>
              <a:t>56</a:t>
            </a:fld>
            <a:endParaRPr lang="en-US"/>
          </a:p>
        </p:txBody>
      </p:sp>
    </p:spTree>
    <p:extLst>
      <p:ext uri="{BB962C8B-B14F-4D97-AF65-F5344CB8AC3E}">
        <p14:creationId xmlns:p14="http://schemas.microsoft.com/office/powerpoint/2010/main" val="1143394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B8198DC9-72FB-AD39-0F50-FA4E461E7DAB}"/>
              </a:ext>
            </a:extLst>
          </p:cNvPr>
          <p:cNvGrpSpPr/>
          <p:nvPr/>
        </p:nvGrpSpPr>
        <p:grpSpPr>
          <a:xfrm>
            <a:off x="1447800" y="2687075"/>
            <a:ext cx="9296400" cy="2232800"/>
            <a:chOff x="1447800" y="2687075"/>
            <a:chExt cx="9296400" cy="2232800"/>
          </a:xfrm>
        </p:grpSpPr>
        <p:sp>
          <p:nvSpPr>
            <p:cNvPr id="9" name="Rectangle: Rounded Corners 8">
              <a:extLst>
                <a:ext uri="{FF2B5EF4-FFF2-40B4-BE49-F238E27FC236}">
                  <a16:creationId xmlns:a16="http://schemas.microsoft.com/office/drawing/2014/main" id="{2EA9F2FF-B79A-AF51-B55B-574697A10F9D}"/>
                </a:ext>
              </a:extLst>
            </p:cNvPr>
            <p:cNvSpPr/>
            <p:nvPr/>
          </p:nvSpPr>
          <p:spPr>
            <a:xfrm>
              <a:off x="1447800" y="2980239"/>
              <a:ext cx="9296400" cy="1939636"/>
            </a:xfrm>
            <a:prstGeom prst="round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028" name="Picture 4" descr="Network hub ">
              <a:extLst>
                <a:ext uri="{FF2B5EF4-FFF2-40B4-BE49-F238E27FC236}">
                  <a16:creationId xmlns:a16="http://schemas.microsoft.com/office/drawing/2014/main" id="{CFA0D23E-E081-18DB-DD27-65E55934FF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7936" y="2687075"/>
              <a:ext cx="1341120" cy="1475232"/>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6B1EFAF3-3428-B7F1-8B43-9B39E0EB93F7}"/>
                </a:ext>
              </a:extLst>
            </p:cNvPr>
            <p:cNvSpPr txBox="1"/>
            <p:nvPr/>
          </p:nvSpPr>
          <p:spPr>
            <a:xfrm>
              <a:off x="1459925" y="2904026"/>
              <a:ext cx="1347613" cy="830997"/>
            </a:xfrm>
            <a:prstGeom prst="rect">
              <a:avLst/>
            </a:prstGeom>
            <a:noFill/>
          </p:spPr>
          <p:txBody>
            <a:bodyPr wrap="none" rtlCol="0">
              <a:spAutoFit/>
            </a:bodyPr>
            <a:lstStyle/>
            <a:p>
              <a:r>
                <a:rPr lang="en-US" sz="2400" b="1"/>
                <a:t>Frontend</a:t>
              </a:r>
            </a:p>
            <a:p>
              <a:r>
                <a:rPr lang="en-US" sz="2400" b="1"/>
                <a:t>(FE)</a:t>
              </a:r>
            </a:p>
          </p:txBody>
        </p:sp>
      </p:grpSp>
      <p:graphicFrame>
        <p:nvGraphicFramePr>
          <p:cNvPr id="4" name="Table 16">
            <a:extLst>
              <a:ext uri="{FF2B5EF4-FFF2-40B4-BE49-F238E27FC236}">
                <a16:creationId xmlns:a16="http://schemas.microsoft.com/office/drawing/2014/main" id="{3066A11B-4E60-2C26-4779-0AA5F2578D93}"/>
              </a:ext>
            </a:extLst>
          </p:cNvPr>
          <p:cNvGraphicFramePr>
            <a:graphicFrameLocks noGrp="1"/>
          </p:cNvGraphicFramePr>
          <p:nvPr/>
        </p:nvGraphicFramePr>
        <p:xfrm>
          <a:off x="5558366" y="3144444"/>
          <a:ext cx="4745952" cy="1648885"/>
        </p:xfrm>
        <a:graphic>
          <a:graphicData uri="http://schemas.openxmlformats.org/drawingml/2006/table">
            <a:tbl>
              <a:tblPr firstRow="1" bandRow="1">
                <a:tableStyleId>{5C22544A-7EE6-4342-B048-85BDC9FD1C3A}</a:tableStyleId>
              </a:tblPr>
              <a:tblGrid>
                <a:gridCol w="2372976">
                  <a:extLst>
                    <a:ext uri="{9D8B030D-6E8A-4147-A177-3AD203B41FA5}">
                      <a16:colId xmlns:a16="http://schemas.microsoft.com/office/drawing/2014/main" val="1594626085"/>
                    </a:ext>
                  </a:extLst>
                </a:gridCol>
                <a:gridCol w="2372976">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b="1"/>
                        <a:t>Migration Directory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b="0"/>
                        <a:t>Key (Client Socket)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a:t>Value (Server Socket)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r h="329777">
                <a:tc>
                  <a:txBody>
                    <a:bodyPr/>
                    <a:lstStyle/>
                    <a:p>
                      <a:pPr algn="ctr">
                        <a:lnSpc>
                          <a:spcPts val="1660"/>
                        </a:lnSpc>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898982"/>
                  </a:ext>
                </a:extLst>
              </a:tr>
              <a:tr h="329777">
                <a:tc>
                  <a:txBody>
                    <a:bodyPr/>
                    <a:lstStyle/>
                    <a:p>
                      <a:pPr algn="ctr">
                        <a:lnSpc>
                          <a:spcPts val="1660"/>
                        </a:lnSpc>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4620534"/>
                  </a:ext>
                </a:extLst>
              </a:tr>
            </a:tbl>
          </a:graphicData>
        </a:graphic>
      </p:graphicFrame>
      <p:sp>
        <p:nvSpPr>
          <p:cNvPr id="10" name="Title 1">
            <a:extLst>
              <a:ext uri="{FF2B5EF4-FFF2-40B4-BE49-F238E27FC236}">
                <a16:creationId xmlns:a16="http://schemas.microsoft.com/office/drawing/2014/main" id="{C3B60CAE-4C37-C7E1-49F5-61CD3F3148D4}"/>
              </a:ext>
            </a:extLst>
          </p:cNvPr>
          <p:cNvSpPr txBox="1">
            <a:spLocks/>
          </p:cNvSpPr>
          <p:nvPr/>
        </p:nvSpPr>
        <p:spPr>
          <a:xfrm>
            <a:off x="-38100" y="72655"/>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i="1"/>
              <a:t>Network Ordering</a:t>
            </a:r>
            <a:endParaRPr lang="en-US" sz="5000"/>
          </a:p>
        </p:txBody>
      </p:sp>
      <p:grpSp>
        <p:nvGrpSpPr>
          <p:cNvPr id="21" name="Group 20">
            <a:extLst>
              <a:ext uri="{FF2B5EF4-FFF2-40B4-BE49-F238E27FC236}">
                <a16:creationId xmlns:a16="http://schemas.microsoft.com/office/drawing/2014/main" id="{C70D8E02-9D10-F12B-1D72-CDDCB1785289}"/>
              </a:ext>
            </a:extLst>
          </p:cNvPr>
          <p:cNvGrpSpPr/>
          <p:nvPr/>
        </p:nvGrpSpPr>
        <p:grpSpPr>
          <a:xfrm>
            <a:off x="2750228" y="5422844"/>
            <a:ext cx="6691545" cy="1254063"/>
            <a:chOff x="2750228" y="5422844"/>
            <a:chExt cx="6691545" cy="1254063"/>
          </a:xfrm>
        </p:grpSpPr>
        <p:grpSp>
          <p:nvGrpSpPr>
            <p:cNvPr id="11" name="Group 10">
              <a:extLst>
                <a:ext uri="{FF2B5EF4-FFF2-40B4-BE49-F238E27FC236}">
                  <a16:creationId xmlns:a16="http://schemas.microsoft.com/office/drawing/2014/main" id="{0CA00F29-57B8-75F3-AB01-FE3062EA7657}"/>
                </a:ext>
              </a:extLst>
            </p:cNvPr>
            <p:cNvGrpSpPr/>
            <p:nvPr/>
          </p:nvGrpSpPr>
          <p:grpSpPr>
            <a:xfrm>
              <a:off x="2750228" y="5422844"/>
              <a:ext cx="1542959" cy="1254063"/>
              <a:chOff x="5057775" y="5417994"/>
              <a:chExt cx="1542959" cy="1254063"/>
            </a:xfrm>
          </p:grpSpPr>
          <p:grpSp>
            <p:nvGrpSpPr>
              <p:cNvPr id="5" name="Group 4">
                <a:extLst>
                  <a:ext uri="{FF2B5EF4-FFF2-40B4-BE49-F238E27FC236}">
                    <a16:creationId xmlns:a16="http://schemas.microsoft.com/office/drawing/2014/main" id="{D6214A20-4AF9-19B3-4D66-964C89951DD9}"/>
                  </a:ext>
                </a:extLst>
              </p:cNvPr>
              <p:cNvGrpSpPr/>
              <p:nvPr/>
            </p:nvGrpSpPr>
            <p:grpSpPr>
              <a:xfrm>
                <a:off x="5346270" y="5437919"/>
                <a:ext cx="1254464" cy="1234138"/>
                <a:chOff x="4746504" y="1547938"/>
                <a:chExt cx="1140422" cy="1121944"/>
              </a:xfrm>
            </p:grpSpPr>
            <p:pic>
              <p:nvPicPr>
                <p:cNvPr id="12" name="Picture 51" descr="A picture containing electronics, projector&#10;&#10;Description automatically generated">
                  <a:extLst>
                    <a:ext uri="{FF2B5EF4-FFF2-40B4-BE49-F238E27FC236}">
                      <a16:creationId xmlns:a16="http://schemas.microsoft.com/office/drawing/2014/main" id="{5CC06CE4-58EB-8FAF-1116-1D01C64BBA0B}"/>
                    </a:ext>
                  </a:extLst>
                </p:cNvPr>
                <p:cNvPicPr>
                  <a:picLocks noChangeAspect="1"/>
                </p:cNvPicPr>
                <p:nvPr/>
              </p:nvPicPr>
              <p:blipFill>
                <a:blip r:embed="rId4"/>
                <a:stretch>
                  <a:fillRect/>
                </a:stretch>
              </p:blipFill>
              <p:spPr>
                <a:xfrm>
                  <a:off x="4746504" y="1547938"/>
                  <a:ext cx="1140422" cy="1121944"/>
                </a:xfrm>
                <a:prstGeom prst="rect">
                  <a:avLst/>
                </a:prstGeom>
              </p:spPr>
            </p:pic>
            <p:sp>
              <p:nvSpPr>
                <p:cNvPr id="13" name="TextBox 12">
                  <a:extLst>
                    <a:ext uri="{FF2B5EF4-FFF2-40B4-BE49-F238E27FC236}">
                      <a16:creationId xmlns:a16="http://schemas.microsoft.com/office/drawing/2014/main" id="{B6B51C69-9821-F1E4-F274-633A4B81980F}"/>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sp>
            <p:nvSpPr>
              <p:cNvPr id="44" name="Rectangle 43">
                <a:extLst>
                  <a:ext uri="{FF2B5EF4-FFF2-40B4-BE49-F238E27FC236}">
                    <a16:creationId xmlns:a16="http://schemas.microsoft.com/office/drawing/2014/main" id="{6C58781E-F47D-D8EB-BEBD-C5A9113DA6A8}"/>
                  </a:ext>
                </a:extLst>
              </p:cNvPr>
              <p:cNvSpPr/>
              <p:nvPr/>
            </p:nvSpPr>
            <p:spPr>
              <a:xfrm>
                <a:off x="5057775" y="5417994"/>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E7F8ECD-FC2B-4A1B-84F6-FE61E28DAB3E}"/>
                </a:ext>
              </a:extLst>
            </p:cNvPr>
            <p:cNvGrpSpPr/>
            <p:nvPr/>
          </p:nvGrpSpPr>
          <p:grpSpPr>
            <a:xfrm>
              <a:off x="7898814" y="5422844"/>
              <a:ext cx="1542959" cy="1254063"/>
              <a:chOff x="5057775" y="5417994"/>
              <a:chExt cx="1542959" cy="1254063"/>
            </a:xfrm>
          </p:grpSpPr>
          <p:grpSp>
            <p:nvGrpSpPr>
              <p:cNvPr id="16" name="Group 15">
                <a:extLst>
                  <a:ext uri="{FF2B5EF4-FFF2-40B4-BE49-F238E27FC236}">
                    <a16:creationId xmlns:a16="http://schemas.microsoft.com/office/drawing/2014/main" id="{C24FFAE4-14A4-54EA-A6A4-1C219F2479E4}"/>
                  </a:ext>
                </a:extLst>
              </p:cNvPr>
              <p:cNvGrpSpPr/>
              <p:nvPr/>
            </p:nvGrpSpPr>
            <p:grpSpPr>
              <a:xfrm>
                <a:off x="5346270" y="5437919"/>
                <a:ext cx="1254464" cy="1234138"/>
                <a:chOff x="4746504" y="1547938"/>
                <a:chExt cx="1140422" cy="1121944"/>
              </a:xfrm>
            </p:grpSpPr>
            <p:pic>
              <p:nvPicPr>
                <p:cNvPr id="33" name="Picture 51" descr="A picture containing electronics, projector&#10;&#10;Description automatically generated">
                  <a:extLst>
                    <a:ext uri="{FF2B5EF4-FFF2-40B4-BE49-F238E27FC236}">
                      <a16:creationId xmlns:a16="http://schemas.microsoft.com/office/drawing/2014/main" id="{B0D20D3D-D259-9FA8-0AF5-1AFCE1F49CBE}"/>
                    </a:ext>
                  </a:extLst>
                </p:cNvPr>
                <p:cNvPicPr>
                  <a:picLocks noChangeAspect="1"/>
                </p:cNvPicPr>
                <p:nvPr/>
              </p:nvPicPr>
              <p:blipFill>
                <a:blip r:embed="rId4"/>
                <a:stretch>
                  <a:fillRect/>
                </a:stretch>
              </p:blipFill>
              <p:spPr>
                <a:xfrm>
                  <a:off x="4746504" y="1547938"/>
                  <a:ext cx="1140422" cy="1121944"/>
                </a:xfrm>
                <a:prstGeom prst="rect">
                  <a:avLst/>
                </a:prstGeom>
              </p:spPr>
            </p:pic>
            <p:sp>
              <p:nvSpPr>
                <p:cNvPr id="34" name="TextBox 33">
                  <a:extLst>
                    <a:ext uri="{FF2B5EF4-FFF2-40B4-BE49-F238E27FC236}">
                      <a16:creationId xmlns:a16="http://schemas.microsoft.com/office/drawing/2014/main" id="{EC55BC70-5852-65D1-D5F0-7733A7234A43}"/>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sp>
            <p:nvSpPr>
              <p:cNvPr id="19" name="Rectangle 18">
                <a:extLst>
                  <a:ext uri="{FF2B5EF4-FFF2-40B4-BE49-F238E27FC236}">
                    <a16:creationId xmlns:a16="http://schemas.microsoft.com/office/drawing/2014/main" id="{C729274F-E725-B18F-678C-CB533988E429}"/>
                  </a:ext>
                </a:extLst>
              </p:cNvPr>
              <p:cNvSpPr/>
              <p:nvPr/>
            </p:nvSpPr>
            <p:spPr>
              <a:xfrm>
                <a:off x="5057775" y="5417994"/>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 name="Group 26">
            <a:extLst>
              <a:ext uri="{FF2B5EF4-FFF2-40B4-BE49-F238E27FC236}">
                <a16:creationId xmlns:a16="http://schemas.microsoft.com/office/drawing/2014/main" id="{63F9EEEB-F85C-D442-A0CE-0C1638918470}"/>
              </a:ext>
            </a:extLst>
          </p:cNvPr>
          <p:cNvGrpSpPr/>
          <p:nvPr/>
        </p:nvGrpSpPr>
        <p:grpSpPr>
          <a:xfrm>
            <a:off x="3061380" y="1382271"/>
            <a:ext cx="6069241" cy="1149536"/>
            <a:chOff x="3061380" y="1382271"/>
            <a:chExt cx="6069241" cy="1149536"/>
          </a:xfrm>
        </p:grpSpPr>
        <p:grpSp>
          <p:nvGrpSpPr>
            <p:cNvPr id="2" name="Group 1">
              <a:extLst>
                <a:ext uri="{FF2B5EF4-FFF2-40B4-BE49-F238E27FC236}">
                  <a16:creationId xmlns:a16="http://schemas.microsoft.com/office/drawing/2014/main" id="{24CA3F58-1656-439B-34B7-71483FBBCF20}"/>
                </a:ext>
              </a:extLst>
            </p:cNvPr>
            <p:cNvGrpSpPr/>
            <p:nvPr/>
          </p:nvGrpSpPr>
          <p:grpSpPr>
            <a:xfrm>
              <a:off x="3061380" y="1382271"/>
              <a:ext cx="986921" cy="1069412"/>
              <a:chOff x="2161579" y="225808"/>
              <a:chExt cx="1194174" cy="1293988"/>
            </a:xfrm>
          </p:grpSpPr>
          <p:pic>
            <p:nvPicPr>
              <p:cNvPr id="14" name="Picture 7" descr="Icon&#10;&#10;Description automatically generated">
                <a:extLst>
                  <a:ext uri="{FF2B5EF4-FFF2-40B4-BE49-F238E27FC236}">
                    <a16:creationId xmlns:a16="http://schemas.microsoft.com/office/drawing/2014/main" id="{37C38549-7BFA-81DA-BA9F-424E2FB103EA}"/>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24" name="TextBox 23">
                <a:extLst>
                  <a:ext uri="{FF2B5EF4-FFF2-40B4-BE49-F238E27FC236}">
                    <a16:creationId xmlns:a16="http://schemas.microsoft.com/office/drawing/2014/main" id="{93D1A8E6-DA89-3C5F-30E9-9A4D797BB947}"/>
                  </a:ext>
                </a:extLst>
              </p:cNvPr>
              <p:cNvSpPr txBox="1"/>
              <p:nvPr/>
            </p:nvSpPr>
            <p:spPr>
              <a:xfrm>
                <a:off x="2161579" y="1058131"/>
                <a:ext cx="119417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C0</a:t>
                </a:r>
              </a:p>
            </p:txBody>
          </p:sp>
        </p:grpSp>
        <p:grpSp>
          <p:nvGrpSpPr>
            <p:cNvPr id="3" name="Group 2">
              <a:extLst>
                <a:ext uri="{FF2B5EF4-FFF2-40B4-BE49-F238E27FC236}">
                  <a16:creationId xmlns:a16="http://schemas.microsoft.com/office/drawing/2014/main" id="{EF2CCD9E-27A2-810A-D563-201790D388D2}"/>
                </a:ext>
              </a:extLst>
            </p:cNvPr>
            <p:cNvGrpSpPr/>
            <p:nvPr/>
          </p:nvGrpSpPr>
          <p:grpSpPr>
            <a:xfrm>
              <a:off x="5602540" y="1382271"/>
              <a:ext cx="986921" cy="1069412"/>
              <a:chOff x="2161579" y="225808"/>
              <a:chExt cx="1194174" cy="1293988"/>
            </a:xfrm>
          </p:grpSpPr>
          <p:pic>
            <p:nvPicPr>
              <p:cNvPr id="6" name="Picture 7" descr="Icon&#10;&#10;Description automatically generated">
                <a:extLst>
                  <a:ext uri="{FF2B5EF4-FFF2-40B4-BE49-F238E27FC236}">
                    <a16:creationId xmlns:a16="http://schemas.microsoft.com/office/drawing/2014/main" id="{E6B290CA-CFE3-AD39-4BC5-8F060C984D9E}"/>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7" name="TextBox 6">
                <a:extLst>
                  <a:ext uri="{FF2B5EF4-FFF2-40B4-BE49-F238E27FC236}">
                    <a16:creationId xmlns:a16="http://schemas.microsoft.com/office/drawing/2014/main" id="{28CFC6C8-8331-6129-2BEA-0BE02EDF1706}"/>
                  </a:ext>
                </a:extLst>
              </p:cNvPr>
              <p:cNvSpPr txBox="1"/>
              <p:nvPr/>
            </p:nvSpPr>
            <p:spPr>
              <a:xfrm>
                <a:off x="2161579" y="1058131"/>
                <a:ext cx="119417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C1</a:t>
                </a:r>
              </a:p>
            </p:txBody>
          </p:sp>
        </p:grpSp>
        <p:grpSp>
          <p:nvGrpSpPr>
            <p:cNvPr id="62" name="Group 61">
              <a:extLst>
                <a:ext uri="{FF2B5EF4-FFF2-40B4-BE49-F238E27FC236}">
                  <a16:creationId xmlns:a16="http://schemas.microsoft.com/office/drawing/2014/main" id="{F91F97B7-438D-9214-DC38-C294FBB1BD9D}"/>
                </a:ext>
              </a:extLst>
            </p:cNvPr>
            <p:cNvGrpSpPr/>
            <p:nvPr/>
          </p:nvGrpSpPr>
          <p:grpSpPr>
            <a:xfrm>
              <a:off x="8143700" y="1382271"/>
              <a:ext cx="986921" cy="1149536"/>
              <a:chOff x="2161579" y="225808"/>
              <a:chExt cx="1194174" cy="1390938"/>
            </a:xfrm>
          </p:grpSpPr>
          <p:pic>
            <p:nvPicPr>
              <p:cNvPr id="63" name="Picture 7" descr="Icon&#10;&#10;Description automatically generated">
                <a:extLst>
                  <a:ext uri="{FF2B5EF4-FFF2-40B4-BE49-F238E27FC236}">
                    <a16:creationId xmlns:a16="http://schemas.microsoft.com/office/drawing/2014/main" id="{65AAD72F-C1BF-54D2-D2A8-EA19F583814D}"/>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1024" name="TextBox 1023">
                <a:extLst>
                  <a:ext uri="{FF2B5EF4-FFF2-40B4-BE49-F238E27FC236}">
                    <a16:creationId xmlns:a16="http://schemas.microsoft.com/office/drawing/2014/main" id="{118C7856-4C49-3969-37CC-77BDE21919B6}"/>
                  </a:ext>
                </a:extLst>
              </p:cNvPr>
              <p:cNvSpPr txBox="1"/>
              <p:nvPr/>
            </p:nvSpPr>
            <p:spPr>
              <a:xfrm>
                <a:off x="2161579" y="1058132"/>
                <a:ext cx="1194174" cy="558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C2</a:t>
                </a:r>
              </a:p>
            </p:txBody>
          </p:sp>
        </p:grpSp>
      </p:grpSp>
      <p:graphicFrame>
        <p:nvGraphicFramePr>
          <p:cNvPr id="30" name="Table 16">
            <a:extLst>
              <a:ext uri="{FF2B5EF4-FFF2-40B4-BE49-F238E27FC236}">
                <a16:creationId xmlns:a16="http://schemas.microsoft.com/office/drawing/2014/main" id="{2024F323-9534-6F1E-AD25-34DE64784CEA}"/>
              </a:ext>
            </a:extLst>
          </p:cNvPr>
          <p:cNvGraphicFramePr>
            <a:graphicFrameLocks noGrp="1"/>
          </p:cNvGraphicFramePr>
          <p:nvPr/>
        </p:nvGraphicFramePr>
        <p:xfrm>
          <a:off x="2540196" y="3872577"/>
          <a:ext cx="2214026" cy="989331"/>
        </p:xfrm>
        <a:graphic>
          <a:graphicData uri="http://schemas.openxmlformats.org/drawingml/2006/table">
            <a:tbl>
              <a:tblPr firstRow="1" bandRow="1">
                <a:tableStyleId>{5C22544A-7EE6-4342-B048-85BDC9FD1C3A}</a:tableStyleId>
              </a:tblPr>
              <a:tblGrid>
                <a:gridCol w="1107013">
                  <a:extLst>
                    <a:ext uri="{9D8B030D-6E8A-4147-A177-3AD203B41FA5}">
                      <a16:colId xmlns:a16="http://schemas.microsoft.com/office/drawing/2014/main" val="1594626085"/>
                    </a:ext>
                  </a:extLst>
                </a:gridCol>
                <a:gridCol w="1107013">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b="1"/>
                        <a:t>Minimum Workload</a:t>
                      </a:r>
                    </a:p>
                  </a:txBody>
                  <a:tcPr marL="100584" marR="10058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b="0"/>
                        <a:t>Server</a:t>
                      </a:r>
                    </a:p>
                  </a:txBody>
                  <a:tcPr marL="42657" marR="42657">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a:t>Workload</a:t>
                      </a:r>
                    </a:p>
                  </a:txBody>
                  <a:tcPr marL="42657" marR="42657">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endParaRPr lang="en-US"/>
                    </a:p>
                  </a:txBody>
                  <a:tcPr marL="42657" marR="42657">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a:p>
                  </a:txBody>
                  <a:tcPr marL="42657" marR="42657">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bl>
          </a:graphicData>
        </a:graphic>
      </p:graphicFrame>
      <p:grpSp>
        <p:nvGrpSpPr>
          <p:cNvPr id="26" name="Group 25">
            <a:extLst>
              <a:ext uri="{FF2B5EF4-FFF2-40B4-BE49-F238E27FC236}">
                <a16:creationId xmlns:a16="http://schemas.microsoft.com/office/drawing/2014/main" id="{E17038FF-0B9D-BEA9-5656-D8A97F708390}"/>
              </a:ext>
            </a:extLst>
          </p:cNvPr>
          <p:cNvGrpSpPr/>
          <p:nvPr/>
        </p:nvGrpSpPr>
        <p:grpSpPr>
          <a:xfrm>
            <a:off x="2448730" y="4649893"/>
            <a:ext cx="7565474" cy="1266614"/>
            <a:chOff x="2448730" y="4649893"/>
            <a:chExt cx="7565474" cy="1266614"/>
          </a:xfrm>
        </p:grpSpPr>
        <p:grpSp>
          <p:nvGrpSpPr>
            <p:cNvPr id="17" name="Group 16">
              <a:extLst>
                <a:ext uri="{FF2B5EF4-FFF2-40B4-BE49-F238E27FC236}">
                  <a16:creationId xmlns:a16="http://schemas.microsoft.com/office/drawing/2014/main" id="{5AD2E9CC-4407-54B5-7217-66B3A6E84FC8}"/>
                </a:ext>
              </a:extLst>
            </p:cNvPr>
            <p:cNvGrpSpPr/>
            <p:nvPr/>
          </p:nvGrpSpPr>
          <p:grpSpPr>
            <a:xfrm>
              <a:off x="7596463" y="4649893"/>
              <a:ext cx="2417741" cy="1266614"/>
              <a:chOff x="2448730" y="4599093"/>
              <a:chExt cx="2417741" cy="1266614"/>
            </a:xfrm>
          </p:grpSpPr>
          <p:sp>
            <p:nvSpPr>
              <p:cNvPr id="18" name="Down Arrow 17">
                <a:extLst>
                  <a:ext uri="{FF2B5EF4-FFF2-40B4-BE49-F238E27FC236}">
                    <a16:creationId xmlns:a16="http://schemas.microsoft.com/office/drawing/2014/main" id="{05BD54C6-C727-F0F5-3127-FEB8E492B682}"/>
                  </a:ext>
                </a:extLst>
              </p:cNvPr>
              <p:cNvSpPr/>
              <p:nvPr/>
            </p:nvSpPr>
            <p:spPr>
              <a:xfrm rot="10800000">
                <a:off x="2912533" y="4599093"/>
                <a:ext cx="1490133" cy="1266614"/>
              </a:xfrm>
              <a:prstGeom prst="downArrow">
                <a:avLst>
                  <a:gd name="adj1" fmla="val 56136"/>
                  <a:gd name="adj2" fmla="val 2593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415456DE-4223-CBD9-7715-B70B95ADEEBD}"/>
                  </a:ext>
                </a:extLst>
              </p:cNvPr>
              <p:cNvSpPr txBox="1"/>
              <p:nvPr/>
            </p:nvSpPr>
            <p:spPr>
              <a:xfrm>
                <a:off x="2448730" y="4876803"/>
                <a:ext cx="2417741" cy="646331"/>
              </a:xfrm>
              <a:prstGeom prst="rect">
                <a:avLst/>
              </a:prstGeom>
              <a:noFill/>
            </p:spPr>
            <p:txBody>
              <a:bodyPr wrap="square" rtlCol="0">
                <a:spAutoFit/>
              </a:bodyPr>
              <a:lstStyle/>
              <a:p>
                <a:pPr algn="ctr"/>
                <a:r>
                  <a:rPr lang="en-US" b="1"/>
                  <a:t>HEARTBEAT</a:t>
                </a:r>
              </a:p>
              <a:p>
                <a:pPr algn="ctr"/>
                <a:r>
                  <a:rPr lang="en-US" b="1"/>
                  <a:t>Workload: 0</a:t>
                </a:r>
              </a:p>
            </p:txBody>
          </p:sp>
        </p:grpSp>
        <p:grpSp>
          <p:nvGrpSpPr>
            <p:cNvPr id="25" name="Group 24">
              <a:extLst>
                <a:ext uri="{FF2B5EF4-FFF2-40B4-BE49-F238E27FC236}">
                  <a16:creationId xmlns:a16="http://schemas.microsoft.com/office/drawing/2014/main" id="{83DEA8FD-904A-92A5-AA45-564A1AC1AD04}"/>
                </a:ext>
              </a:extLst>
            </p:cNvPr>
            <p:cNvGrpSpPr/>
            <p:nvPr/>
          </p:nvGrpSpPr>
          <p:grpSpPr>
            <a:xfrm>
              <a:off x="2448730" y="4649893"/>
              <a:ext cx="2417741" cy="1266614"/>
              <a:chOff x="2448730" y="4649893"/>
              <a:chExt cx="2417741" cy="1266614"/>
            </a:xfrm>
          </p:grpSpPr>
          <p:sp>
            <p:nvSpPr>
              <p:cNvPr id="22" name="Down Arrow 21">
                <a:extLst>
                  <a:ext uri="{FF2B5EF4-FFF2-40B4-BE49-F238E27FC236}">
                    <a16:creationId xmlns:a16="http://schemas.microsoft.com/office/drawing/2014/main" id="{0A6363DA-258E-1971-C5BD-4F74E175D402}"/>
                  </a:ext>
                </a:extLst>
              </p:cNvPr>
              <p:cNvSpPr/>
              <p:nvPr/>
            </p:nvSpPr>
            <p:spPr>
              <a:xfrm rot="10800000">
                <a:off x="2912533" y="4649893"/>
                <a:ext cx="1490133" cy="1266614"/>
              </a:xfrm>
              <a:prstGeom prst="downArrow">
                <a:avLst>
                  <a:gd name="adj1" fmla="val 56136"/>
                  <a:gd name="adj2" fmla="val 2593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A083DB8-2AD8-ED73-3B2F-53EE76A1F4ED}"/>
                  </a:ext>
                </a:extLst>
              </p:cNvPr>
              <p:cNvSpPr txBox="1"/>
              <p:nvPr/>
            </p:nvSpPr>
            <p:spPr>
              <a:xfrm>
                <a:off x="2448730" y="4927603"/>
                <a:ext cx="2417741" cy="646331"/>
              </a:xfrm>
              <a:prstGeom prst="rect">
                <a:avLst/>
              </a:prstGeom>
              <a:noFill/>
            </p:spPr>
            <p:txBody>
              <a:bodyPr wrap="square" rtlCol="0">
                <a:spAutoFit/>
              </a:bodyPr>
              <a:lstStyle/>
              <a:p>
                <a:pPr algn="ctr"/>
                <a:r>
                  <a:rPr lang="en-US" b="1"/>
                  <a:t>HEARTBEAT</a:t>
                </a:r>
              </a:p>
              <a:p>
                <a:pPr algn="ctr"/>
                <a:r>
                  <a:rPr lang="en-US" b="1"/>
                  <a:t>Workload: 0</a:t>
                </a:r>
              </a:p>
            </p:txBody>
          </p:sp>
        </p:grpSp>
      </p:grpSp>
      <p:sp>
        <p:nvSpPr>
          <p:cNvPr id="8" name="Slide Number Placeholder 7">
            <a:extLst>
              <a:ext uri="{FF2B5EF4-FFF2-40B4-BE49-F238E27FC236}">
                <a16:creationId xmlns:a16="http://schemas.microsoft.com/office/drawing/2014/main" id="{FC42E21B-4792-2D07-9586-9B4FED8D79B1}"/>
              </a:ext>
            </a:extLst>
          </p:cNvPr>
          <p:cNvSpPr>
            <a:spLocks noGrp="1"/>
          </p:cNvSpPr>
          <p:nvPr>
            <p:ph type="sldNum" sz="quarter" idx="12"/>
          </p:nvPr>
        </p:nvSpPr>
        <p:spPr/>
        <p:txBody>
          <a:bodyPr/>
          <a:lstStyle/>
          <a:p>
            <a:fld id="{CE74A110-DBB9-CA44-8C7F-E2E29250936F}" type="slidenum">
              <a:rPr lang="en-US" smtClean="0"/>
              <a:t>57</a:t>
            </a:fld>
            <a:endParaRPr lang="en-US"/>
          </a:p>
        </p:txBody>
      </p:sp>
    </p:spTree>
    <p:extLst>
      <p:ext uri="{BB962C8B-B14F-4D97-AF65-F5344CB8AC3E}">
        <p14:creationId xmlns:p14="http://schemas.microsoft.com/office/powerpoint/2010/main" val="105301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down)">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B8198DC9-72FB-AD39-0F50-FA4E461E7DAB}"/>
              </a:ext>
            </a:extLst>
          </p:cNvPr>
          <p:cNvGrpSpPr/>
          <p:nvPr/>
        </p:nvGrpSpPr>
        <p:grpSpPr>
          <a:xfrm>
            <a:off x="1324461" y="2954825"/>
            <a:ext cx="9419739" cy="1965050"/>
            <a:chOff x="1324461" y="2954825"/>
            <a:chExt cx="9419739" cy="1965050"/>
          </a:xfrm>
        </p:grpSpPr>
        <p:sp>
          <p:nvSpPr>
            <p:cNvPr id="9" name="Rectangle: Rounded Corners 8">
              <a:extLst>
                <a:ext uri="{FF2B5EF4-FFF2-40B4-BE49-F238E27FC236}">
                  <a16:creationId xmlns:a16="http://schemas.microsoft.com/office/drawing/2014/main" id="{2EA9F2FF-B79A-AF51-B55B-574697A10F9D}"/>
                </a:ext>
              </a:extLst>
            </p:cNvPr>
            <p:cNvSpPr/>
            <p:nvPr/>
          </p:nvSpPr>
          <p:spPr>
            <a:xfrm>
              <a:off x="1447800" y="2980239"/>
              <a:ext cx="9296400" cy="1939636"/>
            </a:xfrm>
            <a:prstGeom prst="round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028" name="Picture 4" descr="Network hub ">
              <a:extLst>
                <a:ext uri="{FF2B5EF4-FFF2-40B4-BE49-F238E27FC236}">
                  <a16:creationId xmlns:a16="http://schemas.microsoft.com/office/drawing/2014/main" id="{CFA0D23E-E081-18DB-DD27-65E55934FF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5518" y="3090980"/>
              <a:ext cx="1622755" cy="1785031"/>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6B1EFAF3-3428-B7F1-8B43-9B39E0EB93F7}"/>
                </a:ext>
              </a:extLst>
            </p:cNvPr>
            <p:cNvSpPr txBox="1"/>
            <p:nvPr/>
          </p:nvSpPr>
          <p:spPr>
            <a:xfrm>
              <a:off x="1324461" y="2954825"/>
              <a:ext cx="1900649" cy="461665"/>
            </a:xfrm>
            <a:prstGeom prst="rect">
              <a:avLst/>
            </a:prstGeom>
            <a:noFill/>
          </p:spPr>
          <p:txBody>
            <a:bodyPr wrap="none" rtlCol="0">
              <a:spAutoFit/>
            </a:bodyPr>
            <a:lstStyle/>
            <a:p>
              <a:r>
                <a:rPr lang="en-US" sz="2400" b="1"/>
                <a:t>Frontend (FE)</a:t>
              </a:r>
            </a:p>
          </p:txBody>
        </p:sp>
      </p:grpSp>
      <p:sp>
        <p:nvSpPr>
          <p:cNvPr id="10" name="Title 1">
            <a:extLst>
              <a:ext uri="{FF2B5EF4-FFF2-40B4-BE49-F238E27FC236}">
                <a16:creationId xmlns:a16="http://schemas.microsoft.com/office/drawing/2014/main" id="{C3B60CAE-4C37-C7E1-49F5-61CD3F3148D4}"/>
              </a:ext>
            </a:extLst>
          </p:cNvPr>
          <p:cNvSpPr txBox="1">
            <a:spLocks/>
          </p:cNvSpPr>
          <p:nvPr/>
        </p:nvSpPr>
        <p:spPr>
          <a:xfrm>
            <a:off x="-38100" y="72655"/>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i="1"/>
              <a:t>Network Ordering</a:t>
            </a:r>
            <a:endParaRPr lang="en-US" sz="5000"/>
          </a:p>
        </p:txBody>
      </p:sp>
      <p:grpSp>
        <p:nvGrpSpPr>
          <p:cNvPr id="21" name="Group 20">
            <a:extLst>
              <a:ext uri="{FF2B5EF4-FFF2-40B4-BE49-F238E27FC236}">
                <a16:creationId xmlns:a16="http://schemas.microsoft.com/office/drawing/2014/main" id="{C70D8E02-9D10-F12B-1D72-CDDCB1785289}"/>
              </a:ext>
            </a:extLst>
          </p:cNvPr>
          <p:cNvGrpSpPr/>
          <p:nvPr/>
        </p:nvGrpSpPr>
        <p:grpSpPr>
          <a:xfrm>
            <a:off x="2750228" y="5422844"/>
            <a:ext cx="6691545" cy="1254063"/>
            <a:chOff x="2750228" y="5422844"/>
            <a:chExt cx="6691545" cy="1254063"/>
          </a:xfrm>
        </p:grpSpPr>
        <p:grpSp>
          <p:nvGrpSpPr>
            <p:cNvPr id="11" name="Group 10">
              <a:extLst>
                <a:ext uri="{FF2B5EF4-FFF2-40B4-BE49-F238E27FC236}">
                  <a16:creationId xmlns:a16="http://schemas.microsoft.com/office/drawing/2014/main" id="{0CA00F29-57B8-75F3-AB01-FE3062EA7657}"/>
                </a:ext>
              </a:extLst>
            </p:cNvPr>
            <p:cNvGrpSpPr/>
            <p:nvPr/>
          </p:nvGrpSpPr>
          <p:grpSpPr>
            <a:xfrm>
              <a:off x="2750228" y="5422844"/>
              <a:ext cx="1542959" cy="1254063"/>
              <a:chOff x="5057775" y="5417994"/>
              <a:chExt cx="1542959" cy="1254063"/>
            </a:xfrm>
          </p:grpSpPr>
          <p:grpSp>
            <p:nvGrpSpPr>
              <p:cNvPr id="5" name="Group 4">
                <a:extLst>
                  <a:ext uri="{FF2B5EF4-FFF2-40B4-BE49-F238E27FC236}">
                    <a16:creationId xmlns:a16="http://schemas.microsoft.com/office/drawing/2014/main" id="{D6214A20-4AF9-19B3-4D66-964C89951DD9}"/>
                  </a:ext>
                </a:extLst>
              </p:cNvPr>
              <p:cNvGrpSpPr/>
              <p:nvPr/>
            </p:nvGrpSpPr>
            <p:grpSpPr>
              <a:xfrm>
                <a:off x="5346270" y="5437919"/>
                <a:ext cx="1254464" cy="1234138"/>
                <a:chOff x="4746504" y="1547938"/>
                <a:chExt cx="1140422" cy="1121944"/>
              </a:xfrm>
            </p:grpSpPr>
            <p:pic>
              <p:nvPicPr>
                <p:cNvPr id="12" name="Picture 51" descr="A picture containing electronics, projector&#10;&#10;Description automatically generated">
                  <a:extLst>
                    <a:ext uri="{FF2B5EF4-FFF2-40B4-BE49-F238E27FC236}">
                      <a16:creationId xmlns:a16="http://schemas.microsoft.com/office/drawing/2014/main" id="{5CC06CE4-58EB-8FAF-1116-1D01C64BBA0B}"/>
                    </a:ext>
                  </a:extLst>
                </p:cNvPr>
                <p:cNvPicPr>
                  <a:picLocks noChangeAspect="1"/>
                </p:cNvPicPr>
                <p:nvPr/>
              </p:nvPicPr>
              <p:blipFill>
                <a:blip r:embed="rId4"/>
                <a:stretch>
                  <a:fillRect/>
                </a:stretch>
              </p:blipFill>
              <p:spPr>
                <a:xfrm>
                  <a:off x="4746504" y="1547938"/>
                  <a:ext cx="1140422" cy="1121944"/>
                </a:xfrm>
                <a:prstGeom prst="rect">
                  <a:avLst/>
                </a:prstGeom>
              </p:spPr>
            </p:pic>
            <p:sp>
              <p:nvSpPr>
                <p:cNvPr id="13" name="TextBox 12">
                  <a:extLst>
                    <a:ext uri="{FF2B5EF4-FFF2-40B4-BE49-F238E27FC236}">
                      <a16:creationId xmlns:a16="http://schemas.microsoft.com/office/drawing/2014/main" id="{B6B51C69-9821-F1E4-F274-633A4B81980F}"/>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sp>
            <p:nvSpPr>
              <p:cNvPr id="44" name="Rectangle 43">
                <a:extLst>
                  <a:ext uri="{FF2B5EF4-FFF2-40B4-BE49-F238E27FC236}">
                    <a16:creationId xmlns:a16="http://schemas.microsoft.com/office/drawing/2014/main" id="{6C58781E-F47D-D8EB-BEBD-C5A9113DA6A8}"/>
                  </a:ext>
                </a:extLst>
              </p:cNvPr>
              <p:cNvSpPr/>
              <p:nvPr/>
            </p:nvSpPr>
            <p:spPr>
              <a:xfrm>
                <a:off x="5057775" y="5417994"/>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E7F8ECD-FC2B-4A1B-84F6-FE61E28DAB3E}"/>
                </a:ext>
              </a:extLst>
            </p:cNvPr>
            <p:cNvGrpSpPr/>
            <p:nvPr/>
          </p:nvGrpSpPr>
          <p:grpSpPr>
            <a:xfrm>
              <a:off x="7898814" y="5422844"/>
              <a:ext cx="1542959" cy="1254063"/>
              <a:chOff x="5057775" y="5417994"/>
              <a:chExt cx="1542959" cy="1254063"/>
            </a:xfrm>
          </p:grpSpPr>
          <p:grpSp>
            <p:nvGrpSpPr>
              <p:cNvPr id="16" name="Group 15">
                <a:extLst>
                  <a:ext uri="{FF2B5EF4-FFF2-40B4-BE49-F238E27FC236}">
                    <a16:creationId xmlns:a16="http://schemas.microsoft.com/office/drawing/2014/main" id="{C24FFAE4-14A4-54EA-A6A4-1C219F2479E4}"/>
                  </a:ext>
                </a:extLst>
              </p:cNvPr>
              <p:cNvGrpSpPr/>
              <p:nvPr/>
            </p:nvGrpSpPr>
            <p:grpSpPr>
              <a:xfrm>
                <a:off x="5346270" y="5437919"/>
                <a:ext cx="1254464" cy="1234138"/>
                <a:chOff x="4746504" y="1547938"/>
                <a:chExt cx="1140422" cy="1121944"/>
              </a:xfrm>
            </p:grpSpPr>
            <p:pic>
              <p:nvPicPr>
                <p:cNvPr id="33" name="Picture 51" descr="A picture containing electronics, projector&#10;&#10;Description automatically generated">
                  <a:extLst>
                    <a:ext uri="{FF2B5EF4-FFF2-40B4-BE49-F238E27FC236}">
                      <a16:creationId xmlns:a16="http://schemas.microsoft.com/office/drawing/2014/main" id="{B0D20D3D-D259-9FA8-0AF5-1AFCE1F49CBE}"/>
                    </a:ext>
                  </a:extLst>
                </p:cNvPr>
                <p:cNvPicPr>
                  <a:picLocks noChangeAspect="1"/>
                </p:cNvPicPr>
                <p:nvPr/>
              </p:nvPicPr>
              <p:blipFill>
                <a:blip r:embed="rId4"/>
                <a:stretch>
                  <a:fillRect/>
                </a:stretch>
              </p:blipFill>
              <p:spPr>
                <a:xfrm>
                  <a:off x="4746504" y="1547938"/>
                  <a:ext cx="1140422" cy="1121944"/>
                </a:xfrm>
                <a:prstGeom prst="rect">
                  <a:avLst/>
                </a:prstGeom>
              </p:spPr>
            </p:pic>
            <p:sp>
              <p:nvSpPr>
                <p:cNvPr id="34" name="TextBox 33">
                  <a:extLst>
                    <a:ext uri="{FF2B5EF4-FFF2-40B4-BE49-F238E27FC236}">
                      <a16:creationId xmlns:a16="http://schemas.microsoft.com/office/drawing/2014/main" id="{EC55BC70-5852-65D1-D5F0-7733A7234A43}"/>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sp>
            <p:nvSpPr>
              <p:cNvPr id="19" name="Rectangle 18">
                <a:extLst>
                  <a:ext uri="{FF2B5EF4-FFF2-40B4-BE49-F238E27FC236}">
                    <a16:creationId xmlns:a16="http://schemas.microsoft.com/office/drawing/2014/main" id="{C729274F-E725-B18F-678C-CB533988E429}"/>
                  </a:ext>
                </a:extLst>
              </p:cNvPr>
              <p:cNvSpPr/>
              <p:nvPr/>
            </p:nvSpPr>
            <p:spPr>
              <a:xfrm>
                <a:off x="5057775" y="5417994"/>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 name="Group 26">
            <a:extLst>
              <a:ext uri="{FF2B5EF4-FFF2-40B4-BE49-F238E27FC236}">
                <a16:creationId xmlns:a16="http://schemas.microsoft.com/office/drawing/2014/main" id="{63F9EEEB-F85C-D442-A0CE-0C1638918470}"/>
              </a:ext>
            </a:extLst>
          </p:cNvPr>
          <p:cNvGrpSpPr/>
          <p:nvPr/>
        </p:nvGrpSpPr>
        <p:grpSpPr>
          <a:xfrm>
            <a:off x="2773516" y="1223481"/>
            <a:ext cx="6190566" cy="974387"/>
            <a:chOff x="2773516" y="1223481"/>
            <a:chExt cx="6190566" cy="974387"/>
          </a:xfrm>
        </p:grpSpPr>
        <p:grpSp>
          <p:nvGrpSpPr>
            <p:cNvPr id="2" name="Group 1">
              <a:extLst>
                <a:ext uri="{FF2B5EF4-FFF2-40B4-BE49-F238E27FC236}">
                  <a16:creationId xmlns:a16="http://schemas.microsoft.com/office/drawing/2014/main" id="{24CA3F58-1656-439B-34B7-71483FBBCF20}"/>
                </a:ext>
              </a:extLst>
            </p:cNvPr>
            <p:cNvGrpSpPr/>
            <p:nvPr/>
          </p:nvGrpSpPr>
          <p:grpSpPr>
            <a:xfrm>
              <a:off x="2773516" y="1223481"/>
              <a:ext cx="1108246" cy="974387"/>
              <a:chOff x="1813263" y="33672"/>
              <a:chExt cx="1340978" cy="1179008"/>
            </a:xfrm>
          </p:grpSpPr>
          <p:pic>
            <p:nvPicPr>
              <p:cNvPr id="14" name="Picture 7" descr="Icon&#10;&#10;Description automatically generated">
                <a:extLst>
                  <a:ext uri="{FF2B5EF4-FFF2-40B4-BE49-F238E27FC236}">
                    <a16:creationId xmlns:a16="http://schemas.microsoft.com/office/drawing/2014/main" id="{37C38549-7BFA-81DA-BA9F-424E2FB103EA}"/>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24" name="TextBox 23">
                <a:extLst>
                  <a:ext uri="{FF2B5EF4-FFF2-40B4-BE49-F238E27FC236}">
                    <a16:creationId xmlns:a16="http://schemas.microsoft.com/office/drawing/2014/main" id="{93D1A8E6-DA89-3C5F-30E9-9A4D797BB947}"/>
                  </a:ext>
                </a:extLst>
              </p:cNvPr>
              <p:cNvSpPr txBox="1"/>
              <p:nvPr/>
            </p:nvSpPr>
            <p:spPr>
              <a:xfrm>
                <a:off x="1813263" y="33672"/>
                <a:ext cx="11941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C0</a:t>
                </a:r>
              </a:p>
            </p:txBody>
          </p:sp>
        </p:grpSp>
        <p:grpSp>
          <p:nvGrpSpPr>
            <p:cNvPr id="3" name="Group 2">
              <a:extLst>
                <a:ext uri="{FF2B5EF4-FFF2-40B4-BE49-F238E27FC236}">
                  <a16:creationId xmlns:a16="http://schemas.microsoft.com/office/drawing/2014/main" id="{EF2CCD9E-27A2-810A-D563-201790D388D2}"/>
                </a:ext>
              </a:extLst>
            </p:cNvPr>
            <p:cNvGrpSpPr/>
            <p:nvPr/>
          </p:nvGrpSpPr>
          <p:grpSpPr>
            <a:xfrm>
              <a:off x="5314676" y="1223481"/>
              <a:ext cx="1108246" cy="974387"/>
              <a:chOff x="1813263" y="33672"/>
              <a:chExt cx="1340978" cy="1179008"/>
            </a:xfrm>
          </p:grpSpPr>
          <p:pic>
            <p:nvPicPr>
              <p:cNvPr id="6" name="Picture 7" descr="Icon&#10;&#10;Description automatically generated">
                <a:extLst>
                  <a:ext uri="{FF2B5EF4-FFF2-40B4-BE49-F238E27FC236}">
                    <a16:creationId xmlns:a16="http://schemas.microsoft.com/office/drawing/2014/main" id="{E6B290CA-CFE3-AD39-4BC5-8F060C984D9E}"/>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7" name="TextBox 6">
                <a:extLst>
                  <a:ext uri="{FF2B5EF4-FFF2-40B4-BE49-F238E27FC236}">
                    <a16:creationId xmlns:a16="http://schemas.microsoft.com/office/drawing/2014/main" id="{28CFC6C8-8331-6129-2BEA-0BE02EDF1706}"/>
                  </a:ext>
                </a:extLst>
              </p:cNvPr>
              <p:cNvSpPr txBox="1"/>
              <p:nvPr/>
            </p:nvSpPr>
            <p:spPr>
              <a:xfrm>
                <a:off x="1813263" y="33672"/>
                <a:ext cx="11941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C1</a:t>
                </a:r>
              </a:p>
            </p:txBody>
          </p:sp>
        </p:grpSp>
        <p:grpSp>
          <p:nvGrpSpPr>
            <p:cNvPr id="62" name="Group 61">
              <a:extLst>
                <a:ext uri="{FF2B5EF4-FFF2-40B4-BE49-F238E27FC236}">
                  <a16:creationId xmlns:a16="http://schemas.microsoft.com/office/drawing/2014/main" id="{F91F97B7-438D-9214-DC38-C294FBB1BD9D}"/>
                </a:ext>
              </a:extLst>
            </p:cNvPr>
            <p:cNvGrpSpPr/>
            <p:nvPr/>
          </p:nvGrpSpPr>
          <p:grpSpPr>
            <a:xfrm>
              <a:off x="7855836" y="1223481"/>
              <a:ext cx="1108246" cy="974387"/>
              <a:chOff x="1813263" y="33672"/>
              <a:chExt cx="1340978" cy="1179008"/>
            </a:xfrm>
          </p:grpSpPr>
          <p:pic>
            <p:nvPicPr>
              <p:cNvPr id="63" name="Picture 7" descr="Icon&#10;&#10;Description automatically generated">
                <a:extLst>
                  <a:ext uri="{FF2B5EF4-FFF2-40B4-BE49-F238E27FC236}">
                    <a16:creationId xmlns:a16="http://schemas.microsoft.com/office/drawing/2014/main" id="{65AAD72F-C1BF-54D2-D2A8-EA19F583814D}"/>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1024" name="TextBox 1023">
                <a:extLst>
                  <a:ext uri="{FF2B5EF4-FFF2-40B4-BE49-F238E27FC236}">
                    <a16:creationId xmlns:a16="http://schemas.microsoft.com/office/drawing/2014/main" id="{118C7856-4C49-3969-37CC-77BDE21919B6}"/>
                  </a:ext>
                </a:extLst>
              </p:cNvPr>
              <p:cNvSpPr txBox="1"/>
              <p:nvPr/>
            </p:nvSpPr>
            <p:spPr>
              <a:xfrm>
                <a:off x="1813263" y="33672"/>
                <a:ext cx="1194175" cy="5586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C2</a:t>
                </a:r>
              </a:p>
            </p:txBody>
          </p:sp>
        </p:grpSp>
      </p:grpSp>
      <p:graphicFrame>
        <p:nvGraphicFramePr>
          <p:cNvPr id="32" name="Table 16">
            <a:extLst>
              <a:ext uri="{FF2B5EF4-FFF2-40B4-BE49-F238E27FC236}">
                <a16:creationId xmlns:a16="http://schemas.microsoft.com/office/drawing/2014/main" id="{5B485EA6-4D1A-FBD2-1DFF-6EFDD18C2772}"/>
              </a:ext>
            </a:extLst>
          </p:cNvPr>
          <p:cNvGraphicFramePr>
            <a:graphicFrameLocks noGrp="1"/>
          </p:cNvGraphicFramePr>
          <p:nvPr>
            <p:extLst>
              <p:ext uri="{D42A27DB-BD31-4B8C-83A1-F6EECF244321}">
                <p14:modId xmlns:p14="http://schemas.microsoft.com/office/powerpoint/2010/main" val="3346311557"/>
              </p:ext>
            </p:extLst>
          </p:nvPr>
        </p:nvGraphicFramePr>
        <p:xfrm>
          <a:off x="5744632" y="3127511"/>
          <a:ext cx="4745952" cy="1648885"/>
        </p:xfrm>
        <a:graphic>
          <a:graphicData uri="http://schemas.openxmlformats.org/drawingml/2006/table">
            <a:tbl>
              <a:tblPr firstRow="1" bandRow="1">
                <a:tableStyleId>{5C22544A-7EE6-4342-B048-85BDC9FD1C3A}</a:tableStyleId>
              </a:tblPr>
              <a:tblGrid>
                <a:gridCol w="2372976">
                  <a:extLst>
                    <a:ext uri="{9D8B030D-6E8A-4147-A177-3AD203B41FA5}">
                      <a16:colId xmlns:a16="http://schemas.microsoft.com/office/drawing/2014/main" val="1594626085"/>
                    </a:ext>
                  </a:extLst>
                </a:gridCol>
                <a:gridCol w="2372976">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Migration Directory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Key (Client Socket)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Value (Server Socket)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endParaRPr lang="en-US" sz="20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r h="329777">
                <a:tc>
                  <a:txBody>
                    <a:bodyPr/>
                    <a:lstStyle/>
                    <a:p>
                      <a:pPr algn="ctr">
                        <a:lnSpc>
                          <a:spcPts val="1660"/>
                        </a:lnSpc>
                      </a:pPr>
                      <a:endParaRPr lang="en-US" sz="20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898982"/>
                  </a:ext>
                </a:extLst>
              </a:tr>
              <a:tr h="329777">
                <a:tc>
                  <a:txBody>
                    <a:bodyPr/>
                    <a:lstStyle/>
                    <a:p>
                      <a:pPr algn="ctr">
                        <a:lnSpc>
                          <a:spcPts val="1660"/>
                        </a:lnSpc>
                      </a:pPr>
                      <a:endParaRPr lang="en-US" sz="20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4620534"/>
                  </a:ext>
                </a:extLst>
              </a:tr>
            </a:tbl>
          </a:graphicData>
        </a:graphic>
      </p:graphicFrame>
      <p:graphicFrame>
        <p:nvGraphicFramePr>
          <p:cNvPr id="35" name="Table 16">
            <a:extLst>
              <a:ext uri="{FF2B5EF4-FFF2-40B4-BE49-F238E27FC236}">
                <a16:creationId xmlns:a16="http://schemas.microsoft.com/office/drawing/2014/main" id="{EF85AB41-98DA-B666-A7AB-CC4D9B72B1BE}"/>
              </a:ext>
            </a:extLst>
          </p:cNvPr>
          <p:cNvGraphicFramePr>
            <a:graphicFrameLocks noGrp="1"/>
          </p:cNvGraphicFramePr>
          <p:nvPr>
            <p:extLst>
              <p:ext uri="{D42A27DB-BD31-4B8C-83A1-F6EECF244321}">
                <p14:modId xmlns:p14="http://schemas.microsoft.com/office/powerpoint/2010/main" val="558507536"/>
              </p:ext>
            </p:extLst>
          </p:nvPr>
        </p:nvGraphicFramePr>
        <p:xfrm>
          <a:off x="3140693" y="3466177"/>
          <a:ext cx="2435428" cy="989331"/>
        </p:xfrm>
        <a:graphic>
          <a:graphicData uri="http://schemas.openxmlformats.org/drawingml/2006/table">
            <a:tbl>
              <a:tblPr firstRow="1" bandRow="1">
                <a:tableStyleId>{5C22544A-7EE6-4342-B048-85BDC9FD1C3A}</a:tableStyleId>
              </a:tblPr>
              <a:tblGrid>
                <a:gridCol w="1217714">
                  <a:extLst>
                    <a:ext uri="{9D8B030D-6E8A-4147-A177-3AD203B41FA5}">
                      <a16:colId xmlns:a16="http://schemas.microsoft.com/office/drawing/2014/main" val="1594626085"/>
                    </a:ext>
                  </a:extLst>
                </a:gridCol>
                <a:gridCol w="1217714">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Minimum Workload</a:t>
                      </a:r>
                    </a:p>
                  </a:txBody>
                  <a:tcPr marL="100584" marR="10058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Server</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Workload</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endParaRPr lang="en-US" sz="2000"/>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bl>
          </a:graphicData>
        </a:graphic>
      </p:graphicFrame>
      <p:grpSp>
        <p:nvGrpSpPr>
          <p:cNvPr id="26" name="Group 25">
            <a:extLst>
              <a:ext uri="{FF2B5EF4-FFF2-40B4-BE49-F238E27FC236}">
                <a16:creationId xmlns:a16="http://schemas.microsoft.com/office/drawing/2014/main" id="{E17038FF-0B9D-BEA9-5656-D8A97F708390}"/>
              </a:ext>
            </a:extLst>
          </p:cNvPr>
          <p:cNvGrpSpPr/>
          <p:nvPr/>
        </p:nvGrpSpPr>
        <p:grpSpPr>
          <a:xfrm>
            <a:off x="2448730" y="4758266"/>
            <a:ext cx="7565474" cy="1151467"/>
            <a:chOff x="2448730" y="4758266"/>
            <a:chExt cx="7565474" cy="1151467"/>
          </a:xfrm>
        </p:grpSpPr>
        <p:grpSp>
          <p:nvGrpSpPr>
            <p:cNvPr id="17" name="Group 16">
              <a:extLst>
                <a:ext uri="{FF2B5EF4-FFF2-40B4-BE49-F238E27FC236}">
                  <a16:creationId xmlns:a16="http://schemas.microsoft.com/office/drawing/2014/main" id="{5AD2E9CC-4407-54B5-7217-66B3A6E84FC8}"/>
                </a:ext>
              </a:extLst>
            </p:cNvPr>
            <p:cNvGrpSpPr/>
            <p:nvPr/>
          </p:nvGrpSpPr>
          <p:grpSpPr>
            <a:xfrm>
              <a:off x="7596463" y="4758266"/>
              <a:ext cx="2417741" cy="1151467"/>
              <a:chOff x="2448730" y="4707466"/>
              <a:chExt cx="2417741" cy="1151467"/>
            </a:xfrm>
          </p:grpSpPr>
          <p:sp>
            <p:nvSpPr>
              <p:cNvPr id="18" name="Down Arrow 17">
                <a:extLst>
                  <a:ext uri="{FF2B5EF4-FFF2-40B4-BE49-F238E27FC236}">
                    <a16:creationId xmlns:a16="http://schemas.microsoft.com/office/drawing/2014/main" id="{05BD54C6-C727-F0F5-3127-FEB8E492B682}"/>
                  </a:ext>
                </a:extLst>
              </p:cNvPr>
              <p:cNvSpPr/>
              <p:nvPr/>
            </p:nvSpPr>
            <p:spPr>
              <a:xfrm rot="10800000">
                <a:off x="2912533" y="4707466"/>
                <a:ext cx="1490133" cy="1151467"/>
              </a:xfrm>
              <a:prstGeom prst="downArrow">
                <a:avLst>
                  <a:gd name="adj1" fmla="val 56136"/>
                  <a:gd name="adj2" fmla="val 2593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415456DE-4223-CBD9-7715-B70B95ADEEBD}"/>
                  </a:ext>
                </a:extLst>
              </p:cNvPr>
              <p:cNvSpPr txBox="1"/>
              <p:nvPr/>
            </p:nvSpPr>
            <p:spPr>
              <a:xfrm>
                <a:off x="2448730" y="4927602"/>
                <a:ext cx="2417741" cy="646331"/>
              </a:xfrm>
              <a:prstGeom prst="rect">
                <a:avLst/>
              </a:prstGeom>
              <a:noFill/>
            </p:spPr>
            <p:txBody>
              <a:bodyPr wrap="square" rtlCol="0">
                <a:spAutoFit/>
              </a:bodyPr>
              <a:lstStyle/>
              <a:p>
                <a:pPr algn="ctr"/>
                <a:r>
                  <a:rPr lang="en-US" b="1"/>
                  <a:t>HEARTBEAT</a:t>
                </a:r>
              </a:p>
              <a:p>
                <a:pPr algn="ctr"/>
                <a:r>
                  <a:rPr lang="en-US" b="1"/>
                  <a:t>Workload: 0%</a:t>
                </a:r>
              </a:p>
            </p:txBody>
          </p:sp>
        </p:grpSp>
        <p:grpSp>
          <p:nvGrpSpPr>
            <p:cNvPr id="25" name="Group 24">
              <a:extLst>
                <a:ext uri="{FF2B5EF4-FFF2-40B4-BE49-F238E27FC236}">
                  <a16:creationId xmlns:a16="http://schemas.microsoft.com/office/drawing/2014/main" id="{83DEA8FD-904A-92A5-AA45-564A1AC1AD04}"/>
                </a:ext>
              </a:extLst>
            </p:cNvPr>
            <p:cNvGrpSpPr/>
            <p:nvPr/>
          </p:nvGrpSpPr>
          <p:grpSpPr>
            <a:xfrm>
              <a:off x="2448730" y="4758266"/>
              <a:ext cx="2417741" cy="1151467"/>
              <a:chOff x="2448730" y="4758266"/>
              <a:chExt cx="2417741" cy="1151467"/>
            </a:xfrm>
          </p:grpSpPr>
          <p:sp>
            <p:nvSpPr>
              <p:cNvPr id="22" name="Down Arrow 21">
                <a:extLst>
                  <a:ext uri="{FF2B5EF4-FFF2-40B4-BE49-F238E27FC236}">
                    <a16:creationId xmlns:a16="http://schemas.microsoft.com/office/drawing/2014/main" id="{0A6363DA-258E-1971-C5BD-4F74E175D402}"/>
                  </a:ext>
                </a:extLst>
              </p:cNvPr>
              <p:cNvSpPr/>
              <p:nvPr/>
            </p:nvSpPr>
            <p:spPr>
              <a:xfrm rot="10800000">
                <a:off x="2912533" y="4758266"/>
                <a:ext cx="1490133" cy="1151467"/>
              </a:xfrm>
              <a:prstGeom prst="downArrow">
                <a:avLst>
                  <a:gd name="adj1" fmla="val 56136"/>
                  <a:gd name="adj2" fmla="val 2593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A083DB8-2AD8-ED73-3B2F-53EE76A1F4ED}"/>
                  </a:ext>
                </a:extLst>
              </p:cNvPr>
              <p:cNvSpPr txBox="1"/>
              <p:nvPr/>
            </p:nvSpPr>
            <p:spPr>
              <a:xfrm>
                <a:off x="2448730" y="4978402"/>
                <a:ext cx="2417741" cy="646331"/>
              </a:xfrm>
              <a:prstGeom prst="rect">
                <a:avLst/>
              </a:prstGeom>
              <a:noFill/>
            </p:spPr>
            <p:txBody>
              <a:bodyPr wrap="square" rtlCol="0">
                <a:spAutoFit/>
              </a:bodyPr>
              <a:lstStyle/>
              <a:p>
                <a:pPr algn="ctr"/>
                <a:r>
                  <a:rPr lang="en-US" b="1"/>
                  <a:t>HEARTBEAT</a:t>
                </a:r>
              </a:p>
              <a:p>
                <a:pPr algn="ctr"/>
                <a:r>
                  <a:rPr lang="en-US" b="1"/>
                  <a:t>Workload: 0%</a:t>
                </a:r>
              </a:p>
            </p:txBody>
          </p:sp>
        </p:grpSp>
      </p:grpSp>
      <p:sp>
        <p:nvSpPr>
          <p:cNvPr id="4" name="Slide Number Placeholder 3">
            <a:extLst>
              <a:ext uri="{FF2B5EF4-FFF2-40B4-BE49-F238E27FC236}">
                <a16:creationId xmlns:a16="http://schemas.microsoft.com/office/drawing/2014/main" id="{B079B750-C7C8-277E-E768-51894E84629C}"/>
              </a:ext>
            </a:extLst>
          </p:cNvPr>
          <p:cNvSpPr>
            <a:spLocks noGrp="1"/>
          </p:cNvSpPr>
          <p:nvPr>
            <p:ph type="sldNum" sz="quarter" idx="12"/>
          </p:nvPr>
        </p:nvSpPr>
        <p:spPr/>
        <p:txBody>
          <a:bodyPr/>
          <a:lstStyle/>
          <a:p>
            <a:fld id="{CE74A110-DBB9-CA44-8C7F-E2E29250936F}" type="slidenum">
              <a:rPr lang="en-US" smtClean="0"/>
              <a:t>58</a:t>
            </a:fld>
            <a:endParaRPr lang="en-US"/>
          </a:p>
        </p:txBody>
      </p:sp>
    </p:spTree>
    <p:extLst>
      <p:ext uri="{BB962C8B-B14F-4D97-AF65-F5344CB8AC3E}">
        <p14:creationId xmlns:p14="http://schemas.microsoft.com/office/powerpoint/2010/main" val="2909980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down)">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B16B16F2-21D4-6376-439C-F566D0A6375B}"/>
              </a:ext>
            </a:extLst>
          </p:cNvPr>
          <p:cNvGrpSpPr/>
          <p:nvPr/>
        </p:nvGrpSpPr>
        <p:grpSpPr>
          <a:xfrm>
            <a:off x="2773516" y="1223481"/>
            <a:ext cx="6190566" cy="974387"/>
            <a:chOff x="2773516" y="1223481"/>
            <a:chExt cx="6190566" cy="974387"/>
          </a:xfrm>
        </p:grpSpPr>
        <p:grpSp>
          <p:nvGrpSpPr>
            <p:cNvPr id="42" name="Group 41">
              <a:extLst>
                <a:ext uri="{FF2B5EF4-FFF2-40B4-BE49-F238E27FC236}">
                  <a16:creationId xmlns:a16="http://schemas.microsoft.com/office/drawing/2014/main" id="{B277D57D-CB97-05B1-42C3-4D69520011AC}"/>
                </a:ext>
              </a:extLst>
            </p:cNvPr>
            <p:cNvGrpSpPr/>
            <p:nvPr/>
          </p:nvGrpSpPr>
          <p:grpSpPr>
            <a:xfrm>
              <a:off x="2773516" y="1223481"/>
              <a:ext cx="1108246" cy="974387"/>
              <a:chOff x="1813263" y="33672"/>
              <a:chExt cx="1340978" cy="1179008"/>
            </a:xfrm>
          </p:grpSpPr>
          <p:pic>
            <p:nvPicPr>
              <p:cNvPr id="50" name="Picture 7" descr="Icon&#10;&#10;Description automatically generated">
                <a:extLst>
                  <a:ext uri="{FF2B5EF4-FFF2-40B4-BE49-F238E27FC236}">
                    <a16:creationId xmlns:a16="http://schemas.microsoft.com/office/drawing/2014/main" id="{7BFD6354-724F-B7D9-3DA8-B635BD857DDA}"/>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51" name="TextBox 50">
                <a:extLst>
                  <a:ext uri="{FF2B5EF4-FFF2-40B4-BE49-F238E27FC236}">
                    <a16:creationId xmlns:a16="http://schemas.microsoft.com/office/drawing/2014/main" id="{A236FCC8-8365-529C-A8DB-CF7DB4B4B8E3}"/>
                  </a:ext>
                </a:extLst>
              </p:cNvPr>
              <p:cNvSpPr txBox="1"/>
              <p:nvPr/>
            </p:nvSpPr>
            <p:spPr>
              <a:xfrm>
                <a:off x="1813263" y="33672"/>
                <a:ext cx="11941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C0</a:t>
                </a:r>
              </a:p>
            </p:txBody>
          </p:sp>
        </p:grpSp>
        <p:grpSp>
          <p:nvGrpSpPr>
            <p:cNvPr id="43" name="Group 42">
              <a:extLst>
                <a:ext uri="{FF2B5EF4-FFF2-40B4-BE49-F238E27FC236}">
                  <a16:creationId xmlns:a16="http://schemas.microsoft.com/office/drawing/2014/main" id="{162E15B3-9D0C-558B-94CD-0FD87D1574B4}"/>
                </a:ext>
              </a:extLst>
            </p:cNvPr>
            <p:cNvGrpSpPr/>
            <p:nvPr/>
          </p:nvGrpSpPr>
          <p:grpSpPr>
            <a:xfrm>
              <a:off x="5314676" y="1223481"/>
              <a:ext cx="1108246" cy="974387"/>
              <a:chOff x="1813263" y="33672"/>
              <a:chExt cx="1340978" cy="1179008"/>
            </a:xfrm>
          </p:grpSpPr>
          <p:pic>
            <p:nvPicPr>
              <p:cNvPr id="48" name="Picture 7" descr="Icon&#10;&#10;Description automatically generated">
                <a:extLst>
                  <a:ext uri="{FF2B5EF4-FFF2-40B4-BE49-F238E27FC236}">
                    <a16:creationId xmlns:a16="http://schemas.microsoft.com/office/drawing/2014/main" id="{E4CDF19F-7084-6419-BF80-E71D84970E98}"/>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49" name="TextBox 48">
                <a:extLst>
                  <a:ext uri="{FF2B5EF4-FFF2-40B4-BE49-F238E27FC236}">
                    <a16:creationId xmlns:a16="http://schemas.microsoft.com/office/drawing/2014/main" id="{B4476446-5FF0-9657-81B5-81503D010A29}"/>
                  </a:ext>
                </a:extLst>
              </p:cNvPr>
              <p:cNvSpPr txBox="1"/>
              <p:nvPr/>
            </p:nvSpPr>
            <p:spPr>
              <a:xfrm>
                <a:off x="1813263" y="33672"/>
                <a:ext cx="11941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C1</a:t>
                </a:r>
              </a:p>
            </p:txBody>
          </p:sp>
        </p:grpSp>
        <p:grpSp>
          <p:nvGrpSpPr>
            <p:cNvPr id="45" name="Group 44">
              <a:extLst>
                <a:ext uri="{FF2B5EF4-FFF2-40B4-BE49-F238E27FC236}">
                  <a16:creationId xmlns:a16="http://schemas.microsoft.com/office/drawing/2014/main" id="{89876B34-E4AC-E104-9F6B-1A818DA8CADA}"/>
                </a:ext>
              </a:extLst>
            </p:cNvPr>
            <p:cNvGrpSpPr/>
            <p:nvPr/>
          </p:nvGrpSpPr>
          <p:grpSpPr>
            <a:xfrm>
              <a:off x="7855836" y="1223481"/>
              <a:ext cx="1108246" cy="974387"/>
              <a:chOff x="1813263" y="33672"/>
              <a:chExt cx="1340978" cy="1179008"/>
            </a:xfrm>
          </p:grpSpPr>
          <p:pic>
            <p:nvPicPr>
              <p:cNvPr id="46" name="Picture 7" descr="Icon&#10;&#10;Description automatically generated">
                <a:extLst>
                  <a:ext uri="{FF2B5EF4-FFF2-40B4-BE49-F238E27FC236}">
                    <a16:creationId xmlns:a16="http://schemas.microsoft.com/office/drawing/2014/main" id="{74D98122-C5A3-3349-136F-9FFE8DE702AA}"/>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47" name="TextBox 46">
                <a:extLst>
                  <a:ext uri="{FF2B5EF4-FFF2-40B4-BE49-F238E27FC236}">
                    <a16:creationId xmlns:a16="http://schemas.microsoft.com/office/drawing/2014/main" id="{CA1763AE-C966-2E8A-F289-337DD46461DD}"/>
                  </a:ext>
                </a:extLst>
              </p:cNvPr>
              <p:cNvSpPr txBox="1"/>
              <p:nvPr/>
            </p:nvSpPr>
            <p:spPr>
              <a:xfrm>
                <a:off x="1813263" y="33672"/>
                <a:ext cx="1194175" cy="5586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C2</a:t>
                </a:r>
              </a:p>
            </p:txBody>
          </p:sp>
        </p:grpSp>
      </p:grpSp>
      <p:grpSp>
        <p:nvGrpSpPr>
          <p:cNvPr id="28" name="Group 27">
            <a:extLst>
              <a:ext uri="{FF2B5EF4-FFF2-40B4-BE49-F238E27FC236}">
                <a16:creationId xmlns:a16="http://schemas.microsoft.com/office/drawing/2014/main" id="{B8198DC9-72FB-AD39-0F50-FA4E461E7DAB}"/>
              </a:ext>
            </a:extLst>
          </p:cNvPr>
          <p:cNvGrpSpPr/>
          <p:nvPr/>
        </p:nvGrpSpPr>
        <p:grpSpPr>
          <a:xfrm>
            <a:off x="1324461" y="2954825"/>
            <a:ext cx="9419739" cy="1965050"/>
            <a:chOff x="1324461" y="2954825"/>
            <a:chExt cx="9419739" cy="1965050"/>
          </a:xfrm>
        </p:grpSpPr>
        <p:sp>
          <p:nvSpPr>
            <p:cNvPr id="9" name="Rectangle: Rounded Corners 8">
              <a:extLst>
                <a:ext uri="{FF2B5EF4-FFF2-40B4-BE49-F238E27FC236}">
                  <a16:creationId xmlns:a16="http://schemas.microsoft.com/office/drawing/2014/main" id="{2EA9F2FF-B79A-AF51-B55B-574697A10F9D}"/>
                </a:ext>
              </a:extLst>
            </p:cNvPr>
            <p:cNvSpPr/>
            <p:nvPr/>
          </p:nvSpPr>
          <p:spPr>
            <a:xfrm>
              <a:off x="1447800" y="2980239"/>
              <a:ext cx="9296400" cy="1939636"/>
            </a:xfrm>
            <a:prstGeom prst="round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028" name="Picture 4" descr="Network hub ">
              <a:extLst>
                <a:ext uri="{FF2B5EF4-FFF2-40B4-BE49-F238E27FC236}">
                  <a16:creationId xmlns:a16="http://schemas.microsoft.com/office/drawing/2014/main" id="{CFA0D23E-E081-18DB-DD27-65E55934FF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5518" y="3090980"/>
              <a:ext cx="1622755" cy="1785031"/>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6B1EFAF3-3428-B7F1-8B43-9B39E0EB93F7}"/>
                </a:ext>
              </a:extLst>
            </p:cNvPr>
            <p:cNvSpPr txBox="1"/>
            <p:nvPr/>
          </p:nvSpPr>
          <p:spPr>
            <a:xfrm>
              <a:off x="1324461" y="2954825"/>
              <a:ext cx="1900649" cy="461665"/>
            </a:xfrm>
            <a:prstGeom prst="rect">
              <a:avLst/>
            </a:prstGeom>
            <a:noFill/>
          </p:spPr>
          <p:txBody>
            <a:bodyPr wrap="none" rtlCol="0">
              <a:spAutoFit/>
            </a:bodyPr>
            <a:lstStyle/>
            <a:p>
              <a:r>
                <a:rPr lang="en-US" sz="2400" b="1"/>
                <a:t>Frontend (FE)</a:t>
              </a:r>
            </a:p>
          </p:txBody>
        </p:sp>
      </p:grpSp>
      <p:graphicFrame>
        <p:nvGraphicFramePr>
          <p:cNvPr id="4" name="Table 16">
            <a:extLst>
              <a:ext uri="{FF2B5EF4-FFF2-40B4-BE49-F238E27FC236}">
                <a16:creationId xmlns:a16="http://schemas.microsoft.com/office/drawing/2014/main" id="{3066A11B-4E60-2C26-4779-0AA5F2578D93}"/>
              </a:ext>
            </a:extLst>
          </p:cNvPr>
          <p:cNvGraphicFramePr>
            <a:graphicFrameLocks noGrp="1"/>
          </p:cNvGraphicFramePr>
          <p:nvPr>
            <p:extLst>
              <p:ext uri="{D42A27DB-BD31-4B8C-83A1-F6EECF244321}">
                <p14:modId xmlns:p14="http://schemas.microsoft.com/office/powerpoint/2010/main" val="1753343390"/>
              </p:ext>
            </p:extLst>
          </p:nvPr>
        </p:nvGraphicFramePr>
        <p:xfrm>
          <a:off x="5744632" y="3127511"/>
          <a:ext cx="4745952" cy="1648885"/>
        </p:xfrm>
        <a:graphic>
          <a:graphicData uri="http://schemas.openxmlformats.org/drawingml/2006/table">
            <a:tbl>
              <a:tblPr firstRow="1" bandRow="1">
                <a:tableStyleId>{5C22544A-7EE6-4342-B048-85BDC9FD1C3A}</a:tableStyleId>
              </a:tblPr>
              <a:tblGrid>
                <a:gridCol w="2372976">
                  <a:extLst>
                    <a:ext uri="{9D8B030D-6E8A-4147-A177-3AD203B41FA5}">
                      <a16:colId xmlns:a16="http://schemas.microsoft.com/office/drawing/2014/main" val="1594626085"/>
                    </a:ext>
                  </a:extLst>
                </a:gridCol>
                <a:gridCol w="2372976">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Migration Directory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Key (Client Socket)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Value (Server Socket)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endParaRPr lang="en-US" sz="20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r h="329777">
                <a:tc>
                  <a:txBody>
                    <a:bodyPr/>
                    <a:lstStyle/>
                    <a:p>
                      <a:pPr algn="ctr">
                        <a:lnSpc>
                          <a:spcPts val="1660"/>
                        </a:lnSpc>
                      </a:pPr>
                      <a:endParaRPr lang="en-US" sz="20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898982"/>
                  </a:ext>
                </a:extLst>
              </a:tr>
              <a:tr h="329777">
                <a:tc>
                  <a:txBody>
                    <a:bodyPr/>
                    <a:lstStyle/>
                    <a:p>
                      <a:pPr algn="ctr">
                        <a:lnSpc>
                          <a:spcPts val="1660"/>
                        </a:lnSpc>
                      </a:pPr>
                      <a:endParaRPr lang="en-US" sz="20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4620534"/>
                  </a:ext>
                </a:extLst>
              </a:tr>
            </a:tbl>
          </a:graphicData>
        </a:graphic>
      </p:graphicFrame>
      <p:sp>
        <p:nvSpPr>
          <p:cNvPr id="10" name="Title 1">
            <a:extLst>
              <a:ext uri="{FF2B5EF4-FFF2-40B4-BE49-F238E27FC236}">
                <a16:creationId xmlns:a16="http://schemas.microsoft.com/office/drawing/2014/main" id="{C3B60CAE-4C37-C7E1-49F5-61CD3F3148D4}"/>
              </a:ext>
            </a:extLst>
          </p:cNvPr>
          <p:cNvSpPr txBox="1">
            <a:spLocks/>
          </p:cNvSpPr>
          <p:nvPr/>
        </p:nvSpPr>
        <p:spPr>
          <a:xfrm>
            <a:off x="-38100" y="72655"/>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i="1"/>
              <a:t>Network Ordering</a:t>
            </a:r>
            <a:endParaRPr lang="en-US" sz="5000"/>
          </a:p>
        </p:txBody>
      </p:sp>
      <p:grpSp>
        <p:nvGrpSpPr>
          <p:cNvPr id="21" name="Group 20">
            <a:extLst>
              <a:ext uri="{FF2B5EF4-FFF2-40B4-BE49-F238E27FC236}">
                <a16:creationId xmlns:a16="http://schemas.microsoft.com/office/drawing/2014/main" id="{C70D8E02-9D10-F12B-1D72-CDDCB1785289}"/>
              </a:ext>
            </a:extLst>
          </p:cNvPr>
          <p:cNvGrpSpPr/>
          <p:nvPr/>
        </p:nvGrpSpPr>
        <p:grpSpPr>
          <a:xfrm>
            <a:off x="2750228" y="5422844"/>
            <a:ext cx="6691545" cy="1254063"/>
            <a:chOff x="2750228" y="5422844"/>
            <a:chExt cx="6691545" cy="1254063"/>
          </a:xfrm>
        </p:grpSpPr>
        <p:grpSp>
          <p:nvGrpSpPr>
            <p:cNvPr id="11" name="Group 10">
              <a:extLst>
                <a:ext uri="{FF2B5EF4-FFF2-40B4-BE49-F238E27FC236}">
                  <a16:creationId xmlns:a16="http://schemas.microsoft.com/office/drawing/2014/main" id="{0CA00F29-57B8-75F3-AB01-FE3062EA7657}"/>
                </a:ext>
              </a:extLst>
            </p:cNvPr>
            <p:cNvGrpSpPr/>
            <p:nvPr/>
          </p:nvGrpSpPr>
          <p:grpSpPr>
            <a:xfrm>
              <a:off x="2750228" y="5422844"/>
              <a:ext cx="1542959" cy="1254063"/>
              <a:chOff x="5057775" y="5417994"/>
              <a:chExt cx="1542959" cy="1254063"/>
            </a:xfrm>
          </p:grpSpPr>
          <p:grpSp>
            <p:nvGrpSpPr>
              <p:cNvPr id="5" name="Group 4">
                <a:extLst>
                  <a:ext uri="{FF2B5EF4-FFF2-40B4-BE49-F238E27FC236}">
                    <a16:creationId xmlns:a16="http://schemas.microsoft.com/office/drawing/2014/main" id="{D6214A20-4AF9-19B3-4D66-964C89951DD9}"/>
                  </a:ext>
                </a:extLst>
              </p:cNvPr>
              <p:cNvGrpSpPr/>
              <p:nvPr/>
            </p:nvGrpSpPr>
            <p:grpSpPr>
              <a:xfrm>
                <a:off x="5346270" y="5437919"/>
                <a:ext cx="1254464" cy="1234138"/>
                <a:chOff x="4746504" y="1547938"/>
                <a:chExt cx="1140422" cy="1121944"/>
              </a:xfrm>
            </p:grpSpPr>
            <p:pic>
              <p:nvPicPr>
                <p:cNvPr id="12" name="Picture 51" descr="A picture containing electronics, projector&#10;&#10;Description automatically generated">
                  <a:extLst>
                    <a:ext uri="{FF2B5EF4-FFF2-40B4-BE49-F238E27FC236}">
                      <a16:creationId xmlns:a16="http://schemas.microsoft.com/office/drawing/2014/main" id="{5CC06CE4-58EB-8FAF-1116-1D01C64BBA0B}"/>
                    </a:ext>
                  </a:extLst>
                </p:cNvPr>
                <p:cNvPicPr>
                  <a:picLocks noChangeAspect="1"/>
                </p:cNvPicPr>
                <p:nvPr/>
              </p:nvPicPr>
              <p:blipFill>
                <a:blip r:embed="rId5"/>
                <a:stretch>
                  <a:fillRect/>
                </a:stretch>
              </p:blipFill>
              <p:spPr>
                <a:xfrm>
                  <a:off x="4746504" y="1547938"/>
                  <a:ext cx="1140422" cy="1121944"/>
                </a:xfrm>
                <a:prstGeom prst="rect">
                  <a:avLst/>
                </a:prstGeom>
              </p:spPr>
            </p:pic>
            <p:sp>
              <p:nvSpPr>
                <p:cNvPr id="13" name="TextBox 12">
                  <a:extLst>
                    <a:ext uri="{FF2B5EF4-FFF2-40B4-BE49-F238E27FC236}">
                      <a16:creationId xmlns:a16="http://schemas.microsoft.com/office/drawing/2014/main" id="{B6B51C69-9821-F1E4-F274-633A4B81980F}"/>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sp>
            <p:nvSpPr>
              <p:cNvPr id="44" name="Rectangle 43">
                <a:extLst>
                  <a:ext uri="{FF2B5EF4-FFF2-40B4-BE49-F238E27FC236}">
                    <a16:creationId xmlns:a16="http://schemas.microsoft.com/office/drawing/2014/main" id="{6C58781E-F47D-D8EB-BEBD-C5A9113DA6A8}"/>
                  </a:ext>
                </a:extLst>
              </p:cNvPr>
              <p:cNvSpPr/>
              <p:nvPr/>
            </p:nvSpPr>
            <p:spPr>
              <a:xfrm>
                <a:off x="5057775" y="5417994"/>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E7F8ECD-FC2B-4A1B-84F6-FE61E28DAB3E}"/>
                </a:ext>
              </a:extLst>
            </p:cNvPr>
            <p:cNvGrpSpPr/>
            <p:nvPr/>
          </p:nvGrpSpPr>
          <p:grpSpPr>
            <a:xfrm>
              <a:off x="7898814" y="5422844"/>
              <a:ext cx="1542959" cy="1254063"/>
              <a:chOff x="5057775" y="5417994"/>
              <a:chExt cx="1542959" cy="1254063"/>
            </a:xfrm>
          </p:grpSpPr>
          <p:grpSp>
            <p:nvGrpSpPr>
              <p:cNvPr id="16" name="Group 15">
                <a:extLst>
                  <a:ext uri="{FF2B5EF4-FFF2-40B4-BE49-F238E27FC236}">
                    <a16:creationId xmlns:a16="http://schemas.microsoft.com/office/drawing/2014/main" id="{C24FFAE4-14A4-54EA-A6A4-1C219F2479E4}"/>
                  </a:ext>
                </a:extLst>
              </p:cNvPr>
              <p:cNvGrpSpPr/>
              <p:nvPr/>
            </p:nvGrpSpPr>
            <p:grpSpPr>
              <a:xfrm>
                <a:off x="5346270" y="5437919"/>
                <a:ext cx="1254464" cy="1234138"/>
                <a:chOff x="4746504" y="1547938"/>
                <a:chExt cx="1140422" cy="1121944"/>
              </a:xfrm>
            </p:grpSpPr>
            <p:pic>
              <p:nvPicPr>
                <p:cNvPr id="33" name="Picture 51" descr="A picture containing electronics, projector&#10;&#10;Description automatically generated">
                  <a:extLst>
                    <a:ext uri="{FF2B5EF4-FFF2-40B4-BE49-F238E27FC236}">
                      <a16:creationId xmlns:a16="http://schemas.microsoft.com/office/drawing/2014/main" id="{B0D20D3D-D259-9FA8-0AF5-1AFCE1F49CBE}"/>
                    </a:ext>
                  </a:extLst>
                </p:cNvPr>
                <p:cNvPicPr>
                  <a:picLocks noChangeAspect="1"/>
                </p:cNvPicPr>
                <p:nvPr/>
              </p:nvPicPr>
              <p:blipFill>
                <a:blip r:embed="rId5"/>
                <a:stretch>
                  <a:fillRect/>
                </a:stretch>
              </p:blipFill>
              <p:spPr>
                <a:xfrm>
                  <a:off x="4746504" y="1547938"/>
                  <a:ext cx="1140422" cy="1121944"/>
                </a:xfrm>
                <a:prstGeom prst="rect">
                  <a:avLst/>
                </a:prstGeom>
              </p:spPr>
            </p:pic>
            <p:sp>
              <p:nvSpPr>
                <p:cNvPr id="34" name="TextBox 33">
                  <a:extLst>
                    <a:ext uri="{FF2B5EF4-FFF2-40B4-BE49-F238E27FC236}">
                      <a16:creationId xmlns:a16="http://schemas.microsoft.com/office/drawing/2014/main" id="{EC55BC70-5852-65D1-D5F0-7733A7234A43}"/>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sp>
            <p:nvSpPr>
              <p:cNvPr id="19" name="Rectangle 18">
                <a:extLst>
                  <a:ext uri="{FF2B5EF4-FFF2-40B4-BE49-F238E27FC236}">
                    <a16:creationId xmlns:a16="http://schemas.microsoft.com/office/drawing/2014/main" id="{C729274F-E725-B18F-678C-CB533988E429}"/>
                  </a:ext>
                </a:extLst>
              </p:cNvPr>
              <p:cNvSpPr/>
              <p:nvPr/>
            </p:nvSpPr>
            <p:spPr>
              <a:xfrm>
                <a:off x="5057775" y="5417994"/>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a:extLst>
              <a:ext uri="{FF2B5EF4-FFF2-40B4-BE49-F238E27FC236}">
                <a16:creationId xmlns:a16="http://schemas.microsoft.com/office/drawing/2014/main" id="{E17038FF-0B9D-BEA9-5656-D8A97F708390}"/>
              </a:ext>
            </a:extLst>
          </p:cNvPr>
          <p:cNvGrpSpPr/>
          <p:nvPr/>
        </p:nvGrpSpPr>
        <p:grpSpPr>
          <a:xfrm>
            <a:off x="2448730" y="4758266"/>
            <a:ext cx="7565474" cy="1151467"/>
            <a:chOff x="2448730" y="4758266"/>
            <a:chExt cx="7565474" cy="1151467"/>
          </a:xfrm>
        </p:grpSpPr>
        <p:grpSp>
          <p:nvGrpSpPr>
            <p:cNvPr id="17" name="Group 16">
              <a:extLst>
                <a:ext uri="{FF2B5EF4-FFF2-40B4-BE49-F238E27FC236}">
                  <a16:creationId xmlns:a16="http://schemas.microsoft.com/office/drawing/2014/main" id="{5AD2E9CC-4407-54B5-7217-66B3A6E84FC8}"/>
                </a:ext>
              </a:extLst>
            </p:cNvPr>
            <p:cNvGrpSpPr/>
            <p:nvPr/>
          </p:nvGrpSpPr>
          <p:grpSpPr>
            <a:xfrm>
              <a:off x="7596463" y="4758266"/>
              <a:ext cx="2417741" cy="1151467"/>
              <a:chOff x="2448730" y="4707466"/>
              <a:chExt cx="2417741" cy="1151467"/>
            </a:xfrm>
          </p:grpSpPr>
          <p:sp>
            <p:nvSpPr>
              <p:cNvPr id="18" name="Down Arrow 17">
                <a:extLst>
                  <a:ext uri="{FF2B5EF4-FFF2-40B4-BE49-F238E27FC236}">
                    <a16:creationId xmlns:a16="http://schemas.microsoft.com/office/drawing/2014/main" id="{05BD54C6-C727-F0F5-3127-FEB8E492B682}"/>
                  </a:ext>
                </a:extLst>
              </p:cNvPr>
              <p:cNvSpPr/>
              <p:nvPr/>
            </p:nvSpPr>
            <p:spPr>
              <a:xfrm rot="10800000">
                <a:off x="2912533" y="4707466"/>
                <a:ext cx="1490133" cy="1151467"/>
              </a:xfrm>
              <a:prstGeom prst="downArrow">
                <a:avLst>
                  <a:gd name="adj1" fmla="val 56136"/>
                  <a:gd name="adj2" fmla="val 2593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415456DE-4223-CBD9-7715-B70B95ADEEBD}"/>
                  </a:ext>
                </a:extLst>
              </p:cNvPr>
              <p:cNvSpPr txBox="1"/>
              <p:nvPr/>
            </p:nvSpPr>
            <p:spPr>
              <a:xfrm>
                <a:off x="2448730" y="4927602"/>
                <a:ext cx="2417741" cy="646331"/>
              </a:xfrm>
              <a:prstGeom prst="rect">
                <a:avLst/>
              </a:prstGeom>
              <a:noFill/>
            </p:spPr>
            <p:txBody>
              <a:bodyPr wrap="square" rtlCol="0">
                <a:spAutoFit/>
              </a:bodyPr>
              <a:lstStyle/>
              <a:p>
                <a:pPr algn="ctr"/>
                <a:r>
                  <a:rPr lang="en-US" b="1"/>
                  <a:t>HEARTBEAT</a:t>
                </a:r>
              </a:p>
              <a:p>
                <a:pPr algn="ctr"/>
                <a:r>
                  <a:rPr lang="en-US" b="1"/>
                  <a:t>Workload: 0%</a:t>
                </a:r>
              </a:p>
            </p:txBody>
          </p:sp>
        </p:grpSp>
        <p:grpSp>
          <p:nvGrpSpPr>
            <p:cNvPr id="25" name="Group 24">
              <a:extLst>
                <a:ext uri="{FF2B5EF4-FFF2-40B4-BE49-F238E27FC236}">
                  <a16:creationId xmlns:a16="http://schemas.microsoft.com/office/drawing/2014/main" id="{83DEA8FD-904A-92A5-AA45-564A1AC1AD04}"/>
                </a:ext>
              </a:extLst>
            </p:cNvPr>
            <p:cNvGrpSpPr/>
            <p:nvPr/>
          </p:nvGrpSpPr>
          <p:grpSpPr>
            <a:xfrm>
              <a:off x="2448730" y="4758266"/>
              <a:ext cx="2417741" cy="1151467"/>
              <a:chOff x="2448730" y="4758266"/>
              <a:chExt cx="2417741" cy="1151467"/>
            </a:xfrm>
          </p:grpSpPr>
          <p:sp>
            <p:nvSpPr>
              <p:cNvPr id="22" name="Down Arrow 21">
                <a:extLst>
                  <a:ext uri="{FF2B5EF4-FFF2-40B4-BE49-F238E27FC236}">
                    <a16:creationId xmlns:a16="http://schemas.microsoft.com/office/drawing/2014/main" id="{0A6363DA-258E-1971-C5BD-4F74E175D402}"/>
                  </a:ext>
                </a:extLst>
              </p:cNvPr>
              <p:cNvSpPr/>
              <p:nvPr/>
            </p:nvSpPr>
            <p:spPr>
              <a:xfrm rot="10800000">
                <a:off x="2912533" y="4758266"/>
                <a:ext cx="1490133" cy="1151467"/>
              </a:xfrm>
              <a:prstGeom prst="downArrow">
                <a:avLst>
                  <a:gd name="adj1" fmla="val 56136"/>
                  <a:gd name="adj2" fmla="val 2593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A083DB8-2AD8-ED73-3B2F-53EE76A1F4ED}"/>
                  </a:ext>
                </a:extLst>
              </p:cNvPr>
              <p:cNvSpPr txBox="1"/>
              <p:nvPr/>
            </p:nvSpPr>
            <p:spPr>
              <a:xfrm>
                <a:off x="2448730" y="4978402"/>
                <a:ext cx="2417741" cy="646331"/>
              </a:xfrm>
              <a:prstGeom prst="rect">
                <a:avLst/>
              </a:prstGeom>
              <a:noFill/>
            </p:spPr>
            <p:txBody>
              <a:bodyPr wrap="square" rtlCol="0">
                <a:spAutoFit/>
              </a:bodyPr>
              <a:lstStyle/>
              <a:p>
                <a:pPr algn="ctr"/>
                <a:r>
                  <a:rPr lang="en-US" b="1"/>
                  <a:t>HEARTBEAT</a:t>
                </a:r>
              </a:p>
              <a:p>
                <a:pPr algn="ctr"/>
                <a:r>
                  <a:rPr lang="en-US" b="1"/>
                  <a:t>Workload: 0%</a:t>
                </a:r>
              </a:p>
            </p:txBody>
          </p:sp>
        </p:grpSp>
      </p:grpSp>
      <p:graphicFrame>
        <p:nvGraphicFramePr>
          <p:cNvPr id="8" name="Table 16">
            <a:extLst>
              <a:ext uri="{FF2B5EF4-FFF2-40B4-BE49-F238E27FC236}">
                <a16:creationId xmlns:a16="http://schemas.microsoft.com/office/drawing/2014/main" id="{E9563A13-DF77-8230-3951-BD178F95A04F}"/>
              </a:ext>
            </a:extLst>
          </p:cNvPr>
          <p:cNvGraphicFramePr>
            <a:graphicFrameLocks noGrp="1"/>
          </p:cNvGraphicFramePr>
          <p:nvPr>
            <p:extLst>
              <p:ext uri="{D42A27DB-BD31-4B8C-83A1-F6EECF244321}">
                <p14:modId xmlns:p14="http://schemas.microsoft.com/office/powerpoint/2010/main" val="1080139598"/>
              </p:ext>
            </p:extLst>
          </p:nvPr>
        </p:nvGraphicFramePr>
        <p:xfrm>
          <a:off x="3140693" y="3466177"/>
          <a:ext cx="2435428" cy="989331"/>
        </p:xfrm>
        <a:graphic>
          <a:graphicData uri="http://schemas.openxmlformats.org/drawingml/2006/table">
            <a:tbl>
              <a:tblPr firstRow="1" bandRow="1">
                <a:tableStyleId>{5C22544A-7EE6-4342-B048-85BDC9FD1C3A}</a:tableStyleId>
              </a:tblPr>
              <a:tblGrid>
                <a:gridCol w="1217714">
                  <a:extLst>
                    <a:ext uri="{9D8B030D-6E8A-4147-A177-3AD203B41FA5}">
                      <a16:colId xmlns:a16="http://schemas.microsoft.com/office/drawing/2014/main" val="1594626085"/>
                    </a:ext>
                  </a:extLst>
                </a:gridCol>
                <a:gridCol w="1217714">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Minimum Workload</a:t>
                      </a:r>
                    </a:p>
                  </a:txBody>
                  <a:tcPr marL="100584" marR="10058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Server</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Workload</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S0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bl>
          </a:graphicData>
        </a:graphic>
      </p:graphicFrame>
      <p:grpSp>
        <p:nvGrpSpPr>
          <p:cNvPr id="36" name="Group 35">
            <a:extLst>
              <a:ext uri="{FF2B5EF4-FFF2-40B4-BE49-F238E27FC236}">
                <a16:creationId xmlns:a16="http://schemas.microsoft.com/office/drawing/2014/main" id="{D90AF090-3C89-F9C0-0603-7D09072EFB0F}"/>
              </a:ext>
            </a:extLst>
          </p:cNvPr>
          <p:cNvGrpSpPr/>
          <p:nvPr/>
        </p:nvGrpSpPr>
        <p:grpSpPr>
          <a:xfrm>
            <a:off x="2364064" y="2015066"/>
            <a:ext cx="2417741" cy="1151467"/>
            <a:chOff x="3481664" y="5486399"/>
            <a:chExt cx="2417741" cy="1151467"/>
          </a:xfrm>
        </p:grpSpPr>
        <p:sp>
          <p:nvSpPr>
            <p:cNvPr id="37" name="Down Arrow 36">
              <a:extLst>
                <a:ext uri="{FF2B5EF4-FFF2-40B4-BE49-F238E27FC236}">
                  <a16:creationId xmlns:a16="http://schemas.microsoft.com/office/drawing/2014/main" id="{90F72D2D-66C0-086B-AFFC-3EE360359D26}"/>
                </a:ext>
              </a:extLst>
            </p:cNvPr>
            <p:cNvSpPr/>
            <p:nvPr/>
          </p:nvSpPr>
          <p:spPr>
            <a:xfrm>
              <a:off x="3945467" y="5486399"/>
              <a:ext cx="1490133" cy="1151467"/>
            </a:xfrm>
            <a:prstGeom prst="downArrow">
              <a:avLst>
                <a:gd name="adj1" fmla="val 56136"/>
                <a:gd name="adj2" fmla="val 2593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CD3521A6-C920-5E85-9F3D-B82F205B53D7}"/>
                </a:ext>
              </a:extLst>
            </p:cNvPr>
            <p:cNvSpPr txBox="1"/>
            <p:nvPr/>
          </p:nvSpPr>
          <p:spPr>
            <a:xfrm>
              <a:off x="3481664" y="5520270"/>
              <a:ext cx="2417741" cy="923330"/>
            </a:xfrm>
            <a:prstGeom prst="rect">
              <a:avLst/>
            </a:prstGeom>
            <a:noFill/>
          </p:spPr>
          <p:txBody>
            <a:bodyPr wrap="square" rtlCol="0">
              <a:spAutoFit/>
            </a:bodyPr>
            <a:lstStyle/>
            <a:p>
              <a:pPr algn="ctr"/>
              <a:r>
                <a:rPr lang="en-US" b="1"/>
                <a:t>SYN</a:t>
              </a:r>
            </a:p>
            <a:p>
              <a:pPr algn="ctr"/>
              <a:r>
                <a:rPr lang="en-US" b="1" err="1"/>
                <a:t>Src</a:t>
              </a:r>
              <a:r>
                <a:rPr lang="en-US" b="1"/>
                <a:t>: C0</a:t>
              </a:r>
            </a:p>
            <a:p>
              <a:pPr algn="ctr"/>
              <a:r>
                <a:rPr lang="en-US" b="1" err="1"/>
                <a:t>Dst</a:t>
              </a:r>
              <a:r>
                <a:rPr lang="en-US" b="1"/>
                <a:t>: FE</a:t>
              </a:r>
            </a:p>
          </p:txBody>
        </p:sp>
      </p:grpSp>
      <p:sp>
        <p:nvSpPr>
          <p:cNvPr id="2" name="Slide Number Placeholder 1">
            <a:extLst>
              <a:ext uri="{FF2B5EF4-FFF2-40B4-BE49-F238E27FC236}">
                <a16:creationId xmlns:a16="http://schemas.microsoft.com/office/drawing/2014/main" id="{137DC6BC-5F1A-187B-68AF-3F77F7CA200C}"/>
              </a:ext>
            </a:extLst>
          </p:cNvPr>
          <p:cNvSpPr>
            <a:spLocks noGrp="1"/>
          </p:cNvSpPr>
          <p:nvPr>
            <p:ph type="sldNum" sz="quarter" idx="12"/>
          </p:nvPr>
        </p:nvSpPr>
        <p:spPr/>
        <p:txBody>
          <a:bodyPr/>
          <a:lstStyle/>
          <a:p>
            <a:fld id="{CE74A110-DBB9-CA44-8C7F-E2E29250936F}" type="slidenum">
              <a:rPr lang="en-US" smtClean="0"/>
              <a:t>59</a:t>
            </a:fld>
            <a:endParaRPr lang="en-US"/>
          </a:p>
        </p:txBody>
      </p:sp>
    </p:spTree>
    <p:extLst>
      <p:ext uri="{BB962C8B-B14F-4D97-AF65-F5344CB8AC3E}">
        <p14:creationId xmlns:p14="http://schemas.microsoft.com/office/powerpoint/2010/main" val="167572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6"/>
                                        </p:tgtEl>
                                        <p:attrNameLst>
                                          <p:attrName>style.visibility</p:attrName>
                                        </p:attrNameLst>
                                      </p:cBhvr>
                                      <p:to>
                                        <p:strVal val="hidden"/>
                                      </p:to>
                                    </p:set>
                                  </p:childTnLst>
                                </p:cTn>
                              </p:par>
                              <p:par>
                                <p:cTn id="7" presetID="22" presetClass="entr" presetSubtype="1" fill="hold" nodeType="withEffect">
                                  <p:stCondLst>
                                    <p:cond delay="0"/>
                                  </p:stCondLst>
                                  <p:childTnLst>
                                    <p:set>
                                      <p:cBhvr>
                                        <p:cTn id="8" dur="1" fill="hold">
                                          <p:stCondLst>
                                            <p:cond delay="0"/>
                                          </p:stCondLst>
                                        </p:cTn>
                                        <p:tgtEl>
                                          <p:spTgt spid="36"/>
                                        </p:tgtEl>
                                        <p:attrNameLst>
                                          <p:attrName>style.visibility</p:attrName>
                                        </p:attrNameLst>
                                      </p:cBhvr>
                                      <p:to>
                                        <p:strVal val="visible"/>
                                      </p:to>
                                    </p:set>
                                    <p:animEffect transition="in" filter="wipe(up)">
                                      <p:cBhvr>
                                        <p:cTn id="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3ABC286-4539-3DE3-44B9-DA258DB476FA}"/>
              </a:ext>
            </a:extLst>
          </p:cNvPr>
          <p:cNvSpPr txBox="1"/>
          <p:nvPr/>
        </p:nvSpPr>
        <p:spPr>
          <a:xfrm>
            <a:off x="9141057" y="4639679"/>
            <a:ext cx="897201" cy="226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t>…</a:t>
            </a:r>
          </a:p>
        </p:txBody>
      </p:sp>
      <p:sp>
        <p:nvSpPr>
          <p:cNvPr id="4" name="Title 1">
            <a:extLst>
              <a:ext uri="{FF2B5EF4-FFF2-40B4-BE49-F238E27FC236}">
                <a16:creationId xmlns:a16="http://schemas.microsoft.com/office/drawing/2014/main" id="{F7321EB3-63F2-9BA8-44D8-AAAE8BE626BF}"/>
              </a:ext>
            </a:extLst>
          </p:cNvPr>
          <p:cNvSpPr txBox="1">
            <a:spLocks/>
          </p:cNvSpPr>
          <p:nvPr/>
        </p:nvSpPr>
        <p:spPr>
          <a:xfrm>
            <a:off x="0" y="72655"/>
            <a:ext cx="121920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dirty="0"/>
              <a:t>Existing Load Balancing Approaches</a:t>
            </a:r>
            <a:endParaRPr lang="en-US" sz="5000" dirty="0"/>
          </a:p>
        </p:txBody>
      </p:sp>
      <p:pic>
        <p:nvPicPr>
          <p:cNvPr id="88" name="Picture 51" descr="A picture containing electronics, projector&#10;&#10;Description automatically generated">
            <a:extLst>
              <a:ext uri="{FF2B5EF4-FFF2-40B4-BE49-F238E27FC236}">
                <a16:creationId xmlns:a16="http://schemas.microsoft.com/office/drawing/2014/main" id="{070BA133-213C-DBDC-763C-7A05E38D5AF5}"/>
              </a:ext>
            </a:extLst>
          </p:cNvPr>
          <p:cNvPicPr>
            <a:picLocks noChangeAspect="1"/>
          </p:cNvPicPr>
          <p:nvPr/>
        </p:nvPicPr>
        <p:blipFill rotWithShape="1">
          <a:blip r:embed="rId3"/>
          <a:srcRect t="10744" b="33186"/>
          <a:stretch/>
        </p:blipFill>
        <p:spPr>
          <a:xfrm>
            <a:off x="7577032" y="4780881"/>
            <a:ext cx="1036747" cy="571883"/>
          </a:xfrm>
          <a:prstGeom prst="rect">
            <a:avLst/>
          </a:prstGeom>
        </p:spPr>
      </p:pic>
      <p:pic>
        <p:nvPicPr>
          <p:cNvPr id="97" name="Picture 51" descr="A picture containing electronics, projector&#10;&#10;Description automatically generated">
            <a:extLst>
              <a:ext uri="{FF2B5EF4-FFF2-40B4-BE49-F238E27FC236}">
                <a16:creationId xmlns:a16="http://schemas.microsoft.com/office/drawing/2014/main" id="{84D7DFED-6B14-6AC1-33AE-BB2F85B3889C}"/>
              </a:ext>
            </a:extLst>
          </p:cNvPr>
          <p:cNvPicPr>
            <a:picLocks noChangeAspect="1"/>
          </p:cNvPicPr>
          <p:nvPr/>
        </p:nvPicPr>
        <p:blipFill rotWithShape="1">
          <a:blip r:embed="rId3"/>
          <a:srcRect t="10744" b="33186"/>
          <a:stretch/>
        </p:blipFill>
        <p:spPr>
          <a:xfrm>
            <a:off x="10546849" y="4780881"/>
            <a:ext cx="1036747" cy="571883"/>
          </a:xfrm>
          <a:prstGeom prst="rect">
            <a:avLst/>
          </a:prstGeom>
        </p:spPr>
      </p:pic>
      <p:sp>
        <p:nvSpPr>
          <p:cNvPr id="113" name="Slide Number Placeholder 112">
            <a:extLst>
              <a:ext uri="{FF2B5EF4-FFF2-40B4-BE49-F238E27FC236}">
                <a16:creationId xmlns:a16="http://schemas.microsoft.com/office/drawing/2014/main" id="{F2EEDB9B-4E81-3457-2223-1B1C7F6AB9F6}"/>
              </a:ext>
            </a:extLst>
          </p:cNvPr>
          <p:cNvSpPr>
            <a:spLocks noGrp="1"/>
          </p:cNvSpPr>
          <p:nvPr>
            <p:ph type="sldNum" sz="quarter" idx="12"/>
          </p:nvPr>
        </p:nvSpPr>
        <p:spPr/>
        <p:txBody>
          <a:bodyPr/>
          <a:lstStyle/>
          <a:p>
            <a:fld id="{CE74A110-DBB9-CA44-8C7F-E2E29250936F}" type="slidenum">
              <a:rPr lang="en-US" smtClean="0"/>
              <a:t>6</a:t>
            </a:fld>
            <a:endParaRPr lang="en-US"/>
          </a:p>
        </p:txBody>
      </p:sp>
      <p:grpSp>
        <p:nvGrpSpPr>
          <p:cNvPr id="67" name="Group 66">
            <a:extLst>
              <a:ext uri="{FF2B5EF4-FFF2-40B4-BE49-F238E27FC236}">
                <a16:creationId xmlns:a16="http://schemas.microsoft.com/office/drawing/2014/main" id="{8C2034BD-7933-A027-E966-15657EEE0761}"/>
              </a:ext>
            </a:extLst>
          </p:cNvPr>
          <p:cNvGrpSpPr/>
          <p:nvPr/>
        </p:nvGrpSpPr>
        <p:grpSpPr>
          <a:xfrm>
            <a:off x="8587100" y="1933005"/>
            <a:ext cx="1962079" cy="674047"/>
            <a:chOff x="8688701" y="1831404"/>
            <a:chExt cx="1962079" cy="674047"/>
          </a:xfrm>
        </p:grpSpPr>
        <p:pic>
          <p:nvPicPr>
            <p:cNvPr id="91" name="Picture 7" descr="Icon&#10;&#10;Description automatically generated">
              <a:extLst>
                <a:ext uri="{FF2B5EF4-FFF2-40B4-BE49-F238E27FC236}">
                  <a16:creationId xmlns:a16="http://schemas.microsoft.com/office/drawing/2014/main" id="{EA4B5729-A292-8C11-B028-DE9FB9C1B8BE}"/>
                </a:ext>
              </a:extLst>
            </p:cNvPr>
            <p:cNvPicPr>
              <a:picLocks noChangeAspect="1"/>
            </p:cNvPicPr>
            <p:nvPr/>
          </p:nvPicPr>
          <p:blipFill>
            <a:blip r:embed="rId4"/>
            <a:stretch>
              <a:fillRect/>
            </a:stretch>
          </p:blipFill>
          <p:spPr>
            <a:xfrm flipH="1">
              <a:off x="8688701" y="1831404"/>
              <a:ext cx="540366" cy="674047"/>
            </a:xfrm>
            <a:prstGeom prst="rect">
              <a:avLst/>
            </a:prstGeom>
          </p:spPr>
        </p:pic>
        <p:pic>
          <p:nvPicPr>
            <p:cNvPr id="62" name="Picture 7" descr="Icon&#10;&#10;Description automatically generated">
              <a:extLst>
                <a:ext uri="{FF2B5EF4-FFF2-40B4-BE49-F238E27FC236}">
                  <a16:creationId xmlns:a16="http://schemas.microsoft.com/office/drawing/2014/main" id="{0AA8B1C8-4ED3-097B-05DF-56EFAAFA370C}"/>
                </a:ext>
              </a:extLst>
            </p:cNvPr>
            <p:cNvPicPr>
              <a:picLocks noChangeAspect="1"/>
            </p:cNvPicPr>
            <p:nvPr/>
          </p:nvPicPr>
          <p:blipFill>
            <a:blip r:embed="rId4"/>
            <a:stretch>
              <a:fillRect/>
            </a:stretch>
          </p:blipFill>
          <p:spPr>
            <a:xfrm flipH="1">
              <a:off x="10110414" y="1831404"/>
              <a:ext cx="540366" cy="674047"/>
            </a:xfrm>
            <a:prstGeom prst="rect">
              <a:avLst/>
            </a:prstGeom>
          </p:spPr>
        </p:pic>
        <p:sp>
          <p:nvSpPr>
            <p:cNvPr id="66" name="TextBox 65">
              <a:extLst>
                <a:ext uri="{FF2B5EF4-FFF2-40B4-BE49-F238E27FC236}">
                  <a16:creationId xmlns:a16="http://schemas.microsoft.com/office/drawing/2014/main" id="{B221B7F5-9661-4AD4-9ED1-AE1C92E94188}"/>
                </a:ext>
              </a:extLst>
            </p:cNvPr>
            <p:cNvSpPr txBox="1"/>
            <p:nvPr/>
          </p:nvSpPr>
          <p:spPr>
            <a:xfrm>
              <a:off x="9221140" y="1831404"/>
              <a:ext cx="897201" cy="226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t>…</a:t>
              </a:r>
            </a:p>
          </p:txBody>
        </p:sp>
      </p:grpSp>
      <p:grpSp>
        <p:nvGrpSpPr>
          <p:cNvPr id="36" name="Group 35">
            <a:extLst>
              <a:ext uri="{FF2B5EF4-FFF2-40B4-BE49-F238E27FC236}">
                <a16:creationId xmlns:a16="http://schemas.microsoft.com/office/drawing/2014/main" id="{BF81D8BF-46ED-A82B-73BA-85FB6B1AF11B}"/>
              </a:ext>
            </a:extLst>
          </p:cNvPr>
          <p:cNvGrpSpPr/>
          <p:nvPr/>
        </p:nvGrpSpPr>
        <p:grpSpPr>
          <a:xfrm>
            <a:off x="8408682" y="3397390"/>
            <a:ext cx="1690006" cy="628118"/>
            <a:chOff x="8408682" y="3397390"/>
            <a:chExt cx="1690006" cy="628118"/>
          </a:xfrm>
        </p:grpSpPr>
        <p:pic>
          <p:nvPicPr>
            <p:cNvPr id="2" name="Picture 4" descr="Network hub ">
              <a:extLst>
                <a:ext uri="{FF2B5EF4-FFF2-40B4-BE49-F238E27FC236}">
                  <a16:creationId xmlns:a16="http://schemas.microsoft.com/office/drawing/2014/main" id="{3F56B555-D74E-A7D6-9881-08924BCFEF1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1154" b="22291"/>
            <a:stretch/>
          </p:blipFill>
          <p:spPr bwMode="auto">
            <a:xfrm>
              <a:off x="9091085" y="3455666"/>
              <a:ext cx="1007603" cy="56984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A7C0F15-AB83-D579-CFD4-ED5A66745CA0}"/>
                </a:ext>
              </a:extLst>
            </p:cNvPr>
            <p:cNvSpPr txBox="1"/>
            <p:nvPr/>
          </p:nvSpPr>
          <p:spPr>
            <a:xfrm>
              <a:off x="8408682" y="3397390"/>
              <a:ext cx="8972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t>Switch</a:t>
              </a:r>
            </a:p>
          </p:txBody>
        </p:sp>
      </p:grpSp>
      <p:sp>
        <p:nvSpPr>
          <p:cNvPr id="7" name="Rectangle: Single Corner Snipped 6">
            <a:extLst>
              <a:ext uri="{FF2B5EF4-FFF2-40B4-BE49-F238E27FC236}">
                <a16:creationId xmlns:a16="http://schemas.microsoft.com/office/drawing/2014/main" id="{22527C28-B6C8-51BB-0996-EBAC4FD0F5FF}"/>
              </a:ext>
            </a:extLst>
          </p:cNvPr>
          <p:cNvSpPr/>
          <p:nvPr/>
        </p:nvSpPr>
        <p:spPr>
          <a:xfrm>
            <a:off x="8698033" y="2636773"/>
            <a:ext cx="318497" cy="187219"/>
          </a:xfrm>
          <a:prstGeom prst="snip1Rect">
            <a:avLst>
              <a:gd name="adj" fmla="val 50000"/>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Single Corner Snipped 7">
            <a:extLst>
              <a:ext uri="{FF2B5EF4-FFF2-40B4-BE49-F238E27FC236}">
                <a16:creationId xmlns:a16="http://schemas.microsoft.com/office/drawing/2014/main" id="{371867D4-20A0-4E61-2E07-1563C0198553}"/>
              </a:ext>
            </a:extLst>
          </p:cNvPr>
          <p:cNvSpPr/>
          <p:nvPr/>
        </p:nvSpPr>
        <p:spPr>
          <a:xfrm>
            <a:off x="10119747" y="2640786"/>
            <a:ext cx="318497" cy="187219"/>
          </a:xfrm>
          <a:prstGeom prst="snip1Rect">
            <a:avLst>
              <a:gd name="adj" fmla="val 50000"/>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Single Corner Snipped 8">
            <a:extLst>
              <a:ext uri="{FF2B5EF4-FFF2-40B4-BE49-F238E27FC236}">
                <a16:creationId xmlns:a16="http://schemas.microsoft.com/office/drawing/2014/main" id="{0379583D-EB0C-D436-785E-F691F95EDC0F}"/>
              </a:ext>
            </a:extLst>
          </p:cNvPr>
          <p:cNvSpPr/>
          <p:nvPr/>
        </p:nvSpPr>
        <p:spPr>
          <a:xfrm>
            <a:off x="9404328" y="2644786"/>
            <a:ext cx="318497" cy="187219"/>
          </a:xfrm>
          <a:prstGeom prst="snip1Rect">
            <a:avLst>
              <a:gd name="adj" fmla="val 50000"/>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BB7788A-CFF9-F39A-D727-18A4493B1530}"/>
              </a:ext>
            </a:extLst>
          </p:cNvPr>
          <p:cNvGrpSpPr/>
          <p:nvPr/>
        </p:nvGrpSpPr>
        <p:grpSpPr>
          <a:xfrm>
            <a:off x="2099045" y="1739790"/>
            <a:ext cx="3509783" cy="1325564"/>
            <a:chOff x="2630729" y="1608412"/>
            <a:chExt cx="1981181" cy="1325564"/>
          </a:xfrm>
        </p:grpSpPr>
        <p:sp>
          <p:nvSpPr>
            <p:cNvPr id="12" name="Rectangle: Rounded Corners 11">
              <a:extLst>
                <a:ext uri="{FF2B5EF4-FFF2-40B4-BE49-F238E27FC236}">
                  <a16:creationId xmlns:a16="http://schemas.microsoft.com/office/drawing/2014/main" id="{C83AD994-5ED0-809C-133E-773698C259B0}"/>
                </a:ext>
              </a:extLst>
            </p:cNvPr>
            <p:cNvSpPr/>
            <p:nvPr/>
          </p:nvSpPr>
          <p:spPr>
            <a:xfrm>
              <a:off x="2630729" y="1608412"/>
              <a:ext cx="1981181" cy="1325564"/>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CD5D34D1-EB1F-B3A9-82A4-42A4C34157E7}"/>
                </a:ext>
              </a:extLst>
            </p:cNvPr>
            <p:cNvSpPr txBox="1"/>
            <p:nvPr/>
          </p:nvSpPr>
          <p:spPr>
            <a:xfrm>
              <a:off x="2724982" y="1652800"/>
              <a:ext cx="1792674"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L7 per-request frontend proxy</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algn="ctr"/>
              <a:endParaRPr lang="en-US" sz="1000" b="1" dirty="0"/>
            </a:p>
            <a:p>
              <a:pPr algn="ctr"/>
              <a:endParaRPr lang="en-US" sz="400" b="1" dirty="0"/>
            </a:p>
            <a:p>
              <a:pPr marL="285750" indent="-285750">
                <a:buFont typeface="Arial" panose="020B0604020202020204" pitchFamily="34" charset="0"/>
                <a:buChar char="•"/>
              </a:pPr>
              <a:r>
                <a:rPr lang="en-US" dirty="0"/>
                <a:t>NGINX</a:t>
              </a:r>
            </a:p>
          </p:txBody>
        </p:sp>
        <p:sp>
          <p:nvSpPr>
            <p:cNvPr id="14" name="TextBox 13">
              <a:extLst>
                <a:ext uri="{FF2B5EF4-FFF2-40B4-BE49-F238E27FC236}">
                  <a16:creationId xmlns:a16="http://schemas.microsoft.com/office/drawing/2014/main" id="{95CD9F55-AE9F-C93C-F557-319E919F95F3}"/>
                </a:ext>
              </a:extLst>
            </p:cNvPr>
            <p:cNvSpPr txBox="1"/>
            <p:nvPr/>
          </p:nvSpPr>
          <p:spPr>
            <a:xfrm>
              <a:off x="2910672" y="2562568"/>
              <a:ext cx="1421294" cy="3158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tLang="ko-KR" b="1" dirty="0">
                  <a:solidFill>
                    <a:srgbClr val="FF0000"/>
                  </a:solidFill>
                  <a:cs typeface="Calibri"/>
                </a:rPr>
                <a:t>☒</a:t>
              </a:r>
              <a:r>
                <a:rPr lang="en-US" altLang="ko-KR" sz="1600" dirty="0">
                  <a:solidFill>
                    <a:srgbClr val="FF0000"/>
                  </a:solidFill>
                  <a:cs typeface="Calibri"/>
                </a:rPr>
                <a:t> </a:t>
              </a:r>
              <a:r>
                <a:rPr lang="en-US" altLang="ko-KR" sz="1600" b="1" i="1" dirty="0">
                  <a:solidFill>
                    <a:srgbClr val="FF0000"/>
                  </a:solidFill>
                  <a:cs typeface="Calibri"/>
                </a:rPr>
                <a:t>Scalability</a:t>
              </a:r>
              <a:endParaRPr lang="en-US" sz="1600" b="1" dirty="0">
                <a:solidFill>
                  <a:srgbClr val="FF0000"/>
                </a:solidFill>
              </a:endParaRPr>
            </a:p>
          </p:txBody>
        </p:sp>
      </p:grpSp>
      <p:grpSp>
        <p:nvGrpSpPr>
          <p:cNvPr id="21" name="Group 20">
            <a:extLst>
              <a:ext uri="{FF2B5EF4-FFF2-40B4-BE49-F238E27FC236}">
                <a16:creationId xmlns:a16="http://schemas.microsoft.com/office/drawing/2014/main" id="{9575F5D8-F456-A6AC-06FF-371E86B04847}"/>
              </a:ext>
            </a:extLst>
          </p:cNvPr>
          <p:cNvGrpSpPr/>
          <p:nvPr/>
        </p:nvGrpSpPr>
        <p:grpSpPr>
          <a:xfrm>
            <a:off x="543494" y="4083993"/>
            <a:ext cx="3190712" cy="1764325"/>
            <a:chOff x="127477" y="3152733"/>
            <a:chExt cx="3190712" cy="1764325"/>
          </a:xfrm>
        </p:grpSpPr>
        <p:sp>
          <p:nvSpPr>
            <p:cNvPr id="22" name="Rectangle: Rounded Corners 21">
              <a:extLst>
                <a:ext uri="{FF2B5EF4-FFF2-40B4-BE49-F238E27FC236}">
                  <a16:creationId xmlns:a16="http://schemas.microsoft.com/office/drawing/2014/main" id="{D7FC87A5-A329-B81D-0E2B-F3074B11C0C5}"/>
                </a:ext>
              </a:extLst>
            </p:cNvPr>
            <p:cNvSpPr/>
            <p:nvPr/>
          </p:nvSpPr>
          <p:spPr>
            <a:xfrm>
              <a:off x="127477" y="3152733"/>
              <a:ext cx="3190712" cy="1764325"/>
            </a:xfrm>
            <a:prstGeom prst="roundRect">
              <a:avLst/>
            </a:prstGeom>
            <a:solidFill>
              <a:schemeClr val="bg1">
                <a:lumMod val="85000"/>
              </a:schemeClr>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49D296FE-D29D-3745-2C09-DECA45DF7BFF}"/>
                </a:ext>
              </a:extLst>
            </p:cNvPr>
            <p:cNvSpPr txBox="1"/>
            <p:nvPr/>
          </p:nvSpPr>
          <p:spPr>
            <a:xfrm>
              <a:off x="287157" y="3242130"/>
              <a:ext cx="2887118" cy="15850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t>Per-packet distribution</a:t>
              </a:r>
            </a:p>
            <a:p>
              <a:pPr algn="ctr"/>
              <a:endParaRPr lang="en-US" sz="700" b="1" dirty="0"/>
            </a:p>
            <a:p>
              <a:pPr marL="285750" indent="-285750">
                <a:buFont typeface="Arial" panose="020B0604020202020204" pitchFamily="34" charset="0"/>
                <a:buChar char="•"/>
              </a:pPr>
              <a:r>
                <a:rPr lang="en-US" sz="1800" dirty="0" err="1"/>
                <a:t>SwitchKV</a:t>
              </a:r>
              <a:r>
                <a:rPr lang="en-US" sz="1800" dirty="0"/>
                <a:t> [NSDI ‘16]</a:t>
              </a:r>
            </a:p>
            <a:p>
              <a:pPr marL="285750" indent="-285750">
                <a:buFont typeface="Arial" panose="020B0604020202020204" pitchFamily="34" charset="0"/>
                <a:buChar char="•"/>
              </a:pPr>
              <a:r>
                <a:rPr lang="en-US" sz="1800" dirty="0" err="1"/>
                <a:t>NetCache</a:t>
              </a:r>
              <a:r>
                <a:rPr lang="en-US" dirty="0"/>
                <a:t> [SOSP ‘17]</a:t>
              </a:r>
            </a:p>
            <a:p>
              <a:pPr marL="285750" indent="-285750">
                <a:buFont typeface="Arial" panose="020B0604020202020204" pitchFamily="34" charset="0"/>
                <a:buChar char="•"/>
              </a:pPr>
              <a:r>
                <a:rPr lang="en-US" sz="1800" dirty="0"/>
                <a:t>Pegasus [OSDI ‘20]</a:t>
              </a:r>
              <a:endParaRPr lang="en-US" dirty="0"/>
            </a:p>
            <a:p>
              <a:pPr algn="ctr"/>
              <a:endParaRPr lang="en-US" b="1" dirty="0"/>
            </a:p>
          </p:txBody>
        </p:sp>
      </p:grpSp>
      <p:grpSp>
        <p:nvGrpSpPr>
          <p:cNvPr id="35" name="Group 34">
            <a:extLst>
              <a:ext uri="{FF2B5EF4-FFF2-40B4-BE49-F238E27FC236}">
                <a16:creationId xmlns:a16="http://schemas.microsoft.com/office/drawing/2014/main" id="{0C7279D5-58F4-3A1F-CF66-9EE2A8DD5D2C}"/>
              </a:ext>
            </a:extLst>
          </p:cNvPr>
          <p:cNvGrpSpPr/>
          <p:nvPr/>
        </p:nvGrpSpPr>
        <p:grpSpPr>
          <a:xfrm>
            <a:off x="2138851" y="3065354"/>
            <a:ext cx="3097873" cy="1018639"/>
            <a:chOff x="2138851" y="3065354"/>
            <a:chExt cx="3097873" cy="1018639"/>
          </a:xfrm>
        </p:grpSpPr>
        <p:cxnSp>
          <p:nvCxnSpPr>
            <p:cNvPr id="25" name="Connector: Elbow 24">
              <a:extLst>
                <a:ext uri="{FF2B5EF4-FFF2-40B4-BE49-F238E27FC236}">
                  <a16:creationId xmlns:a16="http://schemas.microsoft.com/office/drawing/2014/main" id="{3AA3A618-429C-27D7-F3E2-1AB87B7CEAFA}"/>
                </a:ext>
              </a:extLst>
            </p:cNvPr>
            <p:cNvCxnSpPr>
              <a:stCxn id="12" idx="2"/>
              <a:endCxn id="22" idx="0"/>
            </p:cNvCxnSpPr>
            <p:nvPr/>
          </p:nvCxnSpPr>
          <p:spPr>
            <a:xfrm rot="5400000">
              <a:off x="2487075" y="2717130"/>
              <a:ext cx="1018639" cy="1715087"/>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F35C5D5D-2326-2C40-CEC5-F392A5FEEABD}"/>
                </a:ext>
              </a:extLst>
            </p:cNvPr>
            <p:cNvSpPr txBox="1"/>
            <p:nvPr/>
          </p:nvSpPr>
          <p:spPr>
            <a:xfrm>
              <a:off x="2467024" y="3142539"/>
              <a:ext cx="2769700" cy="3648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t>Load balancing by switch</a:t>
              </a:r>
            </a:p>
          </p:txBody>
        </p:sp>
      </p:grpSp>
      <p:grpSp>
        <p:nvGrpSpPr>
          <p:cNvPr id="47" name="Group 46">
            <a:extLst>
              <a:ext uri="{FF2B5EF4-FFF2-40B4-BE49-F238E27FC236}">
                <a16:creationId xmlns:a16="http://schemas.microsoft.com/office/drawing/2014/main" id="{ACC5BDAA-AF1C-3F66-DE55-FBC9353FB226}"/>
              </a:ext>
            </a:extLst>
          </p:cNvPr>
          <p:cNvGrpSpPr/>
          <p:nvPr/>
        </p:nvGrpSpPr>
        <p:grpSpPr>
          <a:xfrm>
            <a:off x="7537687" y="4780881"/>
            <a:ext cx="4071309" cy="945752"/>
            <a:chOff x="7537687" y="4780881"/>
            <a:chExt cx="4071309" cy="945752"/>
          </a:xfrm>
        </p:grpSpPr>
        <p:pic>
          <p:nvPicPr>
            <p:cNvPr id="37" name="Picture 51" descr="A picture containing electronics, projector&#10;&#10;Description automatically generated">
              <a:extLst>
                <a:ext uri="{FF2B5EF4-FFF2-40B4-BE49-F238E27FC236}">
                  <a16:creationId xmlns:a16="http://schemas.microsoft.com/office/drawing/2014/main" id="{226F9437-95A8-E425-353C-9C015D48966D}"/>
                </a:ext>
              </a:extLst>
            </p:cNvPr>
            <p:cNvPicPr>
              <a:picLocks noChangeAspect="1"/>
            </p:cNvPicPr>
            <p:nvPr/>
          </p:nvPicPr>
          <p:blipFill rotWithShape="1">
            <a:blip r:embed="rId3"/>
            <a:srcRect t="10744" b="33186"/>
            <a:stretch/>
          </p:blipFill>
          <p:spPr>
            <a:xfrm>
              <a:off x="9061941" y="4780881"/>
              <a:ext cx="1036747" cy="571883"/>
            </a:xfrm>
            <a:prstGeom prst="rect">
              <a:avLst/>
            </a:prstGeom>
          </p:spPr>
        </p:pic>
        <p:sp>
          <p:nvSpPr>
            <p:cNvPr id="38" name="TextBox 37">
              <a:extLst>
                <a:ext uri="{FF2B5EF4-FFF2-40B4-BE49-F238E27FC236}">
                  <a16:creationId xmlns:a16="http://schemas.microsoft.com/office/drawing/2014/main" id="{F25CD474-B800-C9C1-27B9-C60BA9B9292E}"/>
                </a:ext>
              </a:extLst>
            </p:cNvPr>
            <p:cNvSpPr txBox="1"/>
            <p:nvPr/>
          </p:nvSpPr>
          <p:spPr>
            <a:xfrm>
              <a:off x="9024185" y="5357301"/>
              <a:ext cx="1085613" cy="3648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t>Frontend</a:t>
              </a:r>
            </a:p>
          </p:txBody>
        </p:sp>
        <p:sp>
          <p:nvSpPr>
            <p:cNvPr id="39" name="TextBox 38">
              <a:extLst>
                <a:ext uri="{FF2B5EF4-FFF2-40B4-BE49-F238E27FC236}">
                  <a16:creationId xmlns:a16="http://schemas.microsoft.com/office/drawing/2014/main" id="{B9EF3841-BDE1-E106-A6C7-9D4D5B21E2F5}"/>
                </a:ext>
              </a:extLst>
            </p:cNvPr>
            <p:cNvSpPr txBox="1"/>
            <p:nvPr/>
          </p:nvSpPr>
          <p:spPr>
            <a:xfrm>
              <a:off x="7537687" y="5357301"/>
              <a:ext cx="10856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t>Backend</a:t>
              </a:r>
            </a:p>
          </p:txBody>
        </p:sp>
        <p:sp>
          <p:nvSpPr>
            <p:cNvPr id="45" name="TextBox 44">
              <a:extLst>
                <a:ext uri="{FF2B5EF4-FFF2-40B4-BE49-F238E27FC236}">
                  <a16:creationId xmlns:a16="http://schemas.microsoft.com/office/drawing/2014/main" id="{D564143B-93DB-BE90-85C3-E6203CBBBFEB}"/>
                </a:ext>
              </a:extLst>
            </p:cNvPr>
            <p:cNvSpPr txBox="1"/>
            <p:nvPr/>
          </p:nvSpPr>
          <p:spPr>
            <a:xfrm>
              <a:off x="10523383" y="5357301"/>
              <a:ext cx="10856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t>Backend</a:t>
              </a:r>
            </a:p>
          </p:txBody>
        </p:sp>
      </p:grpSp>
      <p:sp>
        <p:nvSpPr>
          <p:cNvPr id="49" name="TextBox 48">
            <a:extLst>
              <a:ext uri="{FF2B5EF4-FFF2-40B4-BE49-F238E27FC236}">
                <a16:creationId xmlns:a16="http://schemas.microsoft.com/office/drawing/2014/main" id="{BA5290DA-5E13-3432-2B76-B6413726E6ED}"/>
              </a:ext>
            </a:extLst>
          </p:cNvPr>
          <p:cNvSpPr txBox="1"/>
          <p:nvPr/>
        </p:nvSpPr>
        <p:spPr>
          <a:xfrm>
            <a:off x="1353999" y="5448137"/>
            <a:ext cx="156342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tLang="ko-KR" b="1" dirty="0">
                <a:solidFill>
                  <a:srgbClr val="FF0000"/>
                </a:solidFill>
                <a:cs typeface="Calibri"/>
              </a:rPr>
              <a:t>☒</a:t>
            </a:r>
            <a:r>
              <a:rPr lang="en-US" altLang="ko-KR" sz="1600" dirty="0">
                <a:solidFill>
                  <a:srgbClr val="FF0000"/>
                </a:solidFill>
                <a:cs typeface="Calibri"/>
              </a:rPr>
              <a:t> </a:t>
            </a:r>
            <a:r>
              <a:rPr lang="en-US" altLang="ko-KR" sz="1600" b="1" i="1" dirty="0">
                <a:solidFill>
                  <a:srgbClr val="FF0000"/>
                </a:solidFill>
                <a:cs typeface="Calibri"/>
              </a:rPr>
              <a:t>TCP support</a:t>
            </a:r>
            <a:endParaRPr lang="en-US" sz="1600" b="1" dirty="0">
              <a:solidFill>
                <a:srgbClr val="FF0000"/>
              </a:solidFill>
            </a:endParaRPr>
          </a:p>
        </p:txBody>
      </p:sp>
      <p:sp>
        <p:nvSpPr>
          <p:cNvPr id="50" name="TextBox 49">
            <a:extLst>
              <a:ext uri="{FF2B5EF4-FFF2-40B4-BE49-F238E27FC236}">
                <a16:creationId xmlns:a16="http://schemas.microsoft.com/office/drawing/2014/main" id="{B9394D28-6C21-6E6A-AD91-34403F1C2E5E}"/>
              </a:ext>
            </a:extLst>
          </p:cNvPr>
          <p:cNvSpPr txBox="1"/>
          <p:nvPr/>
        </p:nvSpPr>
        <p:spPr>
          <a:xfrm>
            <a:off x="9118358" y="1852123"/>
            <a:ext cx="897201" cy="3316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t>Clients</a:t>
            </a:r>
          </a:p>
        </p:txBody>
      </p:sp>
    </p:spTree>
    <p:extLst>
      <p:ext uri="{BB962C8B-B14F-4D97-AF65-F5344CB8AC3E}">
        <p14:creationId xmlns:p14="http://schemas.microsoft.com/office/powerpoint/2010/main" val="290581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up)">
                                      <p:cBhvr>
                                        <p:cTn id="7" dur="500"/>
                                        <p:tgtEl>
                                          <p:spTgt spid="35"/>
                                        </p:tgtEl>
                                      </p:cBhvr>
                                    </p:animEffect>
                                  </p:childTnLst>
                                </p:cTn>
                              </p:par>
                              <p:par>
                                <p:cTn id="8" presetID="1"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childTnLst>
                                </p:cTn>
                              </p:par>
                              <p:par>
                                <p:cTn id="10" presetID="1" presetClass="exit" presetSubtype="0" fill="hold" nodeType="withEffect">
                                  <p:stCondLst>
                                    <p:cond delay="0"/>
                                  </p:stCondLst>
                                  <p:childTnLst>
                                    <p:set>
                                      <p:cBhvr>
                                        <p:cTn id="11" dur="1" fill="hold">
                                          <p:stCondLst>
                                            <p:cond delay="0"/>
                                          </p:stCondLst>
                                        </p:cTn>
                                        <p:tgtEl>
                                          <p:spTgt spid="4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par>
                                <p:cTn id="20" presetID="1" presetClass="entr" presetSubtype="0" fill="hold" grpId="1" nodeType="withEffect">
                                  <p:stCondLst>
                                    <p:cond delay="0"/>
                                  </p:stCondLst>
                                  <p:childTnLst>
                                    <p:set>
                                      <p:cBhvr>
                                        <p:cTn id="21" dur="1" fill="hold">
                                          <p:stCondLst>
                                            <p:cond delay="0"/>
                                          </p:stCondLst>
                                        </p:cTn>
                                        <p:tgtEl>
                                          <p:spTgt spid="9"/>
                                        </p:tgtEl>
                                        <p:attrNameLst>
                                          <p:attrName>style.visibility</p:attrName>
                                        </p:attrNameLst>
                                      </p:cBhvr>
                                      <p:to>
                                        <p:strVal val="visible"/>
                                      </p:to>
                                    </p:set>
                                  </p:childTnLst>
                                </p:cTn>
                              </p:par>
                              <p:par>
                                <p:cTn id="22" presetID="1" presetClass="entr" presetSubtype="0" fill="hold" grpId="1" nodeType="with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par>
                          <p:cTn id="24" fill="hold">
                            <p:stCondLst>
                              <p:cond delay="0"/>
                            </p:stCondLst>
                            <p:childTnLst>
                              <p:par>
                                <p:cTn id="25" presetID="42" presetClass="path" presetSubtype="0" accel="50000" decel="50000" fill="hold" grpId="0" nodeType="afterEffect">
                                  <p:stCondLst>
                                    <p:cond delay="0"/>
                                  </p:stCondLst>
                                  <p:childTnLst>
                                    <p:animMotion origin="layout" path="M -2.29167E-6 1.85185E-6 L 0.05521 0.18889 " pathEditMode="relative" rAng="0" ptsTypes="AA">
                                      <p:cBhvr>
                                        <p:cTn id="26" dur="1000" fill="hold"/>
                                        <p:tgtEl>
                                          <p:spTgt spid="7"/>
                                        </p:tgtEl>
                                        <p:attrNameLst>
                                          <p:attrName>ppt_x</p:attrName>
                                          <p:attrName>ppt_y</p:attrName>
                                        </p:attrNameLst>
                                      </p:cBhvr>
                                      <p:rCtr x="2760" y="9444"/>
                                    </p:animMotion>
                                  </p:childTnLst>
                                </p:cTn>
                              </p:par>
                              <p:par>
                                <p:cTn id="27" presetID="42" presetClass="path" presetSubtype="0" accel="50000" decel="50000" fill="hold" grpId="0" nodeType="withEffect">
                                  <p:stCondLst>
                                    <p:cond delay="0"/>
                                  </p:stCondLst>
                                  <p:childTnLst>
                                    <p:animMotion origin="layout" path="M 5E-6 4.44444E-6 L -0.00273 0.18773 " pathEditMode="relative" rAng="0" ptsTypes="AA">
                                      <p:cBhvr>
                                        <p:cTn id="28" dur="1000" fill="hold"/>
                                        <p:tgtEl>
                                          <p:spTgt spid="9"/>
                                        </p:tgtEl>
                                        <p:attrNameLst>
                                          <p:attrName>ppt_x</p:attrName>
                                          <p:attrName>ppt_y</p:attrName>
                                        </p:attrNameLst>
                                      </p:cBhvr>
                                      <p:rCtr x="-143" y="9375"/>
                                    </p:animMotion>
                                  </p:childTnLst>
                                </p:cTn>
                              </p:par>
                              <p:par>
                                <p:cTn id="29" presetID="42" presetClass="path" presetSubtype="0" accel="50000" decel="50000" fill="hold" grpId="0" nodeType="withEffect">
                                  <p:stCondLst>
                                    <p:cond delay="0"/>
                                  </p:stCondLst>
                                  <p:childTnLst>
                                    <p:animMotion origin="layout" path="M 1.04167E-6 -1.11111E-6 L -0.06146 0.18843 " pathEditMode="relative" rAng="0" ptsTypes="AA">
                                      <p:cBhvr>
                                        <p:cTn id="30" dur="1000" fill="hold"/>
                                        <p:tgtEl>
                                          <p:spTgt spid="8"/>
                                        </p:tgtEl>
                                        <p:attrNameLst>
                                          <p:attrName>ppt_x</p:attrName>
                                          <p:attrName>ppt_y</p:attrName>
                                        </p:attrNameLst>
                                      </p:cBhvr>
                                      <p:rCtr x="-3073" y="9421"/>
                                    </p:animMotion>
                                  </p:childTnLst>
                                </p:cTn>
                              </p:par>
                            </p:childTnLst>
                          </p:cTn>
                        </p:par>
                        <p:par>
                          <p:cTn id="31" fill="hold">
                            <p:stCondLst>
                              <p:cond delay="1000"/>
                            </p:stCondLst>
                            <p:childTnLst>
                              <p:par>
                                <p:cTn id="32" presetID="42" presetClass="path" presetSubtype="0" accel="50000" decel="50000" fill="hold" grpId="2" nodeType="afterEffect">
                                  <p:stCondLst>
                                    <p:cond delay="0"/>
                                  </p:stCondLst>
                                  <p:childTnLst>
                                    <p:animMotion origin="layout" path="M 0.05521 0.18889 L -0.06198 0.33287 " pathEditMode="relative" rAng="0" ptsTypes="AA">
                                      <p:cBhvr>
                                        <p:cTn id="33" dur="1000" fill="hold"/>
                                        <p:tgtEl>
                                          <p:spTgt spid="7"/>
                                        </p:tgtEl>
                                        <p:attrNameLst>
                                          <p:attrName>ppt_x</p:attrName>
                                          <p:attrName>ppt_y</p:attrName>
                                        </p:attrNameLst>
                                      </p:cBhvr>
                                      <p:rCtr x="-5859" y="7199"/>
                                    </p:animMotion>
                                  </p:childTnLst>
                                </p:cTn>
                              </p:par>
                              <p:par>
                                <p:cTn id="34" presetID="42" presetClass="path" presetSubtype="0" accel="50000" decel="50000" fill="hold" grpId="2" nodeType="withEffect">
                                  <p:stCondLst>
                                    <p:cond delay="0"/>
                                  </p:stCondLst>
                                  <p:childTnLst>
                                    <p:animMotion origin="layout" path="M -0.00273 0.18773 L 0.00078 0.33634 " pathEditMode="relative" rAng="0" ptsTypes="AA">
                                      <p:cBhvr>
                                        <p:cTn id="35" dur="1000" fill="hold"/>
                                        <p:tgtEl>
                                          <p:spTgt spid="9"/>
                                        </p:tgtEl>
                                        <p:attrNameLst>
                                          <p:attrName>ppt_x</p:attrName>
                                          <p:attrName>ppt_y</p:attrName>
                                        </p:attrNameLst>
                                      </p:cBhvr>
                                      <p:rCtr x="169" y="7431"/>
                                    </p:animMotion>
                                  </p:childTnLst>
                                </p:cTn>
                              </p:par>
                              <p:par>
                                <p:cTn id="36" presetID="42" presetClass="path" presetSubtype="0" accel="50000" decel="50000" fill="hold" grpId="2" nodeType="withEffect">
                                  <p:stCondLst>
                                    <p:cond delay="0"/>
                                  </p:stCondLst>
                                  <p:childTnLst>
                                    <p:animMotion origin="layout" path="M -0.06146 0.18843 L 0.06471 0.33079 " pathEditMode="relative" rAng="0" ptsTypes="AA">
                                      <p:cBhvr>
                                        <p:cTn id="37" dur="1000" fill="hold"/>
                                        <p:tgtEl>
                                          <p:spTgt spid="8"/>
                                        </p:tgtEl>
                                        <p:attrNameLst>
                                          <p:attrName>ppt_x</p:attrName>
                                          <p:attrName>ppt_y</p:attrName>
                                        </p:attrNameLst>
                                      </p:cBhvr>
                                      <p:rCtr x="6302" y="7106"/>
                                    </p:animMotion>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8" grpId="0" animBg="1"/>
      <p:bldP spid="8" grpId="1" animBg="1"/>
      <p:bldP spid="8" grpId="2" animBg="1"/>
      <p:bldP spid="9" grpId="0" animBg="1"/>
      <p:bldP spid="9" grpId="1" animBg="1"/>
      <p:bldP spid="9" grpId="2" animBg="1"/>
      <p:bldP spid="4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B16B16F2-21D4-6376-439C-F566D0A6375B}"/>
              </a:ext>
            </a:extLst>
          </p:cNvPr>
          <p:cNvGrpSpPr/>
          <p:nvPr/>
        </p:nvGrpSpPr>
        <p:grpSpPr>
          <a:xfrm>
            <a:off x="2773516" y="1223481"/>
            <a:ext cx="6190566" cy="974387"/>
            <a:chOff x="2773516" y="1223481"/>
            <a:chExt cx="6190566" cy="974387"/>
          </a:xfrm>
        </p:grpSpPr>
        <p:grpSp>
          <p:nvGrpSpPr>
            <p:cNvPr id="42" name="Group 41">
              <a:extLst>
                <a:ext uri="{FF2B5EF4-FFF2-40B4-BE49-F238E27FC236}">
                  <a16:creationId xmlns:a16="http://schemas.microsoft.com/office/drawing/2014/main" id="{B277D57D-CB97-05B1-42C3-4D69520011AC}"/>
                </a:ext>
              </a:extLst>
            </p:cNvPr>
            <p:cNvGrpSpPr/>
            <p:nvPr/>
          </p:nvGrpSpPr>
          <p:grpSpPr>
            <a:xfrm>
              <a:off x="2773516" y="1223481"/>
              <a:ext cx="1108246" cy="974387"/>
              <a:chOff x="1813263" y="33672"/>
              <a:chExt cx="1340978" cy="1179008"/>
            </a:xfrm>
          </p:grpSpPr>
          <p:pic>
            <p:nvPicPr>
              <p:cNvPr id="50" name="Picture 7" descr="Icon&#10;&#10;Description automatically generated">
                <a:extLst>
                  <a:ext uri="{FF2B5EF4-FFF2-40B4-BE49-F238E27FC236}">
                    <a16:creationId xmlns:a16="http://schemas.microsoft.com/office/drawing/2014/main" id="{7BFD6354-724F-B7D9-3DA8-B635BD857DDA}"/>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51" name="TextBox 50">
                <a:extLst>
                  <a:ext uri="{FF2B5EF4-FFF2-40B4-BE49-F238E27FC236}">
                    <a16:creationId xmlns:a16="http://schemas.microsoft.com/office/drawing/2014/main" id="{A236FCC8-8365-529C-A8DB-CF7DB4B4B8E3}"/>
                  </a:ext>
                </a:extLst>
              </p:cNvPr>
              <p:cNvSpPr txBox="1"/>
              <p:nvPr/>
            </p:nvSpPr>
            <p:spPr>
              <a:xfrm>
                <a:off x="1813263" y="33672"/>
                <a:ext cx="11941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C0</a:t>
                </a:r>
              </a:p>
            </p:txBody>
          </p:sp>
        </p:grpSp>
        <p:grpSp>
          <p:nvGrpSpPr>
            <p:cNvPr id="43" name="Group 42">
              <a:extLst>
                <a:ext uri="{FF2B5EF4-FFF2-40B4-BE49-F238E27FC236}">
                  <a16:creationId xmlns:a16="http://schemas.microsoft.com/office/drawing/2014/main" id="{162E15B3-9D0C-558B-94CD-0FD87D1574B4}"/>
                </a:ext>
              </a:extLst>
            </p:cNvPr>
            <p:cNvGrpSpPr/>
            <p:nvPr/>
          </p:nvGrpSpPr>
          <p:grpSpPr>
            <a:xfrm>
              <a:off x="5314676" y="1223481"/>
              <a:ext cx="1108246" cy="974387"/>
              <a:chOff x="1813263" y="33672"/>
              <a:chExt cx="1340978" cy="1179008"/>
            </a:xfrm>
          </p:grpSpPr>
          <p:pic>
            <p:nvPicPr>
              <p:cNvPr id="48" name="Picture 7" descr="Icon&#10;&#10;Description automatically generated">
                <a:extLst>
                  <a:ext uri="{FF2B5EF4-FFF2-40B4-BE49-F238E27FC236}">
                    <a16:creationId xmlns:a16="http://schemas.microsoft.com/office/drawing/2014/main" id="{E4CDF19F-7084-6419-BF80-E71D84970E98}"/>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49" name="TextBox 48">
                <a:extLst>
                  <a:ext uri="{FF2B5EF4-FFF2-40B4-BE49-F238E27FC236}">
                    <a16:creationId xmlns:a16="http://schemas.microsoft.com/office/drawing/2014/main" id="{B4476446-5FF0-9657-81B5-81503D010A29}"/>
                  </a:ext>
                </a:extLst>
              </p:cNvPr>
              <p:cNvSpPr txBox="1"/>
              <p:nvPr/>
            </p:nvSpPr>
            <p:spPr>
              <a:xfrm>
                <a:off x="1813263" y="33672"/>
                <a:ext cx="11941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C1</a:t>
                </a:r>
              </a:p>
            </p:txBody>
          </p:sp>
        </p:grpSp>
        <p:grpSp>
          <p:nvGrpSpPr>
            <p:cNvPr id="45" name="Group 44">
              <a:extLst>
                <a:ext uri="{FF2B5EF4-FFF2-40B4-BE49-F238E27FC236}">
                  <a16:creationId xmlns:a16="http://schemas.microsoft.com/office/drawing/2014/main" id="{89876B34-E4AC-E104-9F6B-1A818DA8CADA}"/>
                </a:ext>
              </a:extLst>
            </p:cNvPr>
            <p:cNvGrpSpPr/>
            <p:nvPr/>
          </p:nvGrpSpPr>
          <p:grpSpPr>
            <a:xfrm>
              <a:off x="7855836" y="1223481"/>
              <a:ext cx="1108246" cy="974387"/>
              <a:chOff x="1813263" y="33672"/>
              <a:chExt cx="1340978" cy="1179008"/>
            </a:xfrm>
          </p:grpSpPr>
          <p:pic>
            <p:nvPicPr>
              <p:cNvPr id="46" name="Picture 7" descr="Icon&#10;&#10;Description automatically generated">
                <a:extLst>
                  <a:ext uri="{FF2B5EF4-FFF2-40B4-BE49-F238E27FC236}">
                    <a16:creationId xmlns:a16="http://schemas.microsoft.com/office/drawing/2014/main" id="{74D98122-C5A3-3349-136F-9FFE8DE702AA}"/>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47" name="TextBox 46">
                <a:extLst>
                  <a:ext uri="{FF2B5EF4-FFF2-40B4-BE49-F238E27FC236}">
                    <a16:creationId xmlns:a16="http://schemas.microsoft.com/office/drawing/2014/main" id="{CA1763AE-C966-2E8A-F289-337DD46461DD}"/>
                  </a:ext>
                </a:extLst>
              </p:cNvPr>
              <p:cNvSpPr txBox="1"/>
              <p:nvPr/>
            </p:nvSpPr>
            <p:spPr>
              <a:xfrm>
                <a:off x="1813263" y="33672"/>
                <a:ext cx="1194175" cy="5586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C2</a:t>
                </a:r>
              </a:p>
            </p:txBody>
          </p:sp>
        </p:grpSp>
      </p:grpSp>
      <p:grpSp>
        <p:nvGrpSpPr>
          <p:cNvPr id="28" name="Group 27">
            <a:extLst>
              <a:ext uri="{FF2B5EF4-FFF2-40B4-BE49-F238E27FC236}">
                <a16:creationId xmlns:a16="http://schemas.microsoft.com/office/drawing/2014/main" id="{B8198DC9-72FB-AD39-0F50-FA4E461E7DAB}"/>
              </a:ext>
            </a:extLst>
          </p:cNvPr>
          <p:cNvGrpSpPr/>
          <p:nvPr/>
        </p:nvGrpSpPr>
        <p:grpSpPr>
          <a:xfrm>
            <a:off x="1324461" y="2954825"/>
            <a:ext cx="9419739" cy="1965050"/>
            <a:chOff x="1324461" y="2954825"/>
            <a:chExt cx="9419739" cy="1965050"/>
          </a:xfrm>
        </p:grpSpPr>
        <p:sp>
          <p:nvSpPr>
            <p:cNvPr id="9" name="Rectangle: Rounded Corners 8">
              <a:extLst>
                <a:ext uri="{FF2B5EF4-FFF2-40B4-BE49-F238E27FC236}">
                  <a16:creationId xmlns:a16="http://schemas.microsoft.com/office/drawing/2014/main" id="{2EA9F2FF-B79A-AF51-B55B-574697A10F9D}"/>
                </a:ext>
              </a:extLst>
            </p:cNvPr>
            <p:cNvSpPr/>
            <p:nvPr/>
          </p:nvSpPr>
          <p:spPr>
            <a:xfrm>
              <a:off x="1447800" y="2980239"/>
              <a:ext cx="9296400" cy="1939636"/>
            </a:xfrm>
            <a:prstGeom prst="round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028" name="Picture 4" descr="Network hub ">
              <a:extLst>
                <a:ext uri="{FF2B5EF4-FFF2-40B4-BE49-F238E27FC236}">
                  <a16:creationId xmlns:a16="http://schemas.microsoft.com/office/drawing/2014/main" id="{CFA0D23E-E081-18DB-DD27-65E55934FF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5518" y="3090980"/>
              <a:ext cx="1622755" cy="1785031"/>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6B1EFAF3-3428-B7F1-8B43-9B39E0EB93F7}"/>
                </a:ext>
              </a:extLst>
            </p:cNvPr>
            <p:cNvSpPr txBox="1"/>
            <p:nvPr/>
          </p:nvSpPr>
          <p:spPr>
            <a:xfrm>
              <a:off x="1324461" y="2954825"/>
              <a:ext cx="1900649" cy="461665"/>
            </a:xfrm>
            <a:prstGeom prst="rect">
              <a:avLst/>
            </a:prstGeom>
            <a:noFill/>
          </p:spPr>
          <p:txBody>
            <a:bodyPr wrap="none" rtlCol="0">
              <a:spAutoFit/>
            </a:bodyPr>
            <a:lstStyle/>
            <a:p>
              <a:r>
                <a:rPr lang="en-US" sz="2400" b="1"/>
                <a:t>Frontend (FE)</a:t>
              </a:r>
            </a:p>
          </p:txBody>
        </p:sp>
      </p:grpSp>
      <p:graphicFrame>
        <p:nvGraphicFramePr>
          <p:cNvPr id="4" name="Table 16">
            <a:extLst>
              <a:ext uri="{FF2B5EF4-FFF2-40B4-BE49-F238E27FC236}">
                <a16:creationId xmlns:a16="http://schemas.microsoft.com/office/drawing/2014/main" id="{3066A11B-4E60-2C26-4779-0AA5F2578D93}"/>
              </a:ext>
            </a:extLst>
          </p:cNvPr>
          <p:cNvGraphicFramePr>
            <a:graphicFrameLocks noGrp="1"/>
          </p:cNvGraphicFramePr>
          <p:nvPr/>
        </p:nvGraphicFramePr>
        <p:xfrm>
          <a:off x="5744632" y="3127511"/>
          <a:ext cx="4745952" cy="1648885"/>
        </p:xfrm>
        <a:graphic>
          <a:graphicData uri="http://schemas.openxmlformats.org/drawingml/2006/table">
            <a:tbl>
              <a:tblPr firstRow="1" bandRow="1">
                <a:tableStyleId>{5C22544A-7EE6-4342-B048-85BDC9FD1C3A}</a:tableStyleId>
              </a:tblPr>
              <a:tblGrid>
                <a:gridCol w="2372976">
                  <a:extLst>
                    <a:ext uri="{9D8B030D-6E8A-4147-A177-3AD203B41FA5}">
                      <a16:colId xmlns:a16="http://schemas.microsoft.com/office/drawing/2014/main" val="1594626085"/>
                    </a:ext>
                  </a:extLst>
                </a:gridCol>
                <a:gridCol w="2372976">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Migration Directory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Key (Client Socket)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Value (Server Socket)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endParaRPr lang="en-US" sz="20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r h="329777">
                <a:tc>
                  <a:txBody>
                    <a:bodyPr/>
                    <a:lstStyle/>
                    <a:p>
                      <a:pPr algn="ctr">
                        <a:lnSpc>
                          <a:spcPts val="1660"/>
                        </a:lnSpc>
                      </a:pPr>
                      <a:endParaRPr lang="en-US" sz="20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898982"/>
                  </a:ext>
                </a:extLst>
              </a:tr>
              <a:tr h="329777">
                <a:tc>
                  <a:txBody>
                    <a:bodyPr/>
                    <a:lstStyle/>
                    <a:p>
                      <a:pPr algn="ctr">
                        <a:lnSpc>
                          <a:spcPts val="1660"/>
                        </a:lnSpc>
                      </a:pPr>
                      <a:endParaRPr lang="en-US" sz="20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4620534"/>
                  </a:ext>
                </a:extLst>
              </a:tr>
            </a:tbl>
          </a:graphicData>
        </a:graphic>
      </p:graphicFrame>
      <p:sp>
        <p:nvSpPr>
          <p:cNvPr id="10" name="Title 1">
            <a:extLst>
              <a:ext uri="{FF2B5EF4-FFF2-40B4-BE49-F238E27FC236}">
                <a16:creationId xmlns:a16="http://schemas.microsoft.com/office/drawing/2014/main" id="{C3B60CAE-4C37-C7E1-49F5-61CD3F3148D4}"/>
              </a:ext>
            </a:extLst>
          </p:cNvPr>
          <p:cNvSpPr txBox="1">
            <a:spLocks/>
          </p:cNvSpPr>
          <p:nvPr/>
        </p:nvSpPr>
        <p:spPr>
          <a:xfrm>
            <a:off x="-38100" y="72655"/>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i="1"/>
              <a:t>Network Ordering</a:t>
            </a:r>
            <a:endParaRPr lang="en-US" sz="5000"/>
          </a:p>
        </p:txBody>
      </p:sp>
      <p:grpSp>
        <p:nvGrpSpPr>
          <p:cNvPr id="21" name="Group 20">
            <a:extLst>
              <a:ext uri="{FF2B5EF4-FFF2-40B4-BE49-F238E27FC236}">
                <a16:creationId xmlns:a16="http://schemas.microsoft.com/office/drawing/2014/main" id="{C70D8E02-9D10-F12B-1D72-CDDCB1785289}"/>
              </a:ext>
            </a:extLst>
          </p:cNvPr>
          <p:cNvGrpSpPr/>
          <p:nvPr/>
        </p:nvGrpSpPr>
        <p:grpSpPr>
          <a:xfrm>
            <a:off x="2750228" y="5422844"/>
            <a:ext cx="6691545" cy="1254063"/>
            <a:chOff x="2750228" y="5422844"/>
            <a:chExt cx="6691545" cy="1254063"/>
          </a:xfrm>
        </p:grpSpPr>
        <p:grpSp>
          <p:nvGrpSpPr>
            <p:cNvPr id="11" name="Group 10">
              <a:extLst>
                <a:ext uri="{FF2B5EF4-FFF2-40B4-BE49-F238E27FC236}">
                  <a16:creationId xmlns:a16="http://schemas.microsoft.com/office/drawing/2014/main" id="{0CA00F29-57B8-75F3-AB01-FE3062EA7657}"/>
                </a:ext>
              </a:extLst>
            </p:cNvPr>
            <p:cNvGrpSpPr/>
            <p:nvPr/>
          </p:nvGrpSpPr>
          <p:grpSpPr>
            <a:xfrm>
              <a:off x="2750228" y="5422844"/>
              <a:ext cx="1542959" cy="1254063"/>
              <a:chOff x="5057775" y="5417994"/>
              <a:chExt cx="1542959" cy="1254063"/>
            </a:xfrm>
          </p:grpSpPr>
          <p:grpSp>
            <p:nvGrpSpPr>
              <p:cNvPr id="5" name="Group 4">
                <a:extLst>
                  <a:ext uri="{FF2B5EF4-FFF2-40B4-BE49-F238E27FC236}">
                    <a16:creationId xmlns:a16="http://schemas.microsoft.com/office/drawing/2014/main" id="{D6214A20-4AF9-19B3-4D66-964C89951DD9}"/>
                  </a:ext>
                </a:extLst>
              </p:cNvPr>
              <p:cNvGrpSpPr/>
              <p:nvPr/>
            </p:nvGrpSpPr>
            <p:grpSpPr>
              <a:xfrm>
                <a:off x="5346270" y="5437919"/>
                <a:ext cx="1254464" cy="1234138"/>
                <a:chOff x="4746504" y="1547938"/>
                <a:chExt cx="1140422" cy="1121944"/>
              </a:xfrm>
            </p:grpSpPr>
            <p:pic>
              <p:nvPicPr>
                <p:cNvPr id="12" name="Picture 51" descr="A picture containing electronics, projector&#10;&#10;Description automatically generated">
                  <a:extLst>
                    <a:ext uri="{FF2B5EF4-FFF2-40B4-BE49-F238E27FC236}">
                      <a16:creationId xmlns:a16="http://schemas.microsoft.com/office/drawing/2014/main" id="{5CC06CE4-58EB-8FAF-1116-1D01C64BBA0B}"/>
                    </a:ext>
                  </a:extLst>
                </p:cNvPr>
                <p:cNvPicPr>
                  <a:picLocks noChangeAspect="1"/>
                </p:cNvPicPr>
                <p:nvPr/>
              </p:nvPicPr>
              <p:blipFill>
                <a:blip r:embed="rId5"/>
                <a:stretch>
                  <a:fillRect/>
                </a:stretch>
              </p:blipFill>
              <p:spPr>
                <a:xfrm>
                  <a:off x="4746504" y="1547938"/>
                  <a:ext cx="1140422" cy="1121944"/>
                </a:xfrm>
                <a:prstGeom prst="rect">
                  <a:avLst/>
                </a:prstGeom>
              </p:spPr>
            </p:pic>
            <p:sp>
              <p:nvSpPr>
                <p:cNvPr id="13" name="TextBox 12">
                  <a:extLst>
                    <a:ext uri="{FF2B5EF4-FFF2-40B4-BE49-F238E27FC236}">
                      <a16:creationId xmlns:a16="http://schemas.microsoft.com/office/drawing/2014/main" id="{B6B51C69-9821-F1E4-F274-633A4B81980F}"/>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sp>
            <p:nvSpPr>
              <p:cNvPr id="44" name="Rectangle 43">
                <a:extLst>
                  <a:ext uri="{FF2B5EF4-FFF2-40B4-BE49-F238E27FC236}">
                    <a16:creationId xmlns:a16="http://schemas.microsoft.com/office/drawing/2014/main" id="{6C58781E-F47D-D8EB-BEBD-C5A9113DA6A8}"/>
                  </a:ext>
                </a:extLst>
              </p:cNvPr>
              <p:cNvSpPr/>
              <p:nvPr/>
            </p:nvSpPr>
            <p:spPr>
              <a:xfrm>
                <a:off x="5057775" y="5417994"/>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E7F8ECD-FC2B-4A1B-84F6-FE61E28DAB3E}"/>
                </a:ext>
              </a:extLst>
            </p:cNvPr>
            <p:cNvGrpSpPr/>
            <p:nvPr/>
          </p:nvGrpSpPr>
          <p:grpSpPr>
            <a:xfrm>
              <a:off x="7898814" y="5422844"/>
              <a:ext cx="1542959" cy="1254063"/>
              <a:chOff x="5057775" y="5417994"/>
              <a:chExt cx="1542959" cy="1254063"/>
            </a:xfrm>
          </p:grpSpPr>
          <p:grpSp>
            <p:nvGrpSpPr>
              <p:cNvPr id="16" name="Group 15">
                <a:extLst>
                  <a:ext uri="{FF2B5EF4-FFF2-40B4-BE49-F238E27FC236}">
                    <a16:creationId xmlns:a16="http://schemas.microsoft.com/office/drawing/2014/main" id="{C24FFAE4-14A4-54EA-A6A4-1C219F2479E4}"/>
                  </a:ext>
                </a:extLst>
              </p:cNvPr>
              <p:cNvGrpSpPr/>
              <p:nvPr/>
            </p:nvGrpSpPr>
            <p:grpSpPr>
              <a:xfrm>
                <a:off x="5346270" y="5437919"/>
                <a:ext cx="1254464" cy="1234138"/>
                <a:chOff x="4746504" y="1547938"/>
                <a:chExt cx="1140422" cy="1121944"/>
              </a:xfrm>
            </p:grpSpPr>
            <p:pic>
              <p:nvPicPr>
                <p:cNvPr id="33" name="Picture 51" descr="A picture containing electronics, projector&#10;&#10;Description automatically generated">
                  <a:extLst>
                    <a:ext uri="{FF2B5EF4-FFF2-40B4-BE49-F238E27FC236}">
                      <a16:creationId xmlns:a16="http://schemas.microsoft.com/office/drawing/2014/main" id="{B0D20D3D-D259-9FA8-0AF5-1AFCE1F49CBE}"/>
                    </a:ext>
                  </a:extLst>
                </p:cNvPr>
                <p:cNvPicPr>
                  <a:picLocks noChangeAspect="1"/>
                </p:cNvPicPr>
                <p:nvPr/>
              </p:nvPicPr>
              <p:blipFill>
                <a:blip r:embed="rId5"/>
                <a:stretch>
                  <a:fillRect/>
                </a:stretch>
              </p:blipFill>
              <p:spPr>
                <a:xfrm>
                  <a:off x="4746504" y="1547938"/>
                  <a:ext cx="1140422" cy="1121944"/>
                </a:xfrm>
                <a:prstGeom prst="rect">
                  <a:avLst/>
                </a:prstGeom>
              </p:spPr>
            </p:pic>
            <p:sp>
              <p:nvSpPr>
                <p:cNvPr id="34" name="TextBox 33">
                  <a:extLst>
                    <a:ext uri="{FF2B5EF4-FFF2-40B4-BE49-F238E27FC236}">
                      <a16:creationId xmlns:a16="http://schemas.microsoft.com/office/drawing/2014/main" id="{EC55BC70-5852-65D1-D5F0-7733A7234A43}"/>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sp>
            <p:nvSpPr>
              <p:cNvPr id="19" name="Rectangle 18">
                <a:extLst>
                  <a:ext uri="{FF2B5EF4-FFF2-40B4-BE49-F238E27FC236}">
                    <a16:creationId xmlns:a16="http://schemas.microsoft.com/office/drawing/2014/main" id="{C729274F-E725-B18F-678C-CB533988E429}"/>
                  </a:ext>
                </a:extLst>
              </p:cNvPr>
              <p:cNvSpPr/>
              <p:nvPr/>
            </p:nvSpPr>
            <p:spPr>
              <a:xfrm>
                <a:off x="5057775" y="5417994"/>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aphicFrame>
        <p:nvGraphicFramePr>
          <p:cNvPr id="8" name="Table 16">
            <a:extLst>
              <a:ext uri="{FF2B5EF4-FFF2-40B4-BE49-F238E27FC236}">
                <a16:creationId xmlns:a16="http://schemas.microsoft.com/office/drawing/2014/main" id="{E9563A13-DF77-8230-3951-BD178F95A04F}"/>
              </a:ext>
            </a:extLst>
          </p:cNvPr>
          <p:cNvGraphicFramePr>
            <a:graphicFrameLocks noGrp="1"/>
          </p:cNvGraphicFramePr>
          <p:nvPr>
            <p:extLst>
              <p:ext uri="{D42A27DB-BD31-4B8C-83A1-F6EECF244321}">
                <p14:modId xmlns:p14="http://schemas.microsoft.com/office/powerpoint/2010/main" val="535769271"/>
              </p:ext>
            </p:extLst>
          </p:nvPr>
        </p:nvGraphicFramePr>
        <p:xfrm>
          <a:off x="3140693" y="3466177"/>
          <a:ext cx="2435428" cy="989331"/>
        </p:xfrm>
        <a:graphic>
          <a:graphicData uri="http://schemas.openxmlformats.org/drawingml/2006/table">
            <a:tbl>
              <a:tblPr firstRow="1" bandRow="1">
                <a:tableStyleId>{5C22544A-7EE6-4342-B048-85BDC9FD1C3A}</a:tableStyleId>
              </a:tblPr>
              <a:tblGrid>
                <a:gridCol w="1217714">
                  <a:extLst>
                    <a:ext uri="{9D8B030D-6E8A-4147-A177-3AD203B41FA5}">
                      <a16:colId xmlns:a16="http://schemas.microsoft.com/office/drawing/2014/main" val="1594626085"/>
                    </a:ext>
                  </a:extLst>
                </a:gridCol>
                <a:gridCol w="1217714">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Minimum Workload</a:t>
                      </a:r>
                    </a:p>
                  </a:txBody>
                  <a:tcPr marL="100584" marR="10058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Server</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Workload</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S0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bl>
          </a:graphicData>
        </a:graphic>
      </p:graphicFrame>
      <p:grpSp>
        <p:nvGrpSpPr>
          <p:cNvPr id="36" name="Group 35">
            <a:extLst>
              <a:ext uri="{FF2B5EF4-FFF2-40B4-BE49-F238E27FC236}">
                <a16:creationId xmlns:a16="http://schemas.microsoft.com/office/drawing/2014/main" id="{D90AF090-3C89-F9C0-0603-7D09072EFB0F}"/>
              </a:ext>
            </a:extLst>
          </p:cNvPr>
          <p:cNvGrpSpPr/>
          <p:nvPr/>
        </p:nvGrpSpPr>
        <p:grpSpPr>
          <a:xfrm>
            <a:off x="2364064" y="2015066"/>
            <a:ext cx="2417741" cy="1151467"/>
            <a:chOff x="3481664" y="5486399"/>
            <a:chExt cx="2417741" cy="1151467"/>
          </a:xfrm>
        </p:grpSpPr>
        <p:sp>
          <p:nvSpPr>
            <p:cNvPr id="37" name="Down Arrow 36">
              <a:extLst>
                <a:ext uri="{FF2B5EF4-FFF2-40B4-BE49-F238E27FC236}">
                  <a16:creationId xmlns:a16="http://schemas.microsoft.com/office/drawing/2014/main" id="{90F72D2D-66C0-086B-AFFC-3EE360359D26}"/>
                </a:ext>
              </a:extLst>
            </p:cNvPr>
            <p:cNvSpPr/>
            <p:nvPr/>
          </p:nvSpPr>
          <p:spPr>
            <a:xfrm>
              <a:off x="3945467" y="5486399"/>
              <a:ext cx="1490133" cy="1151467"/>
            </a:xfrm>
            <a:prstGeom prst="downArrow">
              <a:avLst>
                <a:gd name="adj1" fmla="val 56136"/>
                <a:gd name="adj2" fmla="val 2593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CD3521A6-C920-5E85-9F3D-B82F205B53D7}"/>
                </a:ext>
              </a:extLst>
            </p:cNvPr>
            <p:cNvSpPr txBox="1"/>
            <p:nvPr/>
          </p:nvSpPr>
          <p:spPr>
            <a:xfrm>
              <a:off x="3481664" y="5520270"/>
              <a:ext cx="2417741" cy="923330"/>
            </a:xfrm>
            <a:prstGeom prst="rect">
              <a:avLst/>
            </a:prstGeom>
            <a:noFill/>
          </p:spPr>
          <p:txBody>
            <a:bodyPr wrap="square" rtlCol="0">
              <a:spAutoFit/>
            </a:bodyPr>
            <a:lstStyle/>
            <a:p>
              <a:pPr algn="ctr"/>
              <a:r>
                <a:rPr lang="en-US" b="1"/>
                <a:t>SYN</a:t>
              </a:r>
            </a:p>
            <a:p>
              <a:pPr algn="ctr"/>
              <a:r>
                <a:rPr lang="en-US" b="1" err="1"/>
                <a:t>Src</a:t>
              </a:r>
              <a:r>
                <a:rPr lang="en-US" b="1"/>
                <a:t>: C0</a:t>
              </a:r>
            </a:p>
            <a:p>
              <a:pPr algn="ctr"/>
              <a:r>
                <a:rPr lang="en-US" b="1" err="1"/>
                <a:t>Dst</a:t>
              </a:r>
              <a:r>
                <a:rPr lang="en-US" b="1"/>
                <a:t>: FE</a:t>
              </a:r>
            </a:p>
          </p:txBody>
        </p:sp>
      </p:grpSp>
      <p:sp>
        <p:nvSpPr>
          <p:cNvPr id="7" name="Rectangle 6">
            <a:extLst>
              <a:ext uri="{FF2B5EF4-FFF2-40B4-BE49-F238E27FC236}">
                <a16:creationId xmlns:a16="http://schemas.microsoft.com/office/drawing/2014/main" id="{D7F6E090-8C64-2532-E2E5-E934B6B0AC19}"/>
              </a:ext>
            </a:extLst>
          </p:cNvPr>
          <p:cNvSpPr/>
          <p:nvPr/>
        </p:nvSpPr>
        <p:spPr>
          <a:xfrm>
            <a:off x="3472636" y="4130707"/>
            <a:ext cx="509955" cy="29480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D03CE0BB-FE51-2ABB-246B-A2AED8DA0539}"/>
              </a:ext>
            </a:extLst>
          </p:cNvPr>
          <p:cNvSpPr>
            <a:spLocks noGrp="1"/>
          </p:cNvSpPr>
          <p:nvPr>
            <p:ph type="sldNum" sz="quarter" idx="12"/>
          </p:nvPr>
        </p:nvSpPr>
        <p:spPr/>
        <p:txBody>
          <a:bodyPr/>
          <a:lstStyle/>
          <a:p>
            <a:fld id="{CE74A110-DBB9-CA44-8C7F-E2E29250936F}" type="slidenum">
              <a:rPr lang="en-US" smtClean="0"/>
              <a:t>60</a:t>
            </a:fld>
            <a:endParaRPr lang="en-US"/>
          </a:p>
        </p:txBody>
      </p:sp>
    </p:spTree>
    <p:extLst>
      <p:ext uri="{BB962C8B-B14F-4D97-AF65-F5344CB8AC3E}">
        <p14:creationId xmlns:p14="http://schemas.microsoft.com/office/powerpoint/2010/main" val="193208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B16B16F2-21D4-6376-439C-F566D0A6375B}"/>
              </a:ext>
            </a:extLst>
          </p:cNvPr>
          <p:cNvGrpSpPr/>
          <p:nvPr/>
        </p:nvGrpSpPr>
        <p:grpSpPr>
          <a:xfrm>
            <a:off x="2773516" y="1223481"/>
            <a:ext cx="6190566" cy="974387"/>
            <a:chOff x="2773516" y="1223481"/>
            <a:chExt cx="6190566" cy="974387"/>
          </a:xfrm>
        </p:grpSpPr>
        <p:grpSp>
          <p:nvGrpSpPr>
            <p:cNvPr id="42" name="Group 41">
              <a:extLst>
                <a:ext uri="{FF2B5EF4-FFF2-40B4-BE49-F238E27FC236}">
                  <a16:creationId xmlns:a16="http://schemas.microsoft.com/office/drawing/2014/main" id="{B277D57D-CB97-05B1-42C3-4D69520011AC}"/>
                </a:ext>
              </a:extLst>
            </p:cNvPr>
            <p:cNvGrpSpPr/>
            <p:nvPr/>
          </p:nvGrpSpPr>
          <p:grpSpPr>
            <a:xfrm>
              <a:off x="2773516" y="1223481"/>
              <a:ext cx="1108246" cy="974387"/>
              <a:chOff x="1813263" y="33672"/>
              <a:chExt cx="1340978" cy="1179008"/>
            </a:xfrm>
          </p:grpSpPr>
          <p:pic>
            <p:nvPicPr>
              <p:cNvPr id="50" name="Picture 7" descr="Icon&#10;&#10;Description automatically generated">
                <a:extLst>
                  <a:ext uri="{FF2B5EF4-FFF2-40B4-BE49-F238E27FC236}">
                    <a16:creationId xmlns:a16="http://schemas.microsoft.com/office/drawing/2014/main" id="{7BFD6354-724F-B7D9-3DA8-B635BD857DDA}"/>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51" name="TextBox 50">
                <a:extLst>
                  <a:ext uri="{FF2B5EF4-FFF2-40B4-BE49-F238E27FC236}">
                    <a16:creationId xmlns:a16="http://schemas.microsoft.com/office/drawing/2014/main" id="{A236FCC8-8365-529C-A8DB-CF7DB4B4B8E3}"/>
                  </a:ext>
                </a:extLst>
              </p:cNvPr>
              <p:cNvSpPr txBox="1"/>
              <p:nvPr/>
            </p:nvSpPr>
            <p:spPr>
              <a:xfrm>
                <a:off x="1813263" y="33672"/>
                <a:ext cx="11941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C0</a:t>
                </a:r>
              </a:p>
            </p:txBody>
          </p:sp>
        </p:grpSp>
        <p:grpSp>
          <p:nvGrpSpPr>
            <p:cNvPr id="43" name="Group 42">
              <a:extLst>
                <a:ext uri="{FF2B5EF4-FFF2-40B4-BE49-F238E27FC236}">
                  <a16:creationId xmlns:a16="http://schemas.microsoft.com/office/drawing/2014/main" id="{162E15B3-9D0C-558B-94CD-0FD87D1574B4}"/>
                </a:ext>
              </a:extLst>
            </p:cNvPr>
            <p:cNvGrpSpPr/>
            <p:nvPr/>
          </p:nvGrpSpPr>
          <p:grpSpPr>
            <a:xfrm>
              <a:off x="5314676" y="1223481"/>
              <a:ext cx="1108246" cy="974387"/>
              <a:chOff x="1813263" y="33672"/>
              <a:chExt cx="1340978" cy="1179008"/>
            </a:xfrm>
          </p:grpSpPr>
          <p:pic>
            <p:nvPicPr>
              <p:cNvPr id="48" name="Picture 7" descr="Icon&#10;&#10;Description automatically generated">
                <a:extLst>
                  <a:ext uri="{FF2B5EF4-FFF2-40B4-BE49-F238E27FC236}">
                    <a16:creationId xmlns:a16="http://schemas.microsoft.com/office/drawing/2014/main" id="{E4CDF19F-7084-6419-BF80-E71D84970E98}"/>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49" name="TextBox 48">
                <a:extLst>
                  <a:ext uri="{FF2B5EF4-FFF2-40B4-BE49-F238E27FC236}">
                    <a16:creationId xmlns:a16="http://schemas.microsoft.com/office/drawing/2014/main" id="{B4476446-5FF0-9657-81B5-81503D010A29}"/>
                  </a:ext>
                </a:extLst>
              </p:cNvPr>
              <p:cNvSpPr txBox="1"/>
              <p:nvPr/>
            </p:nvSpPr>
            <p:spPr>
              <a:xfrm>
                <a:off x="1813263" y="33672"/>
                <a:ext cx="11941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C1</a:t>
                </a:r>
              </a:p>
            </p:txBody>
          </p:sp>
        </p:grpSp>
        <p:grpSp>
          <p:nvGrpSpPr>
            <p:cNvPr id="45" name="Group 44">
              <a:extLst>
                <a:ext uri="{FF2B5EF4-FFF2-40B4-BE49-F238E27FC236}">
                  <a16:creationId xmlns:a16="http://schemas.microsoft.com/office/drawing/2014/main" id="{89876B34-E4AC-E104-9F6B-1A818DA8CADA}"/>
                </a:ext>
              </a:extLst>
            </p:cNvPr>
            <p:cNvGrpSpPr/>
            <p:nvPr/>
          </p:nvGrpSpPr>
          <p:grpSpPr>
            <a:xfrm>
              <a:off x="7855836" y="1223481"/>
              <a:ext cx="1108246" cy="974387"/>
              <a:chOff x="1813263" y="33672"/>
              <a:chExt cx="1340978" cy="1179008"/>
            </a:xfrm>
          </p:grpSpPr>
          <p:pic>
            <p:nvPicPr>
              <p:cNvPr id="46" name="Picture 7" descr="Icon&#10;&#10;Description automatically generated">
                <a:extLst>
                  <a:ext uri="{FF2B5EF4-FFF2-40B4-BE49-F238E27FC236}">
                    <a16:creationId xmlns:a16="http://schemas.microsoft.com/office/drawing/2014/main" id="{74D98122-C5A3-3349-136F-9FFE8DE702AA}"/>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47" name="TextBox 46">
                <a:extLst>
                  <a:ext uri="{FF2B5EF4-FFF2-40B4-BE49-F238E27FC236}">
                    <a16:creationId xmlns:a16="http://schemas.microsoft.com/office/drawing/2014/main" id="{CA1763AE-C966-2E8A-F289-337DD46461DD}"/>
                  </a:ext>
                </a:extLst>
              </p:cNvPr>
              <p:cNvSpPr txBox="1"/>
              <p:nvPr/>
            </p:nvSpPr>
            <p:spPr>
              <a:xfrm>
                <a:off x="1813263" y="33672"/>
                <a:ext cx="1194175" cy="5586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C2</a:t>
                </a:r>
              </a:p>
            </p:txBody>
          </p:sp>
        </p:grpSp>
      </p:grpSp>
      <p:grpSp>
        <p:nvGrpSpPr>
          <p:cNvPr id="28" name="Group 27">
            <a:extLst>
              <a:ext uri="{FF2B5EF4-FFF2-40B4-BE49-F238E27FC236}">
                <a16:creationId xmlns:a16="http://schemas.microsoft.com/office/drawing/2014/main" id="{B8198DC9-72FB-AD39-0F50-FA4E461E7DAB}"/>
              </a:ext>
            </a:extLst>
          </p:cNvPr>
          <p:cNvGrpSpPr/>
          <p:nvPr/>
        </p:nvGrpSpPr>
        <p:grpSpPr>
          <a:xfrm>
            <a:off x="1324461" y="2954825"/>
            <a:ext cx="9419739" cy="1965050"/>
            <a:chOff x="1324461" y="2954825"/>
            <a:chExt cx="9419739" cy="1965050"/>
          </a:xfrm>
        </p:grpSpPr>
        <p:sp>
          <p:nvSpPr>
            <p:cNvPr id="9" name="Rectangle: Rounded Corners 8">
              <a:extLst>
                <a:ext uri="{FF2B5EF4-FFF2-40B4-BE49-F238E27FC236}">
                  <a16:creationId xmlns:a16="http://schemas.microsoft.com/office/drawing/2014/main" id="{2EA9F2FF-B79A-AF51-B55B-574697A10F9D}"/>
                </a:ext>
              </a:extLst>
            </p:cNvPr>
            <p:cNvSpPr/>
            <p:nvPr/>
          </p:nvSpPr>
          <p:spPr>
            <a:xfrm>
              <a:off x="1447800" y="2980239"/>
              <a:ext cx="9296400" cy="1939636"/>
            </a:xfrm>
            <a:prstGeom prst="round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028" name="Picture 4" descr="Network hub ">
              <a:extLst>
                <a:ext uri="{FF2B5EF4-FFF2-40B4-BE49-F238E27FC236}">
                  <a16:creationId xmlns:a16="http://schemas.microsoft.com/office/drawing/2014/main" id="{CFA0D23E-E081-18DB-DD27-65E55934FF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5518" y="3090980"/>
              <a:ext cx="1622755" cy="1785031"/>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6B1EFAF3-3428-B7F1-8B43-9B39E0EB93F7}"/>
                </a:ext>
              </a:extLst>
            </p:cNvPr>
            <p:cNvSpPr txBox="1"/>
            <p:nvPr/>
          </p:nvSpPr>
          <p:spPr>
            <a:xfrm>
              <a:off x="1324461" y="2954825"/>
              <a:ext cx="1900649" cy="461665"/>
            </a:xfrm>
            <a:prstGeom prst="rect">
              <a:avLst/>
            </a:prstGeom>
            <a:noFill/>
          </p:spPr>
          <p:txBody>
            <a:bodyPr wrap="none" rtlCol="0">
              <a:spAutoFit/>
            </a:bodyPr>
            <a:lstStyle/>
            <a:p>
              <a:r>
                <a:rPr lang="en-US" sz="2400" b="1"/>
                <a:t>Frontend (FE)</a:t>
              </a:r>
            </a:p>
          </p:txBody>
        </p:sp>
      </p:grpSp>
      <p:graphicFrame>
        <p:nvGraphicFramePr>
          <p:cNvPr id="4" name="Table 16">
            <a:extLst>
              <a:ext uri="{FF2B5EF4-FFF2-40B4-BE49-F238E27FC236}">
                <a16:creationId xmlns:a16="http://schemas.microsoft.com/office/drawing/2014/main" id="{3066A11B-4E60-2C26-4779-0AA5F2578D93}"/>
              </a:ext>
            </a:extLst>
          </p:cNvPr>
          <p:cNvGraphicFramePr>
            <a:graphicFrameLocks noGrp="1"/>
          </p:cNvGraphicFramePr>
          <p:nvPr>
            <p:extLst>
              <p:ext uri="{D42A27DB-BD31-4B8C-83A1-F6EECF244321}">
                <p14:modId xmlns:p14="http://schemas.microsoft.com/office/powerpoint/2010/main" val="595268210"/>
              </p:ext>
            </p:extLst>
          </p:nvPr>
        </p:nvGraphicFramePr>
        <p:xfrm>
          <a:off x="5744632" y="3127511"/>
          <a:ext cx="4745952" cy="1648885"/>
        </p:xfrm>
        <a:graphic>
          <a:graphicData uri="http://schemas.openxmlformats.org/drawingml/2006/table">
            <a:tbl>
              <a:tblPr firstRow="1" bandRow="1">
                <a:tableStyleId>{5C22544A-7EE6-4342-B048-85BDC9FD1C3A}</a:tableStyleId>
              </a:tblPr>
              <a:tblGrid>
                <a:gridCol w="2372976">
                  <a:extLst>
                    <a:ext uri="{9D8B030D-6E8A-4147-A177-3AD203B41FA5}">
                      <a16:colId xmlns:a16="http://schemas.microsoft.com/office/drawing/2014/main" val="1594626085"/>
                    </a:ext>
                  </a:extLst>
                </a:gridCol>
                <a:gridCol w="2372976">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Migration Directory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Key (Client Socket)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Value (Server Socket)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C0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S0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r h="329777">
                <a:tc>
                  <a:txBody>
                    <a:bodyPr/>
                    <a:lstStyle/>
                    <a:p>
                      <a:pPr algn="ctr">
                        <a:lnSpc>
                          <a:spcPts val="1660"/>
                        </a:lnSpc>
                      </a:pPr>
                      <a:endParaRPr lang="en-US" sz="20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898982"/>
                  </a:ext>
                </a:extLst>
              </a:tr>
              <a:tr h="329777">
                <a:tc>
                  <a:txBody>
                    <a:bodyPr/>
                    <a:lstStyle/>
                    <a:p>
                      <a:pPr algn="ctr">
                        <a:lnSpc>
                          <a:spcPts val="1660"/>
                        </a:lnSpc>
                      </a:pPr>
                      <a:endParaRPr lang="en-US" sz="20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4620534"/>
                  </a:ext>
                </a:extLst>
              </a:tr>
            </a:tbl>
          </a:graphicData>
        </a:graphic>
      </p:graphicFrame>
      <p:sp>
        <p:nvSpPr>
          <p:cNvPr id="10" name="Title 1">
            <a:extLst>
              <a:ext uri="{FF2B5EF4-FFF2-40B4-BE49-F238E27FC236}">
                <a16:creationId xmlns:a16="http://schemas.microsoft.com/office/drawing/2014/main" id="{C3B60CAE-4C37-C7E1-49F5-61CD3F3148D4}"/>
              </a:ext>
            </a:extLst>
          </p:cNvPr>
          <p:cNvSpPr txBox="1">
            <a:spLocks/>
          </p:cNvSpPr>
          <p:nvPr/>
        </p:nvSpPr>
        <p:spPr>
          <a:xfrm>
            <a:off x="-38100" y="72655"/>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i="1"/>
              <a:t>Network Ordering</a:t>
            </a:r>
            <a:endParaRPr lang="en-US" sz="5000"/>
          </a:p>
        </p:txBody>
      </p:sp>
      <p:grpSp>
        <p:nvGrpSpPr>
          <p:cNvPr id="21" name="Group 20">
            <a:extLst>
              <a:ext uri="{FF2B5EF4-FFF2-40B4-BE49-F238E27FC236}">
                <a16:creationId xmlns:a16="http://schemas.microsoft.com/office/drawing/2014/main" id="{C70D8E02-9D10-F12B-1D72-CDDCB1785289}"/>
              </a:ext>
            </a:extLst>
          </p:cNvPr>
          <p:cNvGrpSpPr/>
          <p:nvPr/>
        </p:nvGrpSpPr>
        <p:grpSpPr>
          <a:xfrm>
            <a:off x="2750228" y="5422844"/>
            <a:ext cx="6691545" cy="1254063"/>
            <a:chOff x="2750228" y="5422844"/>
            <a:chExt cx="6691545" cy="1254063"/>
          </a:xfrm>
        </p:grpSpPr>
        <p:grpSp>
          <p:nvGrpSpPr>
            <p:cNvPr id="11" name="Group 10">
              <a:extLst>
                <a:ext uri="{FF2B5EF4-FFF2-40B4-BE49-F238E27FC236}">
                  <a16:creationId xmlns:a16="http://schemas.microsoft.com/office/drawing/2014/main" id="{0CA00F29-57B8-75F3-AB01-FE3062EA7657}"/>
                </a:ext>
              </a:extLst>
            </p:cNvPr>
            <p:cNvGrpSpPr/>
            <p:nvPr/>
          </p:nvGrpSpPr>
          <p:grpSpPr>
            <a:xfrm>
              <a:off x="2750228" y="5422844"/>
              <a:ext cx="1542959" cy="1254063"/>
              <a:chOff x="5057775" y="5417994"/>
              <a:chExt cx="1542959" cy="1254063"/>
            </a:xfrm>
          </p:grpSpPr>
          <p:grpSp>
            <p:nvGrpSpPr>
              <p:cNvPr id="5" name="Group 4">
                <a:extLst>
                  <a:ext uri="{FF2B5EF4-FFF2-40B4-BE49-F238E27FC236}">
                    <a16:creationId xmlns:a16="http://schemas.microsoft.com/office/drawing/2014/main" id="{D6214A20-4AF9-19B3-4D66-964C89951DD9}"/>
                  </a:ext>
                </a:extLst>
              </p:cNvPr>
              <p:cNvGrpSpPr/>
              <p:nvPr/>
            </p:nvGrpSpPr>
            <p:grpSpPr>
              <a:xfrm>
                <a:off x="5346270" y="5437919"/>
                <a:ext cx="1254464" cy="1234138"/>
                <a:chOff x="4746504" y="1547938"/>
                <a:chExt cx="1140422" cy="1121944"/>
              </a:xfrm>
            </p:grpSpPr>
            <p:pic>
              <p:nvPicPr>
                <p:cNvPr id="12" name="Picture 51" descr="A picture containing electronics, projector&#10;&#10;Description automatically generated">
                  <a:extLst>
                    <a:ext uri="{FF2B5EF4-FFF2-40B4-BE49-F238E27FC236}">
                      <a16:creationId xmlns:a16="http://schemas.microsoft.com/office/drawing/2014/main" id="{5CC06CE4-58EB-8FAF-1116-1D01C64BBA0B}"/>
                    </a:ext>
                  </a:extLst>
                </p:cNvPr>
                <p:cNvPicPr>
                  <a:picLocks noChangeAspect="1"/>
                </p:cNvPicPr>
                <p:nvPr/>
              </p:nvPicPr>
              <p:blipFill>
                <a:blip r:embed="rId5"/>
                <a:stretch>
                  <a:fillRect/>
                </a:stretch>
              </p:blipFill>
              <p:spPr>
                <a:xfrm>
                  <a:off x="4746504" y="1547938"/>
                  <a:ext cx="1140422" cy="1121944"/>
                </a:xfrm>
                <a:prstGeom prst="rect">
                  <a:avLst/>
                </a:prstGeom>
              </p:spPr>
            </p:pic>
            <p:sp>
              <p:nvSpPr>
                <p:cNvPr id="13" name="TextBox 12">
                  <a:extLst>
                    <a:ext uri="{FF2B5EF4-FFF2-40B4-BE49-F238E27FC236}">
                      <a16:creationId xmlns:a16="http://schemas.microsoft.com/office/drawing/2014/main" id="{B6B51C69-9821-F1E4-F274-633A4B81980F}"/>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sp>
            <p:nvSpPr>
              <p:cNvPr id="44" name="Rectangle 43">
                <a:extLst>
                  <a:ext uri="{FF2B5EF4-FFF2-40B4-BE49-F238E27FC236}">
                    <a16:creationId xmlns:a16="http://schemas.microsoft.com/office/drawing/2014/main" id="{6C58781E-F47D-D8EB-BEBD-C5A9113DA6A8}"/>
                  </a:ext>
                </a:extLst>
              </p:cNvPr>
              <p:cNvSpPr/>
              <p:nvPr/>
            </p:nvSpPr>
            <p:spPr>
              <a:xfrm>
                <a:off x="5057775" y="5417994"/>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E7F8ECD-FC2B-4A1B-84F6-FE61E28DAB3E}"/>
                </a:ext>
              </a:extLst>
            </p:cNvPr>
            <p:cNvGrpSpPr/>
            <p:nvPr/>
          </p:nvGrpSpPr>
          <p:grpSpPr>
            <a:xfrm>
              <a:off x="7898814" y="5422844"/>
              <a:ext cx="1542959" cy="1254063"/>
              <a:chOff x="5057775" y="5417994"/>
              <a:chExt cx="1542959" cy="1254063"/>
            </a:xfrm>
          </p:grpSpPr>
          <p:grpSp>
            <p:nvGrpSpPr>
              <p:cNvPr id="16" name="Group 15">
                <a:extLst>
                  <a:ext uri="{FF2B5EF4-FFF2-40B4-BE49-F238E27FC236}">
                    <a16:creationId xmlns:a16="http://schemas.microsoft.com/office/drawing/2014/main" id="{C24FFAE4-14A4-54EA-A6A4-1C219F2479E4}"/>
                  </a:ext>
                </a:extLst>
              </p:cNvPr>
              <p:cNvGrpSpPr/>
              <p:nvPr/>
            </p:nvGrpSpPr>
            <p:grpSpPr>
              <a:xfrm>
                <a:off x="5346270" y="5437919"/>
                <a:ext cx="1254464" cy="1234138"/>
                <a:chOff x="4746504" y="1547938"/>
                <a:chExt cx="1140422" cy="1121944"/>
              </a:xfrm>
            </p:grpSpPr>
            <p:pic>
              <p:nvPicPr>
                <p:cNvPr id="33" name="Picture 51" descr="A picture containing electronics, projector&#10;&#10;Description automatically generated">
                  <a:extLst>
                    <a:ext uri="{FF2B5EF4-FFF2-40B4-BE49-F238E27FC236}">
                      <a16:creationId xmlns:a16="http://schemas.microsoft.com/office/drawing/2014/main" id="{B0D20D3D-D259-9FA8-0AF5-1AFCE1F49CBE}"/>
                    </a:ext>
                  </a:extLst>
                </p:cNvPr>
                <p:cNvPicPr>
                  <a:picLocks noChangeAspect="1"/>
                </p:cNvPicPr>
                <p:nvPr/>
              </p:nvPicPr>
              <p:blipFill>
                <a:blip r:embed="rId5"/>
                <a:stretch>
                  <a:fillRect/>
                </a:stretch>
              </p:blipFill>
              <p:spPr>
                <a:xfrm>
                  <a:off x="4746504" y="1547938"/>
                  <a:ext cx="1140422" cy="1121944"/>
                </a:xfrm>
                <a:prstGeom prst="rect">
                  <a:avLst/>
                </a:prstGeom>
              </p:spPr>
            </p:pic>
            <p:sp>
              <p:nvSpPr>
                <p:cNvPr id="34" name="TextBox 33">
                  <a:extLst>
                    <a:ext uri="{FF2B5EF4-FFF2-40B4-BE49-F238E27FC236}">
                      <a16:creationId xmlns:a16="http://schemas.microsoft.com/office/drawing/2014/main" id="{EC55BC70-5852-65D1-D5F0-7733A7234A43}"/>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sp>
            <p:nvSpPr>
              <p:cNvPr id="19" name="Rectangle 18">
                <a:extLst>
                  <a:ext uri="{FF2B5EF4-FFF2-40B4-BE49-F238E27FC236}">
                    <a16:creationId xmlns:a16="http://schemas.microsoft.com/office/drawing/2014/main" id="{C729274F-E725-B18F-678C-CB533988E429}"/>
                  </a:ext>
                </a:extLst>
              </p:cNvPr>
              <p:cNvSpPr/>
              <p:nvPr/>
            </p:nvSpPr>
            <p:spPr>
              <a:xfrm>
                <a:off x="5057775" y="5417994"/>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aphicFrame>
        <p:nvGraphicFramePr>
          <p:cNvPr id="8" name="Table 16">
            <a:extLst>
              <a:ext uri="{FF2B5EF4-FFF2-40B4-BE49-F238E27FC236}">
                <a16:creationId xmlns:a16="http://schemas.microsoft.com/office/drawing/2014/main" id="{E9563A13-DF77-8230-3951-BD178F95A04F}"/>
              </a:ext>
            </a:extLst>
          </p:cNvPr>
          <p:cNvGraphicFramePr>
            <a:graphicFrameLocks noGrp="1"/>
          </p:cNvGraphicFramePr>
          <p:nvPr>
            <p:extLst>
              <p:ext uri="{D42A27DB-BD31-4B8C-83A1-F6EECF244321}">
                <p14:modId xmlns:p14="http://schemas.microsoft.com/office/powerpoint/2010/main" val="3952039773"/>
              </p:ext>
            </p:extLst>
          </p:nvPr>
        </p:nvGraphicFramePr>
        <p:xfrm>
          <a:off x="3140693" y="3466177"/>
          <a:ext cx="2435428" cy="989331"/>
        </p:xfrm>
        <a:graphic>
          <a:graphicData uri="http://schemas.openxmlformats.org/drawingml/2006/table">
            <a:tbl>
              <a:tblPr firstRow="1" bandRow="1">
                <a:tableStyleId>{5C22544A-7EE6-4342-B048-85BDC9FD1C3A}</a:tableStyleId>
              </a:tblPr>
              <a:tblGrid>
                <a:gridCol w="1217714">
                  <a:extLst>
                    <a:ext uri="{9D8B030D-6E8A-4147-A177-3AD203B41FA5}">
                      <a16:colId xmlns:a16="http://schemas.microsoft.com/office/drawing/2014/main" val="1594626085"/>
                    </a:ext>
                  </a:extLst>
                </a:gridCol>
                <a:gridCol w="1217714">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Minimum Workload</a:t>
                      </a:r>
                    </a:p>
                  </a:txBody>
                  <a:tcPr marL="100584" marR="10058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Server</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Workload</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S0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bl>
          </a:graphicData>
        </a:graphic>
      </p:graphicFrame>
      <p:grpSp>
        <p:nvGrpSpPr>
          <p:cNvPr id="36" name="Group 35">
            <a:extLst>
              <a:ext uri="{FF2B5EF4-FFF2-40B4-BE49-F238E27FC236}">
                <a16:creationId xmlns:a16="http://schemas.microsoft.com/office/drawing/2014/main" id="{D90AF090-3C89-F9C0-0603-7D09072EFB0F}"/>
              </a:ext>
            </a:extLst>
          </p:cNvPr>
          <p:cNvGrpSpPr/>
          <p:nvPr/>
        </p:nvGrpSpPr>
        <p:grpSpPr>
          <a:xfrm>
            <a:off x="2364064" y="2015066"/>
            <a:ext cx="2417741" cy="1151467"/>
            <a:chOff x="3481664" y="5486399"/>
            <a:chExt cx="2417741" cy="1151467"/>
          </a:xfrm>
        </p:grpSpPr>
        <p:sp>
          <p:nvSpPr>
            <p:cNvPr id="37" name="Down Arrow 36">
              <a:extLst>
                <a:ext uri="{FF2B5EF4-FFF2-40B4-BE49-F238E27FC236}">
                  <a16:creationId xmlns:a16="http://schemas.microsoft.com/office/drawing/2014/main" id="{90F72D2D-66C0-086B-AFFC-3EE360359D26}"/>
                </a:ext>
              </a:extLst>
            </p:cNvPr>
            <p:cNvSpPr/>
            <p:nvPr/>
          </p:nvSpPr>
          <p:spPr>
            <a:xfrm>
              <a:off x="3945467" y="5486399"/>
              <a:ext cx="1490133" cy="1151467"/>
            </a:xfrm>
            <a:prstGeom prst="downArrow">
              <a:avLst>
                <a:gd name="adj1" fmla="val 56136"/>
                <a:gd name="adj2" fmla="val 2593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CD3521A6-C920-5E85-9F3D-B82F205B53D7}"/>
                </a:ext>
              </a:extLst>
            </p:cNvPr>
            <p:cNvSpPr txBox="1"/>
            <p:nvPr/>
          </p:nvSpPr>
          <p:spPr>
            <a:xfrm>
              <a:off x="3481664" y="5520270"/>
              <a:ext cx="2417741" cy="923330"/>
            </a:xfrm>
            <a:prstGeom prst="rect">
              <a:avLst/>
            </a:prstGeom>
            <a:noFill/>
          </p:spPr>
          <p:txBody>
            <a:bodyPr wrap="square" rtlCol="0">
              <a:spAutoFit/>
            </a:bodyPr>
            <a:lstStyle/>
            <a:p>
              <a:pPr algn="ctr"/>
              <a:r>
                <a:rPr lang="en-US" b="1"/>
                <a:t>SYN</a:t>
              </a:r>
            </a:p>
            <a:p>
              <a:pPr algn="ctr"/>
              <a:r>
                <a:rPr lang="en-US" b="1" err="1"/>
                <a:t>Src</a:t>
              </a:r>
              <a:r>
                <a:rPr lang="en-US" b="1"/>
                <a:t>: C0</a:t>
              </a:r>
            </a:p>
            <a:p>
              <a:pPr algn="ctr"/>
              <a:r>
                <a:rPr lang="en-US" b="1" err="1"/>
                <a:t>Dst</a:t>
              </a:r>
              <a:r>
                <a:rPr lang="en-US" b="1"/>
                <a:t>: FE</a:t>
              </a:r>
            </a:p>
          </p:txBody>
        </p:sp>
      </p:grpSp>
      <p:sp>
        <p:nvSpPr>
          <p:cNvPr id="7" name="Rectangle 6">
            <a:extLst>
              <a:ext uri="{FF2B5EF4-FFF2-40B4-BE49-F238E27FC236}">
                <a16:creationId xmlns:a16="http://schemas.microsoft.com/office/drawing/2014/main" id="{D7F6E090-8C64-2532-E2E5-E934B6B0AC19}"/>
              </a:ext>
            </a:extLst>
          </p:cNvPr>
          <p:cNvSpPr/>
          <p:nvPr/>
        </p:nvSpPr>
        <p:spPr>
          <a:xfrm>
            <a:off x="3472636" y="4130707"/>
            <a:ext cx="509955" cy="29480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24" name="Group 23">
            <a:extLst>
              <a:ext uri="{FF2B5EF4-FFF2-40B4-BE49-F238E27FC236}">
                <a16:creationId xmlns:a16="http://schemas.microsoft.com/office/drawing/2014/main" id="{38CE97CB-6442-EC82-99BB-3DC4682524FE}"/>
              </a:ext>
            </a:extLst>
          </p:cNvPr>
          <p:cNvGrpSpPr/>
          <p:nvPr/>
        </p:nvGrpSpPr>
        <p:grpSpPr>
          <a:xfrm>
            <a:off x="2465664" y="4673599"/>
            <a:ext cx="2417741" cy="1151467"/>
            <a:chOff x="2465664" y="4673599"/>
            <a:chExt cx="2417741" cy="1151467"/>
          </a:xfrm>
        </p:grpSpPr>
        <p:grpSp>
          <p:nvGrpSpPr>
            <p:cNvPr id="2" name="Group 1">
              <a:extLst>
                <a:ext uri="{FF2B5EF4-FFF2-40B4-BE49-F238E27FC236}">
                  <a16:creationId xmlns:a16="http://schemas.microsoft.com/office/drawing/2014/main" id="{A1DF6B16-9378-2CF0-ED69-19F3668E2AAB}"/>
                </a:ext>
              </a:extLst>
            </p:cNvPr>
            <p:cNvGrpSpPr/>
            <p:nvPr/>
          </p:nvGrpSpPr>
          <p:grpSpPr>
            <a:xfrm>
              <a:off x="2465664" y="4673599"/>
              <a:ext cx="2417741" cy="1151467"/>
              <a:chOff x="3481664" y="5486399"/>
              <a:chExt cx="2417741" cy="1151467"/>
            </a:xfrm>
          </p:grpSpPr>
          <p:sp>
            <p:nvSpPr>
              <p:cNvPr id="3" name="Down Arrow 2">
                <a:extLst>
                  <a:ext uri="{FF2B5EF4-FFF2-40B4-BE49-F238E27FC236}">
                    <a16:creationId xmlns:a16="http://schemas.microsoft.com/office/drawing/2014/main" id="{520B323B-F4C5-AAA2-411C-68653AF045C5}"/>
                  </a:ext>
                </a:extLst>
              </p:cNvPr>
              <p:cNvSpPr/>
              <p:nvPr/>
            </p:nvSpPr>
            <p:spPr>
              <a:xfrm>
                <a:off x="3945467" y="5486399"/>
                <a:ext cx="1490133" cy="1151467"/>
              </a:xfrm>
              <a:prstGeom prst="downArrow">
                <a:avLst>
                  <a:gd name="adj1" fmla="val 56136"/>
                  <a:gd name="adj2" fmla="val 2593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3728B59-BA25-3B51-7356-CFDEF89571D7}"/>
                  </a:ext>
                </a:extLst>
              </p:cNvPr>
              <p:cNvSpPr txBox="1"/>
              <p:nvPr/>
            </p:nvSpPr>
            <p:spPr>
              <a:xfrm>
                <a:off x="3481664" y="5520270"/>
                <a:ext cx="2417741" cy="923330"/>
              </a:xfrm>
              <a:prstGeom prst="rect">
                <a:avLst/>
              </a:prstGeom>
              <a:noFill/>
            </p:spPr>
            <p:txBody>
              <a:bodyPr wrap="square" rtlCol="0">
                <a:spAutoFit/>
              </a:bodyPr>
              <a:lstStyle/>
              <a:p>
                <a:pPr algn="ctr"/>
                <a:r>
                  <a:rPr lang="en-US" b="1"/>
                  <a:t>SYN</a:t>
                </a:r>
              </a:p>
              <a:p>
                <a:pPr algn="ctr"/>
                <a:r>
                  <a:rPr lang="en-US" b="1" err="1"/>
                  <a:t>Src</a:t>
                </a:r>
                <a:r>
                  <a:rPr lang="en-US" b="1"/>
                  <a:t>: C0</a:t>
                </a:r>
              </a:p>
              <a:p>
                <a:pPr algn="ctr"/>
                <a:r>
                  <a:rPr lang="en-US" b="1" err="1"/>
                  <a:t>Dst</a:t>
                </a:r>
                <a:r>
                  <a:rPr lang="en-US" b="1"/>
                  <a:t>: S0</a:t>
                </a:r>
              </a:p>
            </p:txBody>
          </p:sp>
        </p:grpSp>
        <p:sp>
          <p:nvSpPr>
            <p:cNvPr id="14" name="Rectangle 13">
              <a:extLst>
                <a:ext uri="{FF2B5EF4-FFF2-40B4-BE49-F238E27FC236}">
                  <a16:creationId xmlns:a16="http://schemas.microsoft.com/office/drawing/2014/main" id="{9567447D-35AF-0804-1D60-7B05F331C272}"/>
                </a:ext>
              </a:extLst>
            </p:cNvPr>
            <p:cNvSpPr/>
            <p:nvPr/>
          </p:nvSpPr>
          <p:spPr>
            <a:xfrm>
              <a:off x="3303498" y="5265241"/>
              <a:ext cx="746626" cy="29480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7" name="Slide Number Placeholder 16">
            <a:extLst>
              <a:ext uri="{FF2B5EF4-FFF2-40B4-BE49-F238E27FC236}">
                <a16:creationId xmlns:a16="http://schemas.microsoft.com/office/drawing/2014/main" id="{FF0A085E-3127-C231-3EED-3B00C2594878}"/>
              </a:ext>
            </a:extLst>
          </p:cNvPr>
          <p:cNvSpPr>
            <a:spLocks noGrp="1"/>
          </p:cNvSpPr>
          <p:nvPr>
            <p:ph type="sldNum" sz="quarter" idx="12"/>
          </p:nvPr>
        </p:nvSpPr>
        <p:spPr/>
        <p:txBody>
          <a:bodyPr/>
          <a:lstStyle/>
          <a:p>
            <a:fld id="{CE74A110-DBB9-CA44-8C7F-E2E29250936F}" type="slidenum">
              <a:rPr lang="en-US" smtClean="0"/>
              <a:t>61</a:t>
            </a:fld>
            <a:endParaRPr lang="en-US"/>
          </a:p>
        </p:txBody>
      </p:sp>
    </p:spTree>
    <p:extLst>
      <p:ext uri="{BB962C8B-B14F-4D97-AF65-F5344CB8AC3E}">
        <p14:creationId xmlns:p14="http://schemas.microsoft.com/office/powerpoint/2010/main" val="260314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B16B16F2-21D4-6376-439C-F566D0A6375B}"/>
              </a:ext>
            </a:extLst>
          </p:cNvPr>
          <p:cNvGrpSpPr/>
          <p:nvPr/>
        </p:nvGrpSpPr>
        <p:grpSpPr>
          <a:xfrm>
            <a:off x="2773516" y="1223481"/>
            <a:ext cx="6190566" cy="974387"/>
            <a:chOff x="2773516" y="1223481"/>
            <a:chExt cx="6190566" cy="974387"/>
          </a:xfrm>
        </p:grpSpPr>
        <p:grpSp>
          <p:nvGrpSpPr>
            <p:cNvPr id="42" name="Group 41">
              <a:extLst>
                <a:ext uri="{FF2B5EF4-FFF2-40B4-BE49-F238E27FC236}">
                  <a16:creationId xmlns:a16="http://schemas.microsoft.com/office/drawing/2014/main" id="{B277D57D-CB97-05B1-42C3-4D69520011AC}"/>
                </a:ext>
              </a:extLst>
            </p:cNvPr>
            <p:cNvGrpSpPr/>
            <p:nvPr/>
          </p:nvGrpSpPr>
          <p:grpSpPr>
            <a:xfrm>
              <a:off x="2773516" y="1223481"/>
              <a:ext cx="1108246" cy="974387"/>
              <a:chOff x="1813263" y="33672"/>
              <a:chExt cx="1340978" cy="1179008"/>
            </a:xfrm>
          </p:grpSpPr>
          <p:pic>
            <p:nvPicPr>
              <p:cNvPr id="50" name="Picture 7" descr="Icon&#10;&#10;Description automatically generated">
                <a:extLst>
                  <a:ext uri="{FF2B5EF4-FFF2-40B4-BE49-F238E27FC236}">
                    <a16:creationId xmlns:a16="http://schemas.microsoft.com/office/drawing/2014/main" id="{7BFD6354-724F-B7D9-3DA8-B635BD857DDA}"/>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51" name="TextBox 50">
                <a:extLst>
                  <a:ext uri="{FF2B5EF4-FFF2-40B4-BE49-F238E27FC236}">
                    <a16:creationId xmlns:a16="http://schemas.microsoft.com/office/drawing/2014/main" id="{A236FCC8-8365-529C-A8DB-CF7DB4B4B8E3}"/>
                  </a:ext>
                </a:extLst>
              </p:cNvPr>
              <p:cNvSpPr txBox="1"/>
              <p:nvPr/>
            </p:nvSpPr>
            <p:spPr>
              <a:xfrm>
                <a:off x="1813263" y="33672"/>
                <a:ext cx="11941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C0</a:t>
                </a:r>
              </a:p>
            </p:txBody>
          </p:sp>
        </p:grpSp>
        <p:grpSp>
          <p:nvGrpSpPr>
            <p:cNvPr id="43" name="Group 42">
              <a:extLst>
                <a:ext uri="{FF2B5EF4-FFF2-40B4-BE49-F238E27FC236}">
                  <a16:creationId xmlns:a16="http://schemas.microsoft.com/office/drawing/2014/main" id="{162E15B3-9D0C-558B-94CD-0FD87D1574B4}"/>
                </a:ext>
              </a:extLst>
            </p:cNvPr>
            <p:cNvGrpSpPr/>
            <p:nvPr/>
          </p:nvGrpSpPr>
          <p:grpSpPr>
            <a:xfrm>
              <a:off x="5314676" y="1223481"/>
              <a:ext cx="1108246" cy="974387"/>
              <a:chOff x="1813263" y="33672"/>
              <a:chExt cx="1340978" cy="1179008"/>
            </a:xfrm>
          </p:grpSpPr>
          <p:pic>
            <p:nvPicPr>
              <p:cNvPr id="48" name="Picture 7" descr="Icon&#10;&#10;Description automatically generated">
                <a:extLst>
                  <a:ext uri="{FF2B5EF4-FFF2-40B4-BE49-F238E27FC236}">
                    <a16:creationId xmlns:a16="http://schemas.microsoft.com/office/drawing/2014/main" id="{E4CDF19F-7084-6419-BF80-E71D84970E98}"/>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49" name="TextBox 48">
                <a:extLst>
                  <a:ext uri="{FF2B5EF4-FFF2-40B4-BE49-F238E27FC236}">
                    <a16:creationId xmlns:a16="http://schemas.microsoft.com/office/drawing/2014/main" id="{B4476446-5FF0-9657-81B5-81503D010A29}"/>
                  </a:ext>
                </a:extLst>
              </p:cNvPr>
              <p:cNvSpPr txBox="1"/>
              <p:nvPr/>
            </p:nvSpPr>
            <p:spPr>
              <a:xfrm>
                <a:off x="1813263" y="33672"/>
                <a:ext cx="11941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C1</a:t>
                </a:r>
              </a:p>
            </p:txBody>
          </p:sp>
        </p:grpSp>
        <p:grpSp>
          <p:nvGrpSpPr>
            <p:cNvPr id="45" name="Group 44">
              <a:extLst>
                <a:ext uri="{FF2B5EF4-FFF2-40B4-BE49-F238E27FC236}">
                  <a16:creationId xmlns:a16="http://schemas.microsoft.com/office/drawing/2014/main" id="{89876B34-E4AC-E104-9F6B-1A818DA8CADA}"/>
                </a:ext>
              </a:extLst>
            </p:cNvPr>
            <p:cNvGrpSpPr/>
            <p:nvPr/>
          </p:nvGrpSpPr>
          <p:grpSpPr>
            <a:xfrm>
              <a:off x="7855836" y="1223481"/>
              <a:ext cx="1108246" cy="974387"/>
              <a:chOff x="1813263" y="33672"/>
              <a:chExt cx="1340978" cy="1179008"/>
            </a:xfrm>
          </p:grpSpPr>
          <p:pic>
            <p:nvPicPr>
              <p:cNvPr id="46" name="Picture 7" descr="Icon&#10;&#10;Description automatically generated">
                <a:extLst>
                  <a:ext uri="{FF2B5EF4-FFF2-40B4-BE49-F238E27FC236}">
                    <a16:creationId xmlns:a16="http://schemas.microsoft.com/office/drawing/2014/main" id="{74D98122-C5A3-3349-136F-9FFE8DE702AA}"/>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47" name="TextBox 46">
                <a:extLst>
                  <a:ext uri="{FF2B5EF4-FFF2-40B4-BE49-F238E27FC236}">
                    <a16:creationId xmlns:a16="http://schemas.microsoft.com/office/drawing/2014/main" id="{CA1763AE-C966-2E8A-F289-337DD46461DD}"/>
                  </a:ext>
                </a:extLst>
              </p:cNvPr>
              <p:cNvSpPr txBox="1"/>
              <p:nvPr/>
            </p:nvSpPr>
            <p:spPr>
              <a:xfrm>
                <a:off x="1813263" y="33672"/>
                <a:ext cx="1194175" cy="5586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C2</a:t>
                </a:r>
              </a:p>
            </p:txBody>
          </p:sp>
        </p:grpSp>
      </p:grpSp>
      <p:grpSp>
        <p:nvGrpSpPr>
          <p:cNvPr id="28" name="Group 27">
            <a:extLst>
              <a:ext uri="{FF2B5EF4-FFF2-40B4-BE49-F238E27FC236}">
                <a16:creationId xmlns:a16="http://schemas.microsoft.com/office/drawing/2014/main" id="{B8198DC9-72FB-AD39-0F50-FA4E461E7DAB}"/>
              </a:ext>
            </a:extLst>
          </p:cNvPr>
          <p:cNvGrpSpPr/>
          <p:nvPr/>
        </p:nvGrpSpPr>
        <p:grpSpPr>
          <a:xfrm>
            <a:off x="1324461" y="2954825"/>
            <a:ext cx="9419739" cy="1965050"/>
            <a:chOff x="1324461" y="2954825"/>
            <a:chExt cx="9419739" cy="1965050"/>
          </a:xfrm>
        </p:grpSpPr>
        <p:sp>
          <p:nvSpPr>
            <p:cNvPr id="9" name="Rectangle: Rounded Corners 8">
              <a:extLst>
                <a:ext uri="{FF2B5EF4-FFF2-40B4-BE49-F238E27FC236}">
                  <a16:creationId xmlns:a16="http://schemas.microsoft.com/office/drawing/2014/main" id="{2EA9F2FF-B79A-AF51-B55B-574697A10F9D}"/>
                </a:ext>
              </a:extLst>
            </p:cNvPr>
            <p:cNvSpPr/>
            <p:nvPr/>
          </p:nvSpPr>
          <p:spPr>
            <a:xfrm>
              <a:off x="1447800" y="2980239"/>
              <a:ext cx="9296400" cy="1939636"/>
            </a:xfrm>
            <a:prstGeom prst="round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028" name="Picture 4" descr="Network hub ">
              <a:extLst>
                <a:ext uri="{FF2B5EF4-FFF2-40B4-BE49-F238E27FC236}">
                  <a16:creationId xmlns:a16="http://schemas.microsoft.com/office/drawing/2014/main" id="{CFA0D23E-E081-18DB-DD27-65E55934FF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5518" y="3090980"/>
              <a:ext cx="1622755" cy="1785031"/>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6B1EFAF3-3428-B7F1-8B43-9B39E0EB93F7}"/>
                </a:ext>
              </a:extLst>
            </p:cNvPr>
            <p:cNvSpPr txBox="1"/>
            <p:nvPr/>
          </p:nvSpPr>
          <p:spPr>
            <a:xfrm>
              <a:off x="1324461" y="2954825"/>
              <a:ext cx="1900649" cy="461665"/>
            </a:xfrm>
            <a:prstGeom prst="rect">
              <a:avLst/>
            </a:prstGeom>
            <a:noFill/>
          </p:spPr>
          <p:txBody>
            <a:bodyPr wrap="none" rtlCol="0">
              <a:spAutoFit/>
            </a:bodyPr>
            <a:lstStyle/>
            <a:p>
              <a:r>
                <a:rPr lang="en-US" sz="2400" b="1"/>
                <a:t>Frontend (FE)</a:t>
              </a:r>
            </a:p>
          </p:txBody>
        </p:sp>
      </p:grpSp>
      <p:graphicFrame>
        <p:nvGraphicFramePr>
          <p:cNvPr id="4" name="Table 16">
            <a:extLst>
              <a:ext uri="{FF2B5EF4-FFF2-40B4-BE49-F238E27FC236}">
                <a16:creationId xmlns:a16="http://schemas.microsoft.com/office/drawing/2014/main" id="{3066A11B-4E60-2C26-4779-0AA5F2578D93}"/>
              </a:ext>
            </a:extLst>
          </p:cNvPr>
          <p:cNvGraphicFramePr>
            <a:graphicFrameLocks noGrp="1"/>
          </p:cNvGraphicFramePr>
          <p:nvPr/>
        </p:nvGraphicFramePr>
        <p:xfrm>
          <a:off x="5744632" y="3127511"/>
          <a:ext cx="4745952" cy="1648885"/>
        </p:xfrm>
        <a:graphic>
          <a:graphicData uri="http://schemas.openxmlformats.org/drawingml/2006/table">
            <a:tbl>
              <a:tblPr firstRow="1" bandRow="1">
                <a:tableStyleId>{5C22544A-7EE6-4342-B048-85BDC9FD1C3A}</a:tableStyleId>
              </a:tblPr>
              <a:tblGrid>
                <a:gridCol w="2372976">
                  <a:extLst>
                    <a:ext uri="{9D8B030D-6E8A-4147-A177-3AD203B41FA5}">
                      <a16:colId xmlns:a16="http://schemas.microsoft.com/office/drawing/2014/main" val="1594626085"/>
                    </a:ext>
                  </a:extLst>
                </a:gridCol>
                <a:gridCol w="2372976">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Migration Directory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Key (Client Socket)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Value (Server Socket)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C0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S0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r h="329777">
                <a:tc>
                  <a:txBody>
                    <a:bodyPr/>
                    <a:lstStyle/>
                    <a:p>
                      <a:pPr algn="ctr">
                        <a:lnSpc>
                          <a:spcPts val="1660"/>
                        </a:lnSpc>
                      </a:pPr>
                      <a:endParaRPr lang="en-US" sz="20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898982"/>
                  </a:ext>
                </a:extLst>
              </a:tr>
              <a:tr h="329777">
                <a:tc>
                  <a:txBody>
                    <a:bodyPr/>
                    <a:lstStyle/>
                    <a:p>
                      <a:pPr algn="ctr">
                        <a:lnSpc>
                          <a:spcPts val="1660"/>
                        </a:lnSpc>
                      </a:pPr>
                      <a:endParaRPr lang="en-US" sz="20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4620534"/>
                  </a:ext>
                </a:extLst>
              </a:tr>
            </a:tbl>
          </a:graphicData>
        </a:graphic>
      </p:graphicFrame>
      <p:sp>
        <p:nvSpPr>
          <p:cNvPr id="10" name="Title 1">
            <a:extLst>
              <a:ext uri="{FF2B5EF4-FFF2-40B4-BE49-F238E27FC236}">
                <a16:creationId xmlns:a16="http://schemas.microsoft.com/office/drawing/2014/main" id="{C3B60CAE-4C37-C7E1-49F5-61CD3F3148D4}"/>
              </a:ext>
            </a:extLst>
          </p:cNvPr>
          <p:cNvSpPr txBox="1">
            <a:spLocks/>
          </p:cNvSpPr>
          <p:nvPr/>
        </p:nvSpPr>
        <p:spPr>
          <a:xfrm>
            <a:off x="-38100" y="72655"/>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i="1"/>
              <a:t>Network Ordering</a:t>
            </a:r>
            <a:endParaRPr lang="en-US" sz="5000"/>
          </a:p>
        </p:txBody>
      </p:sp>
      <p:grpSp>
        <p:nvGrpSpPr>
          <p:cNvPr id="21" name="Group 20">
            <a:extLst>
              <a:ext uri="{FF2B5EF4-FFF2-40B4-BE49-F238E27FC236}">
                <a16:creationId xmlns:a16="http://schemas.microsoft.com/office/drawing/2014/main" id="{C70D8E02-9D10-F12B-1D72-CDDCB1785289}"/>
              </a:ext>
            </a:extLst>
          </p:cNvPr>
          <p:cNvGrpSpPr/>
          <p:nvPr/>
        </p:nvGrpSpPr>
        <p:grpSpPr>
          <a:xfrm>
            <a:off x="2750228" y="5422844"/>
            <a:ext cx="6691545" cy="1254063"/>
            <a:chOff x="2750228" y="5422844"/>
            <a:chExt cx="6691545" cy="1254063"/>
          </a:xfrm>
        </p:grpSpPr>
        <p:grpSp>
          <p:nvGrpSpPr>
            <p:cNvPr id="11" name="Group 10">
              <a:extLst>
                <a:ext uri="{FF2B5EF4-FFF2-40B4-BE49-F238E27FC236}">
                  <a16:creationId xmlns:a16="http://schemas.microsoft.com/office/drawing/2014/main" id="{0CA00F29-57B8-75F3-AB01-FE3062EA7657}"/>
                </a:ext>
              </a:extLst>
            </p:cNvPr>
            <p:cNvGrpSpPr/>
            <p:nvPr/>
          </p:nvGrpSpPr>
          <p:grpSpPr>
            <a:xfrm>
              <a:off x="2750228" y="5422844"/>
              <a:ext cx="1542959" cy="1254063"/>
              <a:chOff x="5057775" y="5417994"/>
              <a:chExt cx="1542959" cy="1254063"/>
            </a:xfrm>
          </p:grpSpPr>
          <p:grpSp>
            <p:nvGrpSpPr>
              <p:cNvPr id="5" name="Group 4">
                <a:extLst>
                  <a:ext uri="{FF2B5EF4-FFF2-40B4-BE49-F238E27FC236}">
                    <a16:creationId xmlns:a16="http://schemas.microsoft.com/office/drawing/2014/main" id="{D6214A20-4AF9-19B3-4D66-964C89951DD9}"/>
                  </a:ext>
                </a:extLst>
              </p:cNvPr>
              <p:cNvGrpSpPr/>
              <p:nvPr/>
            </p:nvGrpSpPr>
            <p:grpSpPr>
              <a:xfrm>
                <a:off x="5346270" y="5437919"/>
                <a:ext cx="1254464" cy="1234138"/>
                <a:chOff x="4746504" y="1547938"/>
                <a:chExt cx="1140422" cy="1121944"/>
              </a:xfrm>
            </p:grpSpPr>
            <p:pic>
              <p:nvPicPr>
                <p:cNvPr id="12" name="Picture 51" descr="A picture containing electronics, projector&#10;&#10;Description automatically generated">
                  <a:extLst>
                    <a:ext uri="{FF2B5EF4-FFF2-40B4-BE49-F238E27FC236}">
                      <a16:creationId xmlns:a16="http://schemas.microsoft.com/office/drawing/2014/main" id="{5CC06CE4-58EB-8FAF-1116-1D01C64BBA0B}"/>
                    </a:ext>
                  </a:extLst>
                </p:cNvPr>
                <p:cNvPicPr>
                  <a:picLocks noChangeAspect="1"/>
                </p:cNvPicPr>
                <p:nvPr/>
              </p:nvPicPr>
              <p:blipFill>
                <a:blip r:embed="rId5"/>
                <a:stretch>
                  <a:fillRect/>
                </a:stretch>
              </p:blipFill>
              <p:spPr>
                <a:xfrm>
                  <a:off x="4746504" y="1547938"/>
                  <a:ext cx="1140422" cy="1121944"/>
                </a:xfrm>
                <a:prstGeom prst="rect">
                  <a:avLst/>
                </a:prstGeom>
              </p:spPr>
            </p:pic>
            <p:sp>
              <p:nvSpPr>
                <p:cNvPr id="13" name="TextBox 12">
                  <a:extLst>
                    <a:ext uri="{FF2B5EF4-FFF2-40B4-BE49-F238E27FC236}">
                      <a16:creationId xmlns:a16="http://schemas.microsoft.com/office/drawing/2014/main" id="{B6B51C69-9821-F1E4-F274-633A4B81980F}"/>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sp>
            <p:nvSpPr>
              <p:cNvPr id="44" name="Rectangle 43">
                <a:extLst>
                  <a:ext uri="{FF2B5EF4-FFF2-40B4-BE49-F238E27FC236}">
                    <a16:creationId xmlns:a16="http://schemas.microsoft.com/office/drawing/2014/main" id="{6C58781E-F47D-D8EB-BEBD-C5A9113DA6A8}"/>
                  </a:ext>
                </a:extLst>
              </p:cNvPr>
              <p:cNvSpPr/>
              <p:nvPr/>
            </p:nvSpPr>
            <p:spPr>
              <a:xfrm>
                <a:off x="5057775" y="5417994"/>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E7F8ECD-FC2B-4A1B-84F6-FE61E28DAB3E}"/>
                </a:ext>
              </a:extLst>
            </p:cNvPr>
            <p:cNvGrpSpPr/>
            <p:nvPr/>
          </p:nvGrpSpPr>
          <p:grpSpPr>
            <a:xfrm>
              <a:off x="7898814" y="5422844"/>
              <a:ext cx="1542959" cy="1254063"/>
              <a:chOff x="5057775" y="5417994"/>
              <a:chExt cx="1542959" cy="1254063"/>
            </a:xfrm>
          </p:grpSpPr>
          <p:grpSp>
            <p:nvGrpSpPr>
              <p:cNvPr id="16" name="Group 15">
                <a:extLst>
                  <a:ext uri="{FF2B5EF4-FFF2-40B4-BE49-F238E27FC236}">
                    <a16:creationId xmlns:a16="http://schemas.microsoft.com/office/drawing/2014/main" id="{C24FFAE4-14A4-54EA-A6A4-1C219F2479E4}"/>
                  </a:ext>
                </a:extLst>
              </p:cNvPr>
              <p:cNvGrpSpPr/>
              <p:nvPr/>
            </p:nvGrpSpPr>
            <p:grpSpPr>
              <a:xfrm>
                <a:off x="5346270" y="5437919"/>
                <a:ext cx="1254464" cy="1234138"/>
                <a:chOff x="4746504" y="1547938"/>
                <a:chExt cx="1140422" cy="1121944"/>
              </a:xfrm>
            </p:grpSpPr>
            <p:pic>
              <p:nvPicPr>
                <p:cNvPr id="33" name="Picture 51" descr="A picture containing electronics, projector&#10;&#10;Description automatically generated">
                  <a:extLst>
                    <a:ext uri="{FF2B5EF4-FFF2-40B4-BE49-F238E27FC236}">
                      <a16:creationId xmlns:a16="http://schemas.microsoft.com/office/drawing/2014/main" id="{B0D20D3D-D259-9FA8-0AF5-1AFCE1F49CBE}"/>
                    </a:ext>
                  </a:extLst>
                </p:cNvPr>
                <p:cNvPicPr>
                  <a:picLocks noChangeAspect="1"/>
                </p:cNvPicPr>
                <p:nvPr/>
              </p:nvPicPr>
              <p:blipFill>
                <a:blip r:embed="rId5"/>
                <a:stretch>
                  <a:fillRect/>
                </a:stretch>
              </p:blipFill>
              <p:spPr>
                <a:xfrm>
                  <a:off x="4746504" y="1547938"/>
                  <a:ext cx="1140422" cy="1121944"/>
                </a:xfrm>
                <a:prstGeom prst="rect">
                  <a:avLst/>
                </a:prstGeom>
              </p:spPr>
            </p:pic>
            <p:sp>
              <p:nvSpPr>
                <p:cNvPr id="34" name="TextBox 33">
                  <a:extLst>
                    <a:ext uri="{FF2B5EF4-FFF2-40B4-BE49-F238E27FC236}">
                      <a16:creationId xmlns:a16="http://schemas.microsoft.com/office/drawing/2014/main" id="{EC55BC70-5852-65D1-D5F0-7733A7234A43}"/>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sp>
            <p:nvSpPr>
              <p:cNvPr id="19" name="Rectangle 18">
                <a:extLst>
                  <a:ext uri="{FF2B5EF4-FFF2-40B4-BE49-F238E27FC236}">
                    <a16:creationId xmlns:a16="http://schemas.microsoft.com/office/drawing/2014/main" id="{C729274F-E725-B18F-678C-CB533988E429}"/>
                  </a:ext>
                </a:extLst>
              </p:cNvPr>
              <p:cNvSpPr/>
              <p:nvPr/>
            </p:nvSpPr>
            <p:spPr>
              <a:xfrm>
                <a:off x="5057775" y="5417994"/>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aphicFrame>
        <p:nvGraphicFramePr>
          <p:cNvPr id="8" name="Table 16">
            <a:extLst>
              <a:ext uri="{FF2B5EF4-FFF2-40B4-BE49-F238E27FC236}">
                <a16:creationId xmlns:a16="http://schemas.microsoft.com/office/drawing/2014/main" id="{E9563A13-DF77-8230-3951-BD178F95A04F}"/>
              </a:ext>
            </a:extLst>
          </p:cNvPr>
          <p:cNvGraphicFramePr>
            <a:graphicFrameLocks noGrp="1"/>
          </p:cNvGraphicFramePr>
          <p:nvPr>
            <p:extLst>
              <p:ext uri="{D42A27DB-BD31-4B8C-83A1-F6EECF244321}">
                <p14:modId xmlns:p14="http://schemas.microsoft.com/office/powerpoint/2010/main" val="3306623838"/>
              </p:ext>
            </p:extLst>
          </p:nvPr>
        </p:nvGraphicFramePr>
        <p:xfrm>
          <a:off x="3140693" y="3466177"/>
          <a:ext cx="2435428" cy="989331"/>
        </p:xfrm>
        <a:graphic>
          <a:graphicData uri="http://schemas.openxmlformats.org/drawingml/2006/table">
            <a:tbl>
              <a:tblPr firstRow="1" bandRow="1">
                <a:tableStyleId>{5C22544A-7EE6-4342-B048-85BDC9FD1C3A}</a:tableStyleId>
              </a:tblPr>
              <a:tblGrid>
                <a:gridCol w="1217714">
                  <a:extLst>
                    <a:ext uri="{9D8B030D-6E8A-4147-A177-3AD203B41FA5}">
                      <a16:colId xmlns:a16="http://schemas.microsoft.com/office/drawing/2014/main" val="1594626085"/>
                    </a:ext>
                  </a:extLst>
                </a:gridCol>
                <a:gridCol w="1217714">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Minimum Workload</a:t>
                      </a:r>
                    </a:p>
                  </a:txBody>
                  <a:tcPr marL="100584" marR="10058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Server</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Workload</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S0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bl>
          </a:graphicData>
        </a:graphic>
      </p:graphicFrame>
      <p:grpSp>
        <p:nvGrpSpPr>
          <p:cNvPr id="22" name="Group 21">
            <a:extLst>
              <a:ext uri="{FF2B5EF4-FFF2-40B4-BE49-F238E27FC236}">
                <a16:creationId xmlns:a16="http://schemas.microsoft.com/office/drawing/2014/main" id="{EF2FDF7F-FE29-B5C1-31ED-EE9ED4424C0A}"/>
              </a:ext>
            </a:extLst>
          </p:cNvPr>
          <p:cNvGrpSpPr/>
          <p:nvPr/>
        </p:nvGrpSpPr>
        <p:grpSpPr>
          <a:xfrm>
            <a:off x="2448730" y="4758266"/>
            <a:ext cx="2417741" cy="1151467"/>
            <a:chOff x="2448730" y="4758266"/>
            <a:chExt cx="2417741" cy="1151467"/>
          </a:xfrm>
        </p:grpSpPr>
        <p:sp>
          <p:nvSpPr>
            <p:cNvPr id="18" name="Down Arrow 17">
              <a:extLst>
                <a:ext uri="{FF2B5EF4-FFF2-40B4-BE49-F238E27FC236}">
                  <a16:creationId xmlns:a16="http://schemas.microsoft.com/office/drawing/2014/main" id="{0CF8ABA1-D9F3-5969-2184-4E46F41DA839}"/>
                </a:ext>
              </a:extLst>
            </p:cNvPr>
            <p:cNvSpPr/>
            <p:nvPr/>
          </p:nvSpPr>
          <p:spPr>
            <a:xfrm rot="10800000">
              <a:off x="2912533" y="4758266"/>
              <a:ext cx="1490133" cy="1151467"/>
            </a:xfrm>
            <a:prstGeom prst="downArrow">
              <a:avLst>
                <a:gd name="adj1" fmla="val 56136"/>
                <a:gd name="adj2" fmla="val 2593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1DEC503-1E59-4846-5755-EC50EBC233F8}"/>
                </a:ext>
              </a:extLst>
            </p:cNvPr>
            <p:cNvSpPr txBox="1"/>
            <p:nvPr/>
          </p:nvSpPr>
          <p:spPr>
            <a:xfrm>
              <a:off x="2448730" y="4978402"/>
              <a:ext cx="2417741" cy="923330"/>
            </a:xfrm>
            <a:prstGeom prst="rect">
              <a:avLst/>
            </a:prstGeom>
            <a:noFill/>
          </p:spPr>
          <p:txBody>
            <a:bodyPr wrap="square" rtlCol="0">
              <a:spAutoFit/>
            </a:bodyPr>
            <a:lstStyle/>
            <a:p>
              <a:pPr algn="ctr"/>
              <a:r>
                <a:rPr lang="en-US" b="1"/>
                <a:t>SYN/ACK</a:t>
              </a:r>
            </a:p>
            <a:p>
              <a:pPr algn="ctr"/>
              <a:r>
                <a:rPr lang="en-US" b="1" err="1"/>
                <a:t>Src</a:t>
              </a:r>
              <a:r>
                <a:rPr lang="en-US" b="1"/>
                <a:t>: S0</a:t>
              </a:r>
            </a:p>
            <a:p>
              <a:pPr algn="ctr"/>
              <a:r>
                <a:rPr lang="en-US" b="1" err="1"/>
                <a:t>Dst</a:t>
              </a:r>
              <a:r>
                <a:rPr lang="en-US" b="1"/>
                <a:t>: C0</a:t>
              </a:r>
            </a:p>
          </p:txBody>
        </p:sp>
      </p:grpSp>
      <p:grpSp>
        <p:nvGrpSpPr>
          <p:cNvPr id="27" name="Group 26">
            <a:extLst>
              <a:ext uri="{FF2B5EF4-FFF2-40B4-BE49-F238E27FC236}">
                <a16:creationId xmlns:a16="http://schemas.microsoft.com/office/drawing/2014/main" id="{C4EFF508-337B-11AC-F414-8C8744CE5067}"/>
              </a:ext>
            </a:extLst>
          </p:cNvPr>
          <p:cNvGrpSpPr/>
          <p:nvPr/>
        </p:nvGrpSpPr>
        <p:grpSpPr>
          <a:xfrm>
            <a:off x="3286565" y="3775112"/>
            <a:ext cx="3896425" cy="2089730"/>
            <a:chOff x="3286565" y="3775112"/>
            <a:chExt cx="3896425" cy="2089730"/>
          </a:xfrm>
        </p:grpSpPr>
        <p:sp>
          <p:nvSpPr>
            <p:cNvPr id="23" name="Rectangle 22">
              <a:extLst>
                <a:ext uri="{FF2B5EF4-FFF2-40B4-BE49-F238E27FC236}">
                  <a16:creationId xmlns:a16="http://schemas.microsoft.com/office/drawing/2014/main" id="{14A101E3-FC9F-56E9-7529-6F8A3653572D}"/>
                </a:ext>
              </a:extLst>
            </p:cNvPr>
            <p:cNvSpPr/>
            <p:nvPr/>
          </p:nvSpPr>
          <p:spPr>
            <a:xfrm>
              <a:off x="6673035" y="3775112"/>
              <a:ext cx="509955" cy="29480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 name="Rectangle 25">
              <a:extLst>
                <a:ext uri="{FF2B5EF4-FFF2-40B4-BE49-F238E27FC236}">
                  <a16:creationId xmlns:a16="http://schemas.microsoft.com/office/drawing/2014/main" id="{4D90264F-7D05-55D6-6FD5-09759395E445}"/>
                </a:ext>
              </a:extLst>
            </p:cNvPr>
            <p:cNvSpPr/>
            <p:nvPr/>
          </p:nvSpPr>
          <p:spPr>
            <a:xfrm>
              <a:off x="3286565" y="5570036"/>
              <a:ext cx="746626" cy="29480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D67A0E3-8C96-76A4-B65D-D63040A6DBBC}"/>
              </a:ext>
            </a:extLst>
          </p:cNvPr>
          <p:cNvGrpSpPr/>
          <p:nvPr/>
        </p:nvGrpSpPr>
        <p:grpSpPr>
          <a:xfrm>
            <a:off x="2364063" y="2167466"/>
            <a:ext cx="2417741" cy="1151467"/>
            <a:chOff x="2330197" y="2167466"/>
            <a:chExt cx="2417741" cy="1151467"/>
          </a:xfrm>
        </p:grpSpPr>
        <p:grpSp>
          <p:nvGrpSpPr>
            <p:cNvPr id="29" name="Group 28">
              <a:extLst>
                <a:ext uri="{FF2B5EF4-FFF2-40B4-BE49-F238E27FC236}">
                  <a16:creationId xmlns:a16="http://schemas.microsoft.com/office/drawing/2014/main" id="{7CE67C7D-AFCE-B36E-D13F-54984379928A}"/>
                </a:ext>
              </a:extLst>
            </p:cNvPr>
            <p:cNvGrpSpPr/>
            <p:nvPr/>
          </p:nvGrpSpPr>
          <p:grpSpPr>
            <a:xfrm>
              <a:off x="2330197" y="2167466"/>
              <a:ext cx="2417741" cy="1151467"/>
              <a:chOff x="2448730" y="4758266"/>
              <a:chExt cx="2417741" cy="1151467"/>
            </a:xfrm>
          </p:grpSpPr>
          <p:sp>
            <p:nvSpPr>
              <p:cNvPr id="30" name="Down Arrow 29">
                <a:extLst>
                  <a:ext uri="{FF2B5EF4-FFF2-40B4-BE49-F238E27FC236}">
                    <a16:creationId xmlns:a16="http://schemas.microsoft.com/office/drawing/2014/main" id="{2746650D-B601-F149-4832-F07DD159ECE5}"/>
                  </a:ext>
                </a:extLst>
              </p:cNvPr>
              <p:cNvSpPr/>
              <p:nvPr/>
            </p:nvSpPr>
            <p:spPr>
              <a:xfrm rot="10800000">
                <a:off x="2912533" y="4758266"/>
                <a:ext cx="1490133" cy="1151467"/>
              </a:xfrm>
              <a:prstGeom prst="downArrow">
                <a:avLst>
                  <a:gd name="adj1" fmla="val 56136"/>
                  <a:gd name="adj2" fmla="val 2593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D91A8756-C702-7FD6-79F9-7179F3D17C6A}"/>
                  </a:ext>
                </a:extLst>
              </p:cNvPr>
              <p:cNvSpPr txBox="1"/>
              <p:nvPr/>
            </p:nvSpPr>
            <p:spPr>
              <a:xfrm>
                <a:off x="2448730" y="4978402"/>
                <a:ext cx="2417741" cy="923330"/>
              </a:xfrm>
              <a:prstGeom prst="rect">
                <a:avLst/>
              </a:prstGeom>
              <a:noFill/>
            </p:spPr>
            <p:txBody>
              <a:bodyPr wrap="square" rtlCol="0">
                <a:spAutoFit/>
              </a:bodyPr>
              <a:lstStyle/>
              <a:p>
                <a:pPr algn="ctr"/>
                <a:r>
                  <a:rPr lang="en-US" b="1"/>
                  <a:t>SYN/ACK</a:t>
                </a:r>
              </a:p>
              <a:p>
                <a:pPr algn="ctr"/>
                <a:r>
                  <a:rPr lang="en-US" b="1" err="1"/>
                  <a:t>Src</a:t>
                </a:r>
                <a:r>
                  <a:rPr lang="en-US" b="1"/>
                  <a:t>: FE</a:t>
                </a:r>
              </a:p>
              <a:p>
                <a:pPr algn="ctr"/>
                <a:r>
                  <a:rPr lang="en-US" b="1" err="1"/>
                  <a:t>Dst</a:t>
                </a:r>
                <a:r>
                  <a:rPr lang="en-US" b="1"/>
                  <a:t>: C0</a:t>
                </a:r>
              </a:p>
            </p:txBody>
          </p:sp>
        </p:grpSp>
        <p:sp>
          <p:nvSpPr>
            <p:cNvPr id="35" name="Rectangle 34">
              <a:extLst>
                <a:ext uri="{FF2B5EF4-FFF2-40B4-BE49-F238E27FC236}">
                  <a16:creationId xmlns:a16="http://schemas.microsoft.com/office/drawing/2014/main" id="{A9E31599-BA0E-6F96-AABD-5E534A21DCC4}"/>
                </a:ext>
              </a:extLst>
            </p:cNvPr>
            <p:cNvSpPr/>
            <p:nvPr/>
          </p:nvSpPr>
          <p:spPr>
            <a:xfrm>
              <a:off x="3168036" y="2708303"/>
              <a:ext cx="746626" cy="29480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2" name="Slide Number Placeholder 1">
            <a:extLst>
              <a:ext uri="{FF2B5EF4-FFF2-40B4-BE49-F238E27FC236}">
                <a16:creationId xmlns:a16="http://schemas.microsoft.com/office/drawing/2014/main" id="{E93FFFC4-3478-56F0-D4BE-7A192BE6531D}"/>
              </a:ext>
            </a:extLst>
          </p:cNvPr>
          <p:cNvSpPr>
            <a:spLocks noGrp="1"/>
          </p:cNvSpPr>
          <p:nvPr>
            <p:ph type="sldNum" sz="quarter" idx="12"/>
          </p:nvPr>
        </p:nvSpPr>
        <p:spPr/>
        <p:txBody>
          <a:bodyPr/>
          <a:lstStyle/>
          <a:p>
            <a:fld id="{CE74A110-DBB9-CA44-8C7F-E2E29250936F}" type="slidenum">
              <a:rPr lang="en-US" smtClean="0"/>
              <a:t>62</a:t>
            </a:fld>
            <a:endParaRPr lang="en-US"/>
          </a:p>
        </p:txBody>
      </p:sp>
    </p:spTree>
    <p:extLst>
      <p:ext uri="{BB962C8B-B14F-4D97-AF65-F5344CB8AC3E}">
        <p14:creationId xmlns:p14="http://schemas.microsoft.com/office/powerpoint/2010/main" val="303988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B16B16F2-21D4-6376-439C-F566D0A6375B}"/>
              </a:ext>
            </a:extLst>
          </p:cNvPr>
          <p:cNvGrpSpPr/>
          <p:nvPr/>
        </p:nvGrpSpPr>
        <p:grpSpPr>
          <a:xfrm>
            <a:off x="2773516" y="1223481"/>
            <a:ext cx="6190566" cy="974387"/>
            <a:chOff x="2773516" y="1223481"/>
            <a:chExt cx="6190566" cy="974387"/>
          </a:xfrm>
        </p:grpSpPr>
        <p:grpSp>
          <p:nvGrpSpPr>
            <p:cNvPr id="42" name="Group 41">
              <a:extLst>
                <a:ext uri="{FF2B5EF4-FFF2-40B4-BE49-F238E27FC236}">
                  <a16:creationId xmlns:a16="http://schemas.microsoft.com/office/drawing/2014/main" id="{B277D57D-CB97-05B1-42C3-4D69520011AC}"/>
                </a:ext>
              </a:extLst>
            </p:cNvPr>
            <p:cNvGrpSpPr/>
            <p:nvPr/>
          </p:nvGrpSpPr>
          <p:grpSpPr>
            <a:xfrm>
              <a:off x="2773516" y="1223481"/>
              <a:ext cx="1108246" cy="974387"/>
              <a:chOff x="1813263" y="33672"/>
              <a:chExt cx="1340978" cy="1179008"/>
            </a:xfrm>
          </p:grpSpPr>
          <p:pic>
            <p:nvPicPr>
              <p:cNvPr id="50" name="Picture 7" descr="Icon&#10;&#10;Description automatically generated">
                <a:extLst>
                  <a:ext uri="{FF2B5EF4-FFF2-40B4-BE49-F238E27FC236}">
                    <a16:creationId xmlns:a16="http://schemas.microsoft.com/office/drawing/2014/main" id="{7BFD6354-724F-B7D9-3DA8-B635BD857DDA}"/>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51" name="TextBox 50">
                <a:extLst>
                  <a:ext uri="{FF2B5EF4-FFF2-40B4-BE49-F238E27FC236}">
                    <a16:creationId xmlns:a16="http://schemas.microsoft.com/office/drawing/2014/main" id="{A236FCC8-8365-529C-A8DB-CF7DB4B4B8E3}"/>
                  </a:ext>
                </a:extLst>
              </p:cNvPr>
              <p:cNvSpPr txBox="1"/>
              <p:nvPr/>
            </p:nvSpPr>
            <p:spPr>
              <a:xfrm>
                <a:off x="1813263" y="33672"/>
                <a:ext cx="11941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C0</a:t>
                </a:r>
              </a:p>
            </p:txBody>
          </p:sp>
        </p:grpSp>
        <p:grpSp>
          <p:nvGrpSpPr>
            <p:cNvPr id="43" name="Group 42">
              <a:extLst>
                <a:ext uri="{FF2B5EF4-FFF2-40B4-BE49-F238E27FC236}">
                  <a16:creationId xmlns:a16="http://schemas.microsoft.com/office/drawing/2014/main" id="{162E15B3-9D0C-558B-94CD-0FD87D1574B4}"/>
                </a:ext>
              </a:extLst>
            </p:cNvPr>
            <p:cNvGrpSpPr/>
            <p:nvPr/>
          </p:nvGrpSpPr>
          <p:grpSpPr>
            <a:xfrm>
              <a:off x="5314676" y="1223481"/>
              <a:ext cx="1108246" cy="974387"/>
              <a:chOff x="1813263" y="33672"/>
              <a:chExt cx="1340978" cy="1179008"/>
            </a:xfrm>
          </p:grpSpPr>
          <p:pic>
            <p:nvPicPr>
              <p:cNvPr id="48" name="Picture 7" descr="Icon&#10;&#10;Description automatically generated">
                <a:extLst>
                  <a:ext uri="{FF2B5EF4-FFF2-40B4-BE49-F238E27FC236}">
                    <a16:creationId xmlns:a16="http://schemas.microsoft.com/office/drawing/2014/main" id="{E4CDF19F-7084-6419-BF80-E71D84970E98}"/>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49" name="TextBox 48">
                <a:extLst>
                  <a:ext uri="{FF2B5EF4-FFF2-40B4-BE49-F238E27FC236}">
                    <a16:creationId xmlns:a16="http://schemas.microsoft.com/office/drawing/2014/main" id="{B4476446-5FF0-9657-81B5-81503D010A29}"/>
                  </a:ext>
                </a:extLst>
              </p:cNvPr>
              <p:cNvSpPr txBox="1"/>
              <p:nvPr/>
            </p:nvSpPr>
            <p:spPr>
              <a:xfrm>
                <a:off x="1813263" y="33672"/>
                <a:ext cx="11941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C1</a:t>
                </a:r>
              </a:p>
            </p:txBody>
          </p:sp>
        </p:grpSp>
        <p:grpSp>
          <p:nvGrpSpPr>
            <p:cNvPr id="45" name="Group 44">
              <a:extLst>
                <a:ext uri="{FF2B5EF4-FFF2-40B4-BE49-F238E27FC236}">
                  <a16:creationId xmlns:a16="http://schemas.microsoft.com/office/drawing/2014/main" id="{89876B34-E4AC-E104-9F6B-1A818DA8CADA}"/>
                </a:ext>
              </a:extLst>
            </p:cNvPr>
            <p:cNvGrpSpPr/>
            <p:nvPr/>
          </p:nvGrpSpPr>
          <p:grpSpPr>
            <a:xfrm>
              <a:off x="7855836" y="1223481"/>
              <a:ext cx="1108246" cy="974387"/>
              <a:chOff x="1813263" y="33672"/>
              <a:chExt cx="1340978" cy="1179008"/>
            </a:xfrm>
          </p:grpSpPr>
          <p:pic>
            <p:nvPicPr>
              <p:cNvPr id="46" name="Picture 7" descr="Icon&#10;&#10;Description automatically generated">
                <a:extLst>
                  <a:ext uri="{FF2B5EF4-FFF2-40B4-BE49-F238E27FC236}">
                    <a16:creationId xmlns:a16="http://schemas.microsoft.com/office/drawing/2014/main" id="{74D98122-C5A3-3349-136F-9FFE8DE702AA}"/>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47" name="TextBox 46">
                <a:extLst>
                  <a:ext uri="{FF2B5EF4-FFF2-40B4-BE49-F238E27FC236}">
                    <a16:creationId xmlns:a16="http://schemas.microsoft.com/office/drawing/2014/main" id="{CA1763AE-C966-2E8A-F289-337DD46461DD}"/>
                  </a:ext>
                </a:extLst>
              </p:cNvPr>
              <p:cNvSpPr txBox="1"/>
              <p:nvPr/>
            </p:nvSpPr>
            <p:spPr>
              <a:xfrm>
                <a:off x="1813263" y="33672"/>
                <a:ext cx="1194175" cy="5586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C2</a:t>
                </a:r>
              </a:p>
            </p:txBody>
          </p:sp>
        </p:grpSp>
      </p:grpSp>
      <p:grpSp>
        <p:nvGrpSpPr>
          <p:cNvPr id="28" name="Group 27">
            <a:extLst>
              <a:ext uri="{FF2B5EF4-FFF2-40B4-BE49-F238E27FC236}">
                <a16:creationId xmlns:a16="http://schemas.microsoft.com/office/drawing/2014/main" id="{B8198DC9-72FB-AD39-0F50-FA4E461E7DAB}"/>
              </a:ext>
            </a:extLst>
          </p:cNvPr>
          <p:cNvGrpSpPr/>
          <p:nvPr/>
        </p:nvGrpSpPr>
        <p:grpSpPr>
          <a:xfrm>
            <a:off x="1324461" y="2954825"/>
            <a:ext cx="9419739" cy="1965050"/>
            <a:chOff x="1324461" y="2954825"/>
            <a:chExt cx="9419739" cy="1965050"/>
          </a:xfrm>
        </p:grpSpPr>
        <p:sp>
          <p:nvSpPr>
            <p:cNvPr id="9" name="Rectangle: Rounded Corners 8">
              <a:extLst>
                <a:ext uri="{FF2B5EF4-FFF2-40B4-BE49-F238E27FC236}">
                  <a16:creationId xmlns:a16="http://schemas.microsoft.com/office/drawing/2014/main" id="{2EA9F2FF-B79A-AF51-B55B-574697A10F9D}"/>
                </a:ext>
              </a:extLst>
            </p:cNvPr>
            <p:cNvSpPr/>
            <p:nvPr/>
          </p:nvSpPr>
          <p:spPr>
            <a:xfrm>
              <a:off x="1447800" y="2980239"/>
              <a:ext cx="9296400" cy="1939636"/>
            </a:xfrm>
            <a:prstGeom prst="round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028" name="Picture 4" descr="Network hub ">
              <a:extLst>
                <a:ext uri="{FF2B5EF4-FFF2-40B4-BE49-F238E27FC236}">
                  <a16:creationId xmlns:a16="http://schemas.microsoft.com/office/drawing/2014/main" id="{CFA0D23E-E081-18DB-DD27-65E55934FF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5518" y="3090980"/>
              <a:ext cx="1622755" cy="1785031"/>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6B1EFAF3-3428-B7F1-8B43-9B39E0EB93F7}"/>
                </a:ext>
              </a:extLst>
            </p:cNvPr>
            <p:cNvSpPr txBox="1"/>
            <p:nvPr/>
          </p:nvSpPr>
          <p:spPr>
            <a:xfrm>
              <a:off x="1324461" y="2954825"/>
              <a:ext cx="1900649" cy="461665"/>
            </a:xfrm>
            <a:prstGeom prst="rect">
              <a:avLst/>
            </a:prstGeom>
            <a:noFill/>
          </p:spPr>
          <p:txBody>
            <a:bodyPr wrap="none" rtlCol="0">
              <a:spAutoFit/>
            </a:bodyPr>
            <a:lstStyle/>
            <a:p>
              <a:r>
                <a:rPr lang="en-US" sz="2400" b="1"/>
                <a:t>Frontend (FE)</a:t>
              </a:r>
            </a:p>
          </p:txBody>
        </p:sp>
      </p:grpSp>
      <p:graphicFrame>
        <p:nvGraphicFramePr>
          <p:cNvPr id="4" name="Table 16">
            <a:extLst>
              <a:ext uri="{FF2B5EF4-FFF2-40B4-BE49-F238E27FC236}">
                <a16:creationId xmlns:a16="http://schemas.microsoft.com/office/drawing/2014/main" id="{3066A11B-4E60-2C26-4779-0AA5F2578D93}"/>
              </a:ext>
            </a:extLst>
          </p:cNvPr>
          <p:cNvGraphicFramePr>
            <a:graphicFrameLocks noGrp="1"/>
          </p:cNvGraphicFramePr>
          <p:nvPr/>
        </p:nvGraphicFramePr>
        <p:xfrm>
          <a:off x="5744632" y="3127511"/>
          <a:ext cx="4745952" cy="1648885"/>
        </p:xfrm>
        <a:graphic>
          <a:graphicData uri="http://schemas.openxmlformats.org/drawingml/2006/table">
            <a:tbl>
              <a:tblPr firstRow="1" bandRow="1">
                <a:tableStyleId>{5C22544A-7EE6-4342-B048-85BDC9FD1C3A}</a:tableStyleId>
              </a:tblPr>
              <a:tblGrid>
                <a:gridCol w="2372976">
                  <a:extLst>
                    <a:ext uri="{9D8B030D-6E8A-4147-A177-3AD203B41FA5}">
                      <a16:colId xmlns:a16="http://schemas.microsoft.com/office/drawing/2014/main" val="1594626085"/>
                    </a:ext>
                  </a:extLst>
                </a:gridCol>
                <a:gridCol w="2372976">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Migration Directory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Key (Client Socket)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Value (Server Socket)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C0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S0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r h="329777">
                <a:tc>
                  <a:txBody>
                    <a:bodyPr/>
                    <a:lstStyle/>
                    <a:p>
                      <a:pPr algn="ctr">
                        <a:lnSpc>
                          <a:spcPts val="1660"/>
                        </a:lnSpc>
                      </a:pPr>
                      <a:endParaRPr lang="en-US" sz="20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898982"/>
                  </a:ext>
                </a:extLst>
              </a:tr>
              <a:tr h="329777">
                <a:tc>
                  <a:txBody>
                    <a:bodyPr/>
                    <a:lstStyle/>
                    <a:p>
                      <a:pPr algn="ctr">
                        <a:lnSpc>
                          <a:spcPts val="1660"/>
                        </a:lnSpc>
                      </a:pPr>
                      <a:endParaRPr lang="en-US" sz="20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4620534"/>
                  </a:ext>
                </a:extLst>
              </a:tr>
            </a:tbl>
          </a:graphicData>
        </a:graphic>
      </p:graphicFrame>
      <p:sp>
        <p:nvSpPr>
          <p:cNvPr id="10" name="Title 1">
            <a:extLst>
              <a:ext uri="{FF2B5EF4-FFF2-40B4-BE49-F238E27FC236}">
                <a16:creationId xmlns:a16="http://schemas.microsoft.com/office/drawing/2014/main" id="{C3B60CAE-4C37-C7E1-49F5-61CD3F3148D4}"/>
              </a:ext>
            </a:extLst>
          </p:cNvPr>
          <p:cNvSpPr txBox="1">
            <a:spLocks/>
          </p:cNvSpPr>
          <p:nvPr/>
        </p:nvSpPr>
        <p:spPr>
          <a:xfrm>
            <a:off x="-38100" y="72655"/>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i="1"/>
              <a:t>Network Ordering</a:t>
            </a:r>
            <a:endParaRPr lang="en-US" sz="5000"/>
          </a:p>
        </p:txBody>
      </p:sp>
      <p:grpSp>
        <p:nvGrpSpPr>
          <p:cNvPr id="21" name="Group 20">
            <a:extLst>
              <a:ext uri="{FF2B5EF4-FFF2-40B4-BE49-F238E27FC236}">
                <a16:creationId xmlns:a16="http://schemas.microsoft.com/office/drawing/2014/main" id="{C70D8E02-9D10-F12B-1D72-CDDCB1785289}"/>
              </a:ext>
            </a:extLst>
          </p:cNvPr>
          <p:cNvGrpSpPr/>
          <p:nvPr/>
        </p:nvGrpSpPr>
        <p:grpSpPr>
          <a:xfrm>
            <a:off x="2750228" y="5422844"/>
            <a:ext cx="6691545" cy="1254063"/>
            <a:chOff x="2750228" y="5422844"/>
            <a:chExt cx="6691545" cy="1254063"/>
          </a:xfrm>
        </p:grpSpPr>
        <p:grpSp>
          <p:nvGrpSpPr>
            <p:cNvPr id="11" name="Group 10">
              <a:extLst>
                <a:ext uri="{FF2B5EF4-FFF2-40B4-BE49-F238E27FC236}">
                  <a16:creationId xmlns:a16="http://schemas.microsoft.com/office/drawing/2014/main" id="{0CA00F29-57B8-75F3-AB01-FE3062EA7657}"/>
                </a:ext>
              </a:extLst>
            </p:cNvPr>
            <p:cNvGrpSpPr/>
            <p:nvPr/>
          </p:nvGrpSpPr>
          <p:grpSpPr>
            <a:xfrm>
              <a:off x="2750228" y="5422844"/>
              <a:ext cx="1542959" cy="1254063"/>
              <a:chOff x="5057775" y="5417994"/>
              <a:chExt cx="1542959" cy="1254063"/>
            </a:xfrm>
          </p:grpSpPr>
          <p:grpSp>
            <p:nvGrpSpPr>
              <p:cNvPr id="5" name="Group 4">
                <a:extLst>
                  <a:ext uri="{FF2B5EF4-FFF2-40B4-BE49-F238E27FC236}">
                    <a16:creationId xmlns:a16="http://schemas.microsoft.com/office/drawing/2014/main" id="{D6214A20-4AF9-19B3-4D66-964C89951DD9}"/>
                  </a:ext>
                </a:extLst>
              </p:cNvPr>
              <p:cNvGrpSpPr/>
              <p:nvPr/>
            </p:nvGrpSpPr>
            <p:grpSpPr>
              <a:xfrm>
                <a:off x="5346270" y="5437919"/>
                <a:ext cx="1254464" cy="1234138"/>
                <a:chOff x="4746504" y="1547938"/>
                <a:chExt cx="1140422" cy="1121944"/>
              </a:xfrm>
            </p:grpSpPr>
            <p:pic>
              <p:nvPicPr>
                <p:cNvPr id="12" name="Picture 51" descr="A picture containing electronics, projector&#10;&#10;Description automatically generated">
                  <a:extLst>
                    <a:ext uri="{FF2B5EF4-FFF2-40B4-BE49-F238E27FC236}">
                      <a16:creationId xmlns:a16="http://schemas.microsoft.com/office/drawing/2014/main" id="{5CC06CE4-58EB-8FAF-1116-1D01C64BBA0B}"/>
                    </a:ext>
                  </a:extLst>
                </p:cNvPr>
                <p:cNvPicPr>
                  <a:picLocks noChangeAspect="1"/>
                </p:cNvPicPr>
                <p:nvPr/>
              </p:nvPicPr>
              <p:blipFill>
                <a:blip r:embed="rId5"/>
                <a:stretch>
                  <a:fillRect/>
                </a:stretch>
              </p:blipFill>
              <p:spPr>
                <a:xfrm>
                  <a:off x="4746504" y="1547938"/>
                  <a:ext cx="1140422" cy="1121944"/>
                </a:xfrm>
                <a:prstGeom prst="rect">
                  <a:avLst/>
                </a:prstGeom>
              </p:spPr>
            </p:pic>
            <p:sp>
              <p:nvSpPr>
                <p:cNvPr id="13" name="TextBox 12">
                  <a:extLst>
                    <a:ext uri="{FF2B5EF4-FFF2-40B4-BE49-F238E27FC236}">
                      <a16:creationId xmlns:a16="http://schemas.microsoft.com/office/drawing/2014/main" id="{B6B51C69-9821-F1E4-F274-633A4B81980F}"/>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sp>
            <p:nvSpPr>
              <p:cNvPr id="44" name="Rectangle 43">
                <a:extLst>
                  <a:ext uri="{FF2B5EF4-FFF2-40B4-BE49-F238E27FC236}">
                    <a16:creationId xmlns:a16="http://schemas.microsoft.com/office/drawing/2014/main" id="{6C58781E-F47D-D8EB-BEBD-C5A9113DA6A8}"/>
                  </a:ext>
                </a:extLst>
              </p:cNvPr>
              <p:cNvSpPr/>
              <p:nvPr/>
            </p:nvSpPr>
            <p:spPr>
              <a:xfrm>
                <a:off x="5057775" y="5417994"/>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E7F8ECD-FC2B-4A1B-84F6-FE61E28DAB3E}"/>
                </a:ext>
              </a:extLst>
            </p:cNvPr>
            <p:cNvGrpSpPr/>
            <p:nvPr/>
          </p:nvGrpSpPr>
          <p:grpSpPr>
            <a:xfrm>
              <a:off x="7898814" y="5422844"/>
              <a:ext cx="1542959" cy="1254063"/>
              <a:chOff x="5057775" y="5417994"/>
              <a:chExt cx="1542959" cy="1254063"/>
            </a:xfrm>
          </p:grpSpPr>
          <p:grpSp>
            <p:nvGrpSpPr>
              <p:cNvPr id="16" name="Group 15">
                <a:extLst>
                  <a:ext uri="{FF2B5EF4-FFF2-40B4-BE49-F238E27FC236}">
                    <a16:creationId xmlns:a16="http://schemas.microsoft.com/office/drawing/2014/main" id="{C24FFAE4-14A4-54EA-A6A4-1C219F2479E4}"/>
                  </a:ext>
                </a:extLst>
              </p:cNvPr>
              <p:cNvGrpSpPr/>
              <p:nvPr/>
            </p:nvGrpSpPr>
            <p:grpSpPr>
              <a:xfrm>
                <a:off x="5346270" y="5437919"/>
                <a:ext cx="1254464" cy="1234138"/>
                <a:chOff x="4746504" y="1547938"/>
                <a:chExt cx="1140422" cy="1121944"/>
              </a:xfrm>
            </p:grpSpPr>
            <p:pic>
              <p:nvPicPr>
                <p:cNvPr id="33" name="Picture 51" descr="A picture containing electronics, projector&#10;&#10;Description automatically generated">
                  <a:extLst>
                    <a:ext uri="{FF2B5EF4-FFF2-40B4-BE49-F238E27FC236}">
                      <a16:creationId xmlns:a16="http://schemas.microsoft.com/office/drawing/2014/main" id="{B0D20D3D-D259-9FA8-0AF5-1AFCE1F49CBE}"/>
                    </a:ext>
                  </a:extLst>
                </p:cNvPr>
                <p:cNvPicPr>
                  <a:picLocks noChangeAspect="1"/>
                </p:cNvPicPr>
                <p:nvPr/>
              </p:nvPicPr>
              <p:blipFill>
                <a:blip r:embed="rId5"/>
                <a:stretch>
                  <a:fillRect/>
                </a:stretch>
              </p:blipFill>
              <p:spPr>
                <a:xfrm>
                  <a:off x="4746504" y="1547938"/>
                  <a:ext cx="1140422" cy="1121944"/>
                </a:xfrm>
                <a:prstGeom prst="rect">
                  <a:avLst/>
                </a:prstGeom>
              </p:spPr>
            </p:pic>
            <p:sp>
              <p:nvSpPr>
                <p:cNvPr id="34" name="TextBox 33">
                  <a:extLst>
                    <a:ext uri="{FF2B5EF4-FFF2-40B4-BE49-F238E27FC236}">
                      <a16:creationId xmlns:a16="http://schemas.microsoft.com/office/drawing/2014/main" id="{EC55BC70-5852-65D1-D5F0-7733A7234A43}"/>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sp>
            <p:nvSpPr>
              <p:cNvPr id="19" name="Rectangle 18">
                <a:extLst>
                  <a:ext uri="{FF2B5EF4-FFF2-40B4-BE49-F238E27FC236}">
                    <a16:creationId xmlns:a16="http://schemas.microsoft.com/office/drawing/2014/main" id="{C729274F-E725-B18F-678C-CB533988E429}"/>
                  </a:ext>
                </a:extLst>
              </p:cNvPr>
              <p:cNvSpPr/>
              <p:nvPr/>
            </p:nvSpPr>
            <p:spPr>
              <a:xfrm>
                <a:off x="5057775" y="5417994"/>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aphicFrame>
        <p:nvGraphicFramePr>
          <p:cNvPr id="8" name="Table 16">
            <a:extLst>
              <a:ext uri="{FF2B5EF4-FFF2-40B4-BE49-F238E27FC236}">
                <a16:creationId xmlns:a16="http://schemas.microsoft.com/office/drawing/2014/main" id="{E9563A13-DF77-8230-3951-BD178F95A04F}"/>
              </a:ext>
            </a:extLst>
          </p:cNvPr>
          <p:cNvGraphicFramePr>
            <a:graphicFrameLocks noGrp="1"/>
          </p:cNvGraphicFramePr>
          <p:nvPr>
            <p:extLst>
              <p:ext uri="{D42A27DB-BD31-4B8C-83A1-F6EECF244321}">
                <p14:modId xmlns:p14="http://schemas.microsoft.com/office/powerpoint/2010/main" val="3621954317"/>
              </p:ext>
            </p:extLst>
          </p:nvPr>
        </p:nvGraphicFramePr>
        <p:xfrm>
          <a:off x="3140693" y="3466177"/>
          <a:ext cx="2435428" cy="989331"/>
        </p:xfrm>
        <a:graphic>
          <a:graphicData uri="http://schemas.openxmlformats.org/drawingml/2006/table">
            <a:tbl>
              <a:tblPr firstRow="1" bandRow="1">
                <a:tableStyleId>{5C22544A-7EE6-4342-B048-85BDC9FD1C3A}</a:tableStyleId>
              </a:tblPr>
              <a:tblGrid>
                <a:gridCol w="1217714">
                  <a:extLst>
                    <a:ext uri="{9D8B030D-6E8A-4147-A177-3AD203B41FA5}">
                      <a16:colId xmlns:a16="http://schemas.microsoft.com/office/drawing/2014/main" val="1594626085"/>
                    </a:ext>
                  </a:extLst>
                </a:gridCol>
                <a:gridCol w="1217714">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Minimum Workload</a:t>
                      </a:r>
                    </a:p>
                  </a:txBody>
                  <a:tcPr marL="100584" marR="10058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Server</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Workload</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S0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bl>
          </a:graphicData>
        </a:graphic>
      </p:graphicFrame>
      <p:grpSp>
        <p:nvGrpSpPr>
          <p:cNvPr id="2" name="Group 1">
            <a:extLst>
              <a:ext uri="{FF2B5EF4-FFF2-40B4-BE49-F238E27FC236}">
                <a16:creationId xmlns:a16="http://schemas.microsoft.com/office/drawing/2014/main" id="{A396A9DD-317D-E3CD-9407-7620F301FF98}"/>
              </a:ext>
            </a:extLst>
          </p:cNvPr>
          <p:cNvGrpSpPr/>
          <p:nvPr/>
        </p:nvGrpSpPr>
        <p:grpSpPr>
          <a:xfrm>
            <a:off x="2364064" y="2015066"/>
            <a:ext cx="2417741" cy="1151467"/>
            <a:chOff x="3481664" y="5486399"/>
            <a:chExt cx="2417741" cy="1151467"/>
          </a:xfrm>
        </p:grpSpPr>
        <p:sp>
          <p:nvSpPr>
            <p:cNvPr id="3" name="Down Arrow 2">
              <a:extLst>
                <a:ext uri="{FF2B5EF4-FFF2-40B4-BE49-F238E27FC236}">
                  <a16:creationId xmlns:a16="http://schemas.microsoft.com/office/drawing/2014/main" id="{31EA800A-8D97-2238-3101-C3C1FC3C91A3}"/>
                </a:ext>
              </a:extLst>
            </p:cNvPr>
            <p:cNvSpPr/>
            <p:nvPr/>
          </p:nvSpPr>
          <p:spPr>
            <a:xfrm>
              <a:off x="3945467" y="5486399"/>
              <a:ext cx="1490133" cy="1151467"/>
            </a:xfrm>
            <a:prstGeom prst="downArrow">
              <a:avLst>
                <a:gd name="adj1" fmla="val 56136"/>
                <a:gd name="adj2" fmla="val 2593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54700B6-C0F7-8AFF-6360-60E3785905DE}"/>
                </a:ext>
              </a:extLst>
            </p:cNvPr>
            <p:cNvSpPr txBox="1"/>
            <p:nvPr/>
          </p:nvSpPr>
          <p:spPr>
            <a:xfrm>
              <a:off x="3481664" y="5520270"/>
              <a:ext cx="2417741" cy="923330"/>
            </a:xfrm>
            <a:prstGeom prst="rect">
              <a:avLst/>
            </a:prstGeom>
            <a:noFill/>
          </p:spPr>
          <p:txBody>
            <a:bodyPr wrap="square" rtlCol="0">
              <a:spAutoFit/>
            </a:bodyPr>
            <a:lstStyle/>
            <a:p>
              <a:pPr algn="ctr"/>
              <a:r>
                <a:rPr lang="en-US" b="1"/>
                <a:t>ACK</a:t>
              </a:r>
            </a:p>
            <a:p>
              <a:pPr algn="ctr"/>
              <a:r>
                <a:rPr lang="en-US" b="1" err="1"/>
                <a:t>Src</a:t>
              </a:r>
              <a:r>
                <a:rPr lang="en-US" b="1"/>
                <a:t>: C0</a:t>
              </a:r>
            </a:p>
            <a:p>
              <a:pPr algn="ctr"/>
              <a:r>
                <a:rPr lang="en-US" b="1" err="1"/>
                <a:t>Dst</a:t>
              </a:r>
              <a:r>
                <a:rPr lang="en-US" b="1"/>
                <a:t>: FE</a:t>
              </a:r>
            </a:p>
          </p:txBody>
        </p:sp>
      </p:grpSp>
      <p:grpSp>
        <p:nvGrpSpPr>
          <p:cNvPr id="7" name="Group 6">
            <a:extLst>
              <a:ext uri="{FF2B5EF4-FFF2-40B4-BE49-F238E27FC236}">
                <a16:creationId xmlns:a16="http://schemas.microsoft.com/office/drawing/2014/main" id="{29451BB6-EBEF-2F4A-1470-509136074D27}"/>
              </a:ext>
            </a:extLst>
          </p:cNvPr>
          <p:cNvGrpSpPr/>
          <p:nvPr/>
        </p:nvGrpSpPr>
        <p:grpSpPr>
          <a:xfrm>
            <a:off x="2465664" y="4796694"/>
            <a:ext cx="2417741" cy="1151467"/>
            <a:chOff x="2465664" y="4673599"/>
            <a:chExt cx="2417741" cy="1151467"/>
          </a:xfrm>
        </p:grpSpPr>
        <p:grpSp>
          <p:nvGrpSpPr>
            <p:cNvPr id="14" name="Group 13">
              <a:extLst>
                <a:ext uri="{FF2B5EF4-FFF2-40B4-BE49-F238E27FC236}">
                  <a16:creationId xmlns:a16="http://schemas.microsoft.com/office/drawing/2014/main" id="{39FFDDD4-B76F-B46A-25F8-0BD8ECDA16CA}"/>
                </a:ext>
              </a:extLst>
            </p:cNvPr>
            <p:cNvGrpSpPr/>
            <p:nvPr/>
          </p:nvGrpSpPr>
          <p:grpSpPr>
            <a:xfrm>
              <a:off x="2465664" y="4673599"/>
              <a:ext cx="2417741" cy="1151467"/>
              <a:chOff x="3481664" y="5486399"/>
              <a:chExt cx="2417741" cy="1151467"/>
            </a:xfrm>
          </p:grpSpPr>
          <p:sp>
            <p:nvSpPr>
              <p:cNvPr id="24" name="Down Arrow 23">
                <a:extLst>
                  <a:ext uri="{FF2B5EF4-FFF2-40B4-BE49-F238E27FC236}">
                    <a16:creationId xmlns:a16="http://schemas.microsoft.com/office/drawing/2014/main" id="{25D9F50B-04AD-FF2D-E7D8-9A14CFD76E01}"/>
                  </a:ext>
                </a:extLst>
              </p:cNvPr>
              <p:cNvSpPr/>
              <p:nvPr/>
            </p:nvSpPr>
            <p:spPr>
              <a:xfrm>
                <a:off x="3945467" y="5486399"/>
                <a:ext cx="1490133" cy="1151467"/>
              </a:xfrm>
              <a:prstGeom prst="downArrow">
                <a:avLst>
                  <a:gd name="adj1" fmla="val 56136"/>
                  <a:gd name="adj2" fmla="val 2593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20EFC245-5AEF-C647-2060-B079B43D5B40}"/>
                  </a:ext>
                </a:extLst>
              </p:cNvPr>
              <p:cNvSpPr txBox="1"/>
              <p:nvPr/>
            </p:nvSpPr>
            <p:spPr>
              <a:xfrm>
                <a:off x="3481664" y="5520270"/>
                <a:ext cx="2417741" cy="923330"/>
              </a:xfrm>
              <a:prstGeom prst="rect">
                <a:avLst/>
              </a:prstGeom>
              <a:noFill/>
            </p:spPr>
            <p:txBody>
              <a:bodyPr wrap="square" rtlCol="0">
                <a:spAutoFit/>
              </a:bodyPr>
              <a:lstStyle/>
              <a:p>
                <a:pPr algn="ctr"/>
                <a:r>
                  <a:rPr lang="en-US" b="1"/>
                  <a:t>ACK</a:t>
                </a:r>
              </a:p>
              <a:p>
                <a:pPr algn="ctr"/>
                <a:r>
                  <a:rPr lang="en-US" b="1" err="1"/>
                  <a:t>Src</a:t>
                </a:r>
                <a:r>
                  <a:rPr lang="en-US" b="1"/>
                  <a:t>: C0</a:t>
                </a:r>
              </a:p>
              <a:p>
                <a:pPr algn="ctr"/>
                <a:r>
                  <a:rPr lang="en-US" b="1" err="1"/>
                  <a:t>Dst</a:t>
                </a:r>
                <a:r>
                  <a:rPr lang="en-US" b="1"/>
                  <a:t>: S0</a:t>
                </a:r>
              </a:p>
            </p:txBody>
          </p:sp>
        </p:grpSp>
        <p:sp>
          <p:nvSpPr>
            <p:cNvPr id="17" name="Rectangle 16">
              <a:extLst>
                <a:ext uri="{FF2B5EF4-FFF2-40B4-BE49-F238E27FC236}">
                  <a16:creationId xmlns:a16="http://schemas.microsoft.com/office/drawing/2014/main" id="{BD1CB413-272E-204D-EE48-9B759827BFFD}"/>
                </a:ext>
              </a:extLst>
            </p:cNvPr>
            <p:cNvSpPr/>
            <p:nvPr/>
          </p:nvSpPr>
          <p:spPr>
            <a:xfrm>
              <a:off x="3303498" y="5265241"/>
              <a:ext cx="746626" cy="29480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36" name="Rectangle 35">
            <a:extLst>
              <a:ext uri="{FF2B5EF4-FFF2-40B4-BE49-F238E27FC236}">
                <a16:creationId xmlns:a16="http://schemas.microsoft.com/office/drawing/2014/main" id="{0CFF2B69-4CB1-6521-5E9B-50489B1D4DE1}"/>
              </a:ext>
            </a:extLst>
          </p:cNvPr>
          <p:cNvSpPr/>
          <p:nvPr/>
        </p:nvSpPr>
        <p:spPr>
          <a:xfrm>
            <a:off x="6536983" y="3775112"/>
            <a:ext cx="3118849" cy="29480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7" name="Rectangle 36">
            <a:extLst>
              <a:ext uri="{FF2B5EF4-FFF2-40B4-BE49-F238E27FC236}">
                <a16:creationId xmlns:a16="http://schemas.microsoft.com/office/drawing/2014/main" id="{0B6B9C88-DD93-029E-0CA5-97B63EC65909}"/>
              </a:ext>
            </a:extLst>
          </p:cNvPr>
          <p:cNvSpPr/>
          <p:nvPr/>
        </p:nvSpPr>
        <p:spPr>
          <a:xfrm>
            <a:off x="3201898" y="2335776"/>
            <a:ext cx="746626" cy="29480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Slide Number Placeholder 17">
            <a:extLst>
              <a:ext uri="{FF2B5EF4-FFF2-40B4-BE49-F238E27FC236}">
                <a16:creationId xmlns:a16="http://schemas.microsoft.com/office/drawing/2014/main" id="{8B6E2463-2DBF-C8D9-3029-342782D341D0}"/>
              </a:ext>
            </a:extLst>
          </p:cNvPr>
          <p:cNvSpPr>
            <a:spLocks noGrp="1"/>
          </p:cNvSpPr>
          <p:nvPr>
            <p:ph type="sldNum" sz="quarter" idx="12"/>
          </p:nvPr>
        </p:nvSpPr>
        <p:spPr/>
        <p:txBody>
          <a:bodyPr/>
          <a:lstStyle/>
          <a:p>
            <a:fld id="{CE74A110-DBB9-CA44-8C7F-E2E29250936F}" type="slidenum">
              <a:rPr lang="en-US" smtClean="0"/>
              <a:t>63</a:t>
            </a:fld>
            <a:endParaRPr lang="en-US"/>
          </a:p>
        </p:txBody>
      </p:sp>
    </p:spTree>
    <p:extLst>
      <p:ext uri="{BB962C8B-B14F-4D97-AF65-F5344CB8AC3E}">
        <p14:creationId xmlns:p14="http://schemas.microsoft.com/office/powerpoint/2010/main" val="92599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B16B16F2-21D4-6376-439C-F566D0A6375B}"/>
              </a:ext>
            </a:extLst>
          </p:cNvPr>
          <p:cNvGrpSpPr/>
          <p:nvPr/>
        </p:nvGrpSpPr>
        <p:grpSpPr>
          <a:xfrm>
            <a:off x="2773516" y="1223481"/>
            <a:ext cx="6190566" cy="974387"/>
            <a:chOff x="2773516" y="1223481"/>
            <a:chExt cx="6190566" cy="974387"/>
          </a:xfrm>
        </p:grpSpPr>
        <p:grpSp>
          <p:nvGrpSpPr>
            <p:cNvPr id="42" name="Group 41">
              <a:extLst>
                <a:ext uri="{FF2B5EF4-FFF2-40B4-BE49-F238E27FC236}">
                  <a16:creationId xmlns:a16="http://schemas.microsoft.com/office/drawing/2014/main" id="{B277D57D-CB97-05B1-42C3-4D69520011AC}"/>
                </a:ext>
              </a:extLst>
            </p:cNvPr>
            <p:cNvGrpSpPr/>
            <p:nvPr/>
          </p:nvGrpSpPr>
          <p:grpSpPr>
            <a:xfrm>
              <a:off x="2773516" y="1223481"/>
              <a:ext cx="1108246" cy="974387"/>
              <a:chOff x="1813263" y="33672"/>
              <a:chExt cx="1340978" cy="1179008"/>
            </a:xfrm>
          </p:grpSpPr>
          <p:pic>
            <p:nvPicPr>
              <p:cNvPr id="50" name="Picture 7" descr="Icon&#10;&#10;Description automatically generated">
                <a:extLst>
                  <a:ext uri="{FF2B5EF4-FFF2-40B4-BE49-F238E27FC236}">
                    <a16:creationId xmlns:a16="http://schemas.microsoft.com/office/drawing/2014/main" id="{7BFD6354-724F-B7D9-3DA8-B635BD857DDA}"/>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51" name="TextBox 50">
                <a:extLst>
                  <a:ext uri="{FF2B5EF4-FFF2-40B4-BE49-F238E27FC236}">
                    <a16:creationId xmlns:a16="http://schemas.microsoft.com/office/drawing/2014/main" id="{A236FCC8-8365-529C-A8DB-CF7DB4B4B8E3}"/>
                  </a:ext>
                </a:extLst>
              </p:cNvPr>
              <p:cNvSpPr txBox="1"/>
              <p:nvPr/>
            </p:nvSpPr>
            <p:spPr>
              <a:xfrm>
                <a:off x="1813263" y="33672"/>
                <a:ext cx="11941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C0</a:t>
                </a:r>
              </a:p>
            </p:txBody>
          </p:sp>
        </p:grpSp>
        <p:grpSp>
          <p:nvGrpSpPr>
            <p:cNvPr id="43" name="Group 42">
              <a:extLst>
                <a:ext uri="{FF2B5EF4-FFF2-40B4-BE49-F238E27FC236}">
                  <a16:creationId xmlns:a16="http://schemas.microsoft.com/office/drawing/2014/main" id="{162E15B3-9D0C-558B-94CD-0FD87D1574B4}"/>
                </a:ext>
              </a:extLst>
            </p:cNvPr>
            <p:cNvGrpSpPr/>
            <p:nvPr/>
          </p:nvGrpSpPr>
          <p:grpSpPr>
            <a:xfrm>
              <a:off x="5314676" y="1223481"/>
              <a:ext cx="1108246" cy="974387"/>
              <a:chOff x="1813263" y="33672"/>
              <a:chExt cx="1340978" cy="1179008"/>
            </a:xfrm>
          </p:grpSpPr>
          <p:pic>
            <p:nvPicPr>
              <p:cNvPr id="48" name="Picture 7" descr="Icon&#10;&#10;Description automatically generated">
                <a:extLst>
                  <a:ext uri="{FF2B5EF4-FFF2-40B4-BE49-F238E27FC236}">
                    <a16:creationId xmlns:a16="http://schemas.microsoft.com/office/drawing/2014/main" id="{E4CDF19F-7084-6419-BF80-E71D84970E98}"/>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49" name="TextBox 48">
                <a:extLst>
                  <a:ext uri="{FF2B5EF4-FFF2-40B4-BE49-F238E27FC236}">
                    <a16:creationId xmlns:a16="http://schemas.microsoft.com/office/drawing/2014/main" id="{B4476446-5FF0-9657-81B5-81503D010A29}"/>
                  </a:ext>
                </a:extLst>
              </p:cNvPr>
              <p:cNvSpPr txBox="1"/>
              <p:nvPr/>
            </p:nvSpPr>
            <p:spPr>
              <a:xfrm>
                <a:off x="1813263" y="33672"/>
                <a:ext cx="11941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C1</a:t>
                </a:r>
              </a:p>
            </p:txBody>
          </p:sp>
        </p:grpSp>
        <p:grpSp>
          <p:nvGrpSpPr>
            <p:cNvPr id="45" name="Group 44">
              <a:extLst>
                <a:ext uri="{FF2B5EF4-FFF2-40B4-BE49-F238E27FC236}">
                  <a16:creationId xmlns:a16="http://schemas.microsoft.com/office/drawing/2014/main" id="{89876B34-E4AC-E104-9F6B-1A818DA8CADA}"/>
                </a:ext>
              </a:extLst>
            </p:cNvPr>
            <p:cNvGrpSpPr/>
            <p:nvPr/>
          </p:nvGrpSpPr>
          <p:grpSpPr>
            <a:xfrm>
              <a:off x="7855836" y="1223481"/>
              <a:ext cx="1108246" cy="974387"/>
              <a:chOff x="1813263" y="33672"/>
              <a:chExt cx="1340978" cy="1179008"/>
            </a:xfrm>
          </p:grpSpPr>
          <p:pic>
            <p:nvPicPr>
              <p:cNvPr id="46" name="Picture 7" descr="Icon&#10;&#10;Description automatically generated">
                <a:extLst>
                  <a:ext uri="{FF2B5EF4-FFF2-40B4-BE49-F238E27FC236}">
                    <a16:creationId xmlns:a16="http://schemas.microsoft.com/office/drawing/2014/main" id="{74D98122-C5A3-3349-136F-9FFE8DE702AA}"/>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47" name="TextBox 46">
                <a:extLst>
                  <a:ext uri="{FF2B5EF4-FFF2-40B4-BE49-F238E27FC236}">
                    <a16:creationId xmlns:a16="http://schemas.microsoft.com/office/drawing/2014/main" id="{CA1763AE-C966-2E8A-F289-337DD46461DD}"/>
                  </a:ext>
                </a:extLst>
              </p:cNvPr>
              <p:cNvSpPr txBox="1"/>
              <p:nvPr/>
            </p:nvSpPr>
            <p:spPr>
              <a:xfrm>
                <a:off x="1813263" y="33672"/>
                <a:ext cx="1194175" cy="5586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C2</a:t>
                </a:r>
              </a:p>
            </p:txBody>
          </p:sp>
        </p:grpSp>
      </p:grpSp>
      <p:grpSp>
        <p:nvGrpSpPr>
          <p:cNvPr id="28" name="Group 27">
            <a:extLst>
              <a:ext uri="{FF2B5EF4-FFF2-40B4-BE49-F238E27FC236}">
                <a16:creationId xmlns:a16="http://schemas.microsoft.com/office/drawing/2014/main" id="{B8198DC9-72FB-AD39-0F50-FA4E461E7DAB}"/>
              </a:ext>
            </a:extLst>
          </p:cNvPr>
          <p:cNvGrpSpPr/>
          <p:nvPr/>
        </p:nvGrpSpPr>
        <p:grpSpPr>
          <a:xfrm>
            <a:off x="1324461" y="2954825"/>
            <a:ext cx="9419739" cy="1965050"/>
            <a:chOff x="1324461" y="2954825"/>
            <a:chExt cx="9419739" cy="1965050"/>
          </a:xfrm>
        </p:grpSpPr>
        <p:sp>
          <p:nvSpPr>
            <p:cNvPr id="9" name="Rectangle: Rounded Corners 8">
              <a:extLst>
                <a:ext uri="{FF2B5EF4-FFF2-40B4-BE49-F238E27FC236}">
                  <a16:creationId xmlns:a16="http://schemas.microsoft.com/office/drawing/2014/main" id="{2EA9F2FF-B79A-AF51-B55B-574697A10F9D}"/>
                </a:ext>
              </a:extLst>
            </p:cNvPr>
            <p:cNvSpPr/>
            <p:nvPr/>
          </p:nvSpPr>
          <p:spPr>
            <a:xfrm>
              <a:off x="1447800" y="2980239"/>
              <a:ext cx="9296400" cy="1939636"/>
            </a:xfrm>
            <a:prstGeom prst="round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028" name="Picture 4" descr="Network hub ">
              <a:extLst>
                <a:ext uri="{FF2B5EF4-FFF2-40B4-BE49-F238E27FC236}">
                  <a16:creationId xmlns:a16="http://schemas.microsoft.com/office/drawing/2014/main" id="{CFA0D23E-E081-18DB-DD27-65E55934FF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5518" y="3090980"/>
              <a:ext cx="1622755" cy="1785031"/>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6B1EFAF3-3428-B7F1-8B43-9B39E0EB93F7}"/>
                </a:ext>
              </a:extLst>
            </p:cNvPr>
            <p:cNvSpPr txBox="1"/>
            <p:nvPr/>
          </p:nvSpPr>
          <p:spPr>
            <a:xfrm>
              <a:off x="1324461" y="2954825"/>
              <a:ext cx="1900649" cy="461665"/>
            </a:xfrm>
            <a:prstGeom prst="rect">
              <a:avLst/>
            </a:prstGeom>
            <a:noFill/>
          </p:spPr>
          <p:txBody>
            <a:bodyPr wrap="none" rtlCol="0">
              <a:spAutoFit/>
            </a:bodyPr>
            <a:lstStyle/>
            <a:p>
              <a:r>
                <a:rPr lang="en-US" sz="2400" b="1"/>
                <a:t>Frontend (FE)</a:t>
              </a:r>
            </a:p>
          </p:txBody>
        </p:sp>
      </p:grpSp>
      <p:graphicFrame>
        <p:nvGraphicFramePr>
          <p:cNvPr id="4" name="Table 16">
            <a:extLst>
              <a:ext uri="{FF2B5EF4-FFF2-40B4-BE49-F238E27FC236}">
                <a16:creationId xmlns:a16="http://schemas.microsoft.com/office/drawing/2014/main" id="{3066A11B-4E60-2C26-4779-0AA5F2578D93}"/>
              </a:ext>
            </a:extLst>
          </p:cNvPr>
          <p:cNvGraphicFramePr>
            <a:graphicFrameLocks noGrp="1"/>
          </p:cNvGraphicFramePr>
          <p:nvPr/>
        </p:nvGraphicFramePr>
        <p:xfrm>
          <a:off x="5744632" y="3127511"/>
          <a:ext cx="4745952" cy="1648885"/>
        </p:xfrm>
        <a:graphic>
          <a:graphicData uri="http://schemas.openxmlformats.org/drawingml/2006/table">
            <a:tbl>
              <a:tblPr firstRow="1" bandRow="1">
                <a:tableStyleId>{5C22544A-7EE6-4342-B048-85BDC9FD1C3A}</a:tableStyleId>
              </a:tblPr>
              <a:tblGrid>
                <a:gridCol w="2372976">
                  <a:extLst>
                    <a:ext uri="{9D8B030D-6E8A-4147-A177-3AD203B41FA5}">
                      <a16:colId xmlns:a16="http://schemas.microsoft.com/office/drawing/2014/main" val="1594626085"/>
                    </a:ext>
                  </a:extLst>
                </a:gridCol>
                <a:gridCol w="2372976">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Migration Directory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Key (Client Socket)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Value (Server Socket)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C0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S0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r h="329777">
                <a:tc>
                  <a:txBody>
                    <a:bodyPr/>
                    <a:lstStyle/>
                    <a:p>
                      <a:pPr algn="ctr">
                        <a:lnSpc>
                          <a:spcPts val="1660"/>
                        </a:lnSpc>
                      </a:pPr>
                      <a:endParaRPr lang="en-US" sz="20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898982"/>
                  </a:ext>
                </a:extLst>
              </a:tr>
              <a:tr h="329777">
                <a:tc>
                  <a:txBody>
                    <a:bodyPr/>
                    <a:lstStyle/>
                    <a:p>
                      <a:pPr algn="ctr">
                        <a:lnSpc>
                          <a:spcPts val="1660"/>
                        </a:lnSpc>
                      </a:pPr>
                      <a:endParaRPr lang="en-US" sz="20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4620534"/>
                  </a:ext>
                </a:extLst>
              </a:tr>
            </a:tbl>
          </a:graphicData>
        </a:graphic>
      </p:graphicFrame>
      <p:sp>
        <p:nvSpPr>
          <p:cNvPr id="10" name="Title 1">
            <a:extLst>
              <a:ext uri="{FF2B5EF4-FFF2-40B4-BE49-F238E27FC236}">
                <a16:creationId xmlns:a16="http://schemas.microsoft.com/office/drawing/2014/main" id="{C3B60CAE-4C37-C7E1-49F5-61CD3F3148D4}"/>
              </a:ext>
            </a:extLst>
          </p:cNvPr>
          <p:cNvSpPr txBox="1">
            <a:spLocks/>
          </p:cNvSpPr>
          <p:nvPr/>
        </p:nvSpPr>
        <p:spPr>
          <a:xfrm>
            <a:off x="-38100" y="72655"/>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i="1"/>
              <a:t>Network Ordering</a:t>
            </a:r>
            <a:endParaRPr lang="en-US" sz="5000"/>
          </a:p>
        </p:txBody>
      </p:sp>
      <p:grpSp>
        <p:nvGrpSpPr>
          <p:cNvPr id="21" name="Group 20">
            <a:extLst>
              <a:ext uri="{FF2B5EF4-FFF2-40B4-BE49-F238E27FC236}">
                <a16:creationId xmlns:a16="http://schemas.microsoft.com/office/drawing/2014/main" id="{C70D8E02-9D10-F12B-1D72-CDDCB1785289}"/>
              </a:ext>
            </a:extLst>
          </p:cNvPr>
          <p:cNvGrpSpPr/>
          <p:nvPr/>
        </p:nvGrpSpPr>
        <p:grpSpPr>
          <a:xfrm>
            <a:off x="2750228" y="5422844"/>
            <a:ext cx="6691545" cy="1254063"/>
            <a:chOff x="2750228" y="5422844"/>
            <a:chExt cx="6691545" cy="1254063"/>
          </a:xfrm>
        </p:grpSpPr>
        <p:grpSp>
          <p:nvGrpSpPr>
            <p:cNvPr id="11" name="Group 10">
              <a:extLst>
                <a:ext uri="{FF2B5EF4-FFF2-40B4-BE49-F238E27FC236}">
                  <a16:creationId xmlns:a16="http://schemas.microsoft.com/office/drawing/2014/main" id="{0CA00F29-57B8-75F3-AB01-FE3062EA7657}"/>
                </a:ext>
              </a:extLst>
            </p:cNvPr>
            <p:cNvGrpSpPr/>
            <p:nvPr/>
          </p:nvGrpSpPr>
          <p:grpSpPr>
            <a:xfrm>
              <a:off x="2750228" y="5422844"/>
              <a:ext cx="1542959" cy="1254063"/>
              <a:chOff x="5057775" y="5417994"/>
              <a:chExt cx="1542959" cy="1254063"/>
            </a:xfrm>
          </p:grpSpPr>
          <p:grpSp>
            <p:nvGrpSpPr>
              <p:cNvPr id="5" name="Group 4">
                <a:extLst>
                  <a:ext uri="{FF2B5EF4-FFF2-40B4-BE49-F238E27FC236}">
                    <a16:creationId xmlns:a16="http://schemas.microsoft.com/office/drawing/2014/main" id="{D6214A20-4AF9-19B3-4D66-964C89951DD9}"/>
                  </a:ext>
                </a:extLst>
              </p:cNvPr>
              <p:cNvGrpSpPr/>
              <p:nvPr/>
            </p:nvGrpSpPr>
            <p:grpSpPr>
              <a:xfrm>
                <a:off x="5346270" y="5437919"/>
                <a:ext cx="1254464" cy="1234138"/>
                <a:chOff x="4746504" y="1547938"/>
                <a:chExt cx="1140422" cy="1121944"/>
              </a:xfrm>
            </p:grpSpPr>
            <p:pic>
              <p:nvPicPr>
                <p:cNvPr id="12" name="Picture 51" descr="A picture containing electronics, projector&#10;&#10;Description automatically generated">
                  <a:extLst>
                    <a:ext uri="{FF2B5EF4-FFF2-40B4-BE49-F238E27FC236}">
                      <a16:creationId xmlns:a16="http://schemas.microsoft.com/office/drawing/2014/main" id="{5CC06CE4-58EB-8FAF-1116-1D01C64BBA0B}"/>
                    </a:ext>
                  </a:extLst>
                </p:cNvPr>
                <p:cNvPicPr>
                  <a:picLocks noChangeAspect="1"/>
                </p:cNvPicPr>
                <p:nvPr/>
              </p:nvPicPr>
              <p:blipFill>
                <a:blip r:embed="rId5"/>
                <a:stretch>
                  <a:fillRect/>
                </a:stretch>
              </p:blipFill>
              <p:spPr>
                <a:xfrm>
                  <a:off x="4746504" y="1547938"/>
                  <a:ext cx="1140422" cy="1121944"/>
                </a:xfrm>
                <a:prstGeom prst="rect">
                  <a:avLst/>
                </a:prstGeom>
              </p:spPr>
            </p:pic>
            <p:sp>
              <p:nvSpPr>
                <p:cNvPr id="13" name="TextBox 12">
                  <a:extLst>
                    <a:ext uri="{FF2B5EF4-FFF2-40B4-BE49-F238E27FC236}">
                      <a16:creationId xmlns:a16="http://schemas.microsoft.com/office/drawing/2014/main" id="{B6B51C69-9821-F1E4-F274-633A4B81980F}"/>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sp>
            <p:nvSpPr>
              <p:cNvPr id="44" name="Rectangle 43">
                <a:extLst>
                  <a:ext uri="{FF2B5EF4-FFF2-40B4-BE49-F238E27FC236}">
                    <a16:creationId xmlns:a16="http://schemas.microsoft.com/office/drawing/2014/main" id="{6C58781E-F47D-D8EB-BEBD-C5A9113DA6A8}"/>
                  </a:ext>
                </a:extLst>
              </p:cNvPr>
              <p:cNvSpPr/>
              <p:nvPr/>
            </p:nvSpPr>
            <p:spPr>
              <a:xfrm>
                <a:off x="5057775" y="5417994"/>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E7F8ECD-FC2B-4A1B-84F6-FE61E28DAB3E}"/>
                </a:ext>
              </a:extLst>
            </p:cNvPr>
            <p:cNvGrpSpPr/>
            <p:nvPr/>
          </p:nvGrpSpPr>
          <p:grpSpPr>
            <a:xfrm>
              <a:off x="7898814" y="5422844"/>
              <a:ext cx="1542959" cy="1254063"/>
              <a:chOff x="5057775" y="5417994"/>
              <a:chExt cx="1542959" cy="1254063"/>
            </a:xfrm>
          </p:grpSpPr>
          <p:grpSp>
            <p:nvGrpSpPr>
              <p:cNvPr id="16" name="Group 15">
                <a:extLst>
                  <a:ext uri="{FF2B5EF4-FFF2-40B4-BE49-F238E27FC236}">
                    <a16:creationId xmlns:a16="http://schemas.microsoft.com/office/drawing/2014/main" id="{C24FFAE4-14A4-54EA-A6A4-1C219F2479E4}"/>
                  </a:ext>
                </a:extLst>
              </p:cNvPr>
              <p:cNvGrpSpPr/>
              <p:nvPr/>
            </p:nvGrpSpPr>
            <p:grpSpPr>
              <a:xfrm>
                <a:off x="5346270" y="5437919"/>
                <a:ext cx="1254464" cy="1234138"/>
                <a:chOff x="4746504" y="1547938"/>
                <a:chExt cx="1140422" cy="1121944"/>
              </a:xfrm>
            </p:grpSpPr>
            <p:pic>
              <p:nvPicPr>
                <p:cNvPr id="33" name="Picture 51" descr="A picture containing electronics, projector&#10;&#10;Description automatically generated">
                  <a:extLst>
                    <a:ext uri="{FF2B5EF4-FFF2-40B4-BE49-F238E27FC236}">
                      <a16:creationId xmlns:a16="http://schemas.microsoft.com/office/drawing/2014/main" id="{B0D20D3D-D259-9FA8-0AF5-1AFCE1F49CBE}"/>
                    </a:ext>
                  </a:extLst>
                </p:cNvPr>
                <p:cNvPicPr>
                  <a:picLocks noChangeAspect="1"/>
                </p:cNvPicPr>
                <p:nvPr/>
              </p:nvPicPr>
              <p:blipFill>
                <a:blip r:embed="rId5"/>
                <a:stretch>
                  <a:fillRect/>
                </a:stretch>
              </p:blipFill>
              <p:spPr>
                <a:xfrm>
                  <a:off x="4746504" y="1547938"/>
                  <a:ext cx="1140422" cy="1121944"/>
                </a:xfrm>
                <a:prstGeom prst="rect">
                  <a:avLst/>
                </a:prstGeom>
              </p:spPr>
            </p:pic>
            <p:sp>
              <p:nvSpPr>
                <p:cNvPr id="34" name="TextBox 33">
                  <a:extLst>
                    <a:ext uri="{FF2B5EF4-FFF2-40B4-BE49-F238E27FC236}">
                      <a16:creationId xmlns:a16="http://schemas.microsoft.com/office/drawing/2014/main" id="{EC55BC70-5852-65D1-D5F0-7733A7234A43}"/>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sp>
            <p:nvSpPr>
              <p:cNvPr id="19" name="Rectangle 18">
                <a:extLst>
                  <a:ext uri="{FF2B5EF4-FFF2-40B4-BE49-F238E27FC236}">
                    <a16:creationId xmlns:a16="http://schemas.microsoft.com/office/drawing/2014/main" id="{C729274F-E725-B18F-678C-CB533988E429}"/>
                  </a:ext>
                </a:extLst>
              </p:cNvPr>
              <p:cNvSpPr/>
              <p:nvPr/>
            </p:nvSpPr>
            <p:spPr>
              <a:xfrm>
                <a:off x="5057775" y="5417994"/>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aphicFrame>
        <p:nvGraphicFramePr>
          <p:cNvPr id="8" name="Table 16">
            <a:extLst>
              <a:ext uri="{FF2B5EF4-FFF2-40B4-BE49-F238E27FC236}">
                <a16:creationId xmlns:a16="http://schemas.microsoft.com/office/drawing/2014/main" id="{E9563A13-DF77-8230-3951-BD178F95A04F}"/>
              </a:ext>
            </a:extLst>
          </p:cNvPr>
          <p:cNvGraphicFramePr>
            <a:graphicFrameLocks noGrp="1"/>
          </p:cNvGraphicFramePr>
          <p:nvPr>
            <p:extLst>
              <p:ext uri="{D42A27DB-BD31-4B8C-83A1-F6EECF244321}">
                <p14:modId xmlns:p14="http://schemas.microsoft.com/office/powerpoint/2010/main" val="2630689995"/>
              </p:ext>
            </p:extLst>
          </p:nvPr>
        </p:nvGraphicFramePr>
        <p:xfrm>
          <a:off x="3140693" y="3466177"/>
          <a:ext cx="2435428" cy="989331"/>
        </p:xfrm>
        <a:graphic>
          <a:graphicData uri="http://schemas.openxmlformats.org/drawingml/2006/table">
            <a:tbl>
              <a:tblPr firstRow="1" bandRow="1">
                <a:tableStyleId>{5C22544A-7EE6-4342-B048-85BDC9FD1C3A}</a:tableStyleId>
              </a:tblPr>
              <a:tblGrid>
                <a:gridCol w="1217714">
                  <a:extLst>
                    <a:ext uri="{9D8B030D-6E8A-4147-A177-3AD203B41FA5}">
                      <a16:colId xmlns:a16="http://schemas.microsoft.com/office/drawing/2014/main" val="1594626085"/>
                    </a:ext>
                  </a:extLst>
                </a:gridCol>
                <a:gridCol w="1217714">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Minimum Workload</a:t>
                      </a:r>
                    </a:p>
                  </a:txBody>
                  <a:tcPr marL="100584" marR="10058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Server</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Workload</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S0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bl>
          </a:graphicData>
        </a:graphic>
      </p:graphicFrame>
      <p:sp>
        <p:nvSpPr>
          <p:cNvPr id="38" name="Rectangle 37">
            <a:extLst>
              <a:ext uri="{FF2B5EF4-FFF2-40B4-BE49-F238E27FC236}">
                <a16:creationId xmlns:a16="http://schemas.microsoft.com/office/drawing/2014/main" id="{A7318C53-F820-98CF-35C5-9A6986F53E88}"/>
              </a:ext>
            </a:extLst>
          </p:cNvPr>
          <p:cNvSpPr/>
          <p:nvPr/>
        </p:nvSpPr>
        <p:spPr>
          <a:xfrm>
            <a:off x="2769959" y="6189741"/>
            <a:ext cx="218975" cy="1438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E66D66C-01DE-F766-3FFE-E4E490DA30BE}"/>
              </a:ext>
            </a:extLst>
          </p:cNvPr>
          <p:cNvSpPr/>
          <p:nvPr/>
        </p:nvSpPr>
        <p:spPr>
          <a:xfrm>
            <a:off x="2769959" y="6040401"/>
            <a:ext cx="218975" cy="1438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47802ED3-9E15-3A52-A5EE-3E9665F1A74E}"/>
              </a:ext>
            </a:extLst>
          </p:cNvPr>
          <p:cNvGrpSpPr/>
          <p:nvPr/>
        </p:nvGrpSpPr>
        <p:grpSpPr>
          <a:xfrm>
            <a:off x="2448730" y="4758266"/>
            <a:ext cx="7565474" cy="1151467"/>
            <a:chOff x="2448730" y="4758266"/>
            <a:chExt cx="7565474" cy="1151467"/>
          </a:xfrm>
        </p:grpSpPr>
        <p:grpSp>
          <p:nvGrpSpPr>
            <p:cNvPr id="22" name="Group 21">
              <a:extLst>
                <a:ext uri="{FF2B5EF4-FFF2-40B4-BE49-F238E27FC236}">
                  <a16:creationId xmlns:a16="http://schemas.microsoft.com/office/drawing/2014/main" id="{78E9DEAF-07CD-A0B3-E164-BECD401CF8F7}"/>
                </a:ext>
              </a:extLst>
            </p:cNvPr>
            <p:cNvGrpSpPr/>
            <p:nvPr/>
          </p:nvGrpSpPr>
          <p:grpSpPr>
            <a:xfrm>
              <a:off x="7596463" y="4758266"/>
              <a:ext cx="2417741" cy="1151467"/>
              <a:chOff x="2448730" y="4707466"/>
              <a:chExt cx="2417741" cy="1151467"/>
            </a:xfrm>
          </p:grpSpPr>
          <p:sp>
            <p:nvSpPr>
              <p:cNvPr id="29" name="Down Arrow 28">
                <a:extLst>
                  <a:ext uri="{FF2B5EF4-FFF2-40B4-BE49-F238E27FC236}">
                    <a16:creationId xmlns:a16="http://schemas.microsoft.com/office/drawing/2014/main" id="{7BB4B05F-02FE-66AF-17C3-CFCDEF8523C1}"/>
                  </a:ext>
                </a:extLst>
              </p:cNvPr>
              <p:cNvSpPr/>
              <p:nvPr/>
            </p:nvSpPr>
            <p:spPr>
              <a:xfrm rot="10800000">
                <a:off x="2912533" y="4707466"/>
                <a:ext cx="1490133" cy="1151467"/>
              </a:xfrm>
              <a:prstGeom prst="downArrow">
                <a:avLst>
                  <a:gd name="adj1" fmla="val 56136"/>
                  <a:gd name="adj2" fmla="val 2593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D0DA33C-A248-E122-B0C3-E81279A7EC1E}"/>
                  </a:ext>
                </a:extLst>
              </p:cNvPr>
              <p:cNvSpPr txBox="1"/>
              <p:nvPr/>
            </p:nvSpPr>
            <p:spPr>
              <a:xfrm>
                <a:off x="2448730" y="4927602"/>
                <a:ext cx="2417741" cy="646331"/>
              </a:xfrm>
              <a:prstGeom prst="rect">
                <a:avLst/>
              </a:prstGeom>
              <a:noFill/>
            </p:spPr>
            <p:txBody>
              <a:bodyPr wrap="square" rtlCol="0">
                <a:spAutoFit/>
              </a:bodyPr>
              <a:lstStyle/>
              <a:p>
                <a:pPr algn="ctr"/>
                <a:r>
                  <a:rPr lang="en-US" b="1"/>
                  <a:t>HEARTBEAT</a:t>
                </a:r>
              </a:p>
              <a:p>
                <a:pPr algn="ctr"/>
                <a:r>
                  <a:rPr lang="en-US" b="1"/>
                  <a:t>Workload: 0%</a:t>
                </a:r>
              </a:p>
            </p:txBody>
          </p:sp>
        </p:grpSp>
        <p:grpSp>
          <p:nvGrpSpPr>
            <p:cNvPr id="23" name="Group 22">
              <a:extLst>
                <a:ext uri="{FF2B5EF4-FFF2-40B4-BE49-F238E27FC236}">
                  <a16:creationId xmlns:a16="http://schemas.microsoft.com/office/drawing/2014/main" id="{AF702F90-C216-1B06-0D2F-B6AFC87ABA03}"/>
                </a:ext>
              </a:extLst>
            </p:cNvPr>
            <p:cNvGrpSpPr/>
            <p:nvPr/>
          </p:nvGrpSpPr>
          <p:grpSpPr>
            <a:xfrm>
              <a:off x="2448730" y="4758266"/>
              <a:ext cx="2417741" cy="1151467"/>
              <a:chOff x="2448730" y="4758266"/>
              <a:chExt cx="2417741" cy="1151467"/>
            </a:xfrm>
          </p:grpSpPr>
          <p:sp>
            <p:nvSpPr>
              <p:cNvPr id="26" name="Down Arrow 25">
                <a:extLst>
                  <a:ext uri="{FF2B5EF4-FFF2-40B4-BE49-F238E27FC236}">
                    <a16:creationId xmlns:a16="http://schemas.microsoft.com/office/drawing/2014/main" id="{AD5AB471-32E2-610C-E1FD-40766C20DCAC}"/>
                  </a:ext>
                </a:extLst>
              </p:cNvPr>
              <p:cNvSpPr/>
              <p:nvPr/>
            </p:nvSpPr>
            <p:spPr>
              <a:xfrm rot="10800000">
                <a:off x="2912533" y="4758266"/>
                <a:ext cx="1490133" cy="1151467"/>
              </a:xfrm>
              <a:prstGeom prst="downArrow">
                <a:avLst>
                  <a:gd name="adj1" fmla="val 56136"/>
                  <a:gd name="adj2" fmla="val 2593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1C26831F-A831-B66B-A6ED-59F35A1BADE4}"/>
                  </a:ext>
                </a:extLst>
              </p:cNvPr>
              <p:cNvSpPr txBox="1"/>
              <p:nvPr/>
            </p:nvSpPr>
            <p:spPr>
              <a:xfrm>
                <a:off x="2448730" y="4978402"/>
                <a:ext cx="2417741" cy="646331"/>
              </a:xfrm>
              <a:prstGeom prst="rect">
                <a:avLst/>
              </a:prstGeom>
              <a:noFill/>
            </p:spPr>
            <p:txBody>
              <a:bodyPr wrap="square" rtlCol="0">
                <a:spAutoFit/>
              </a:bodyPr>
              <a:lstStyle/>
              <a:p>
                <a:pPr algn="ctr"/>
                <a:r>
                  <a:rPr lang="en-US" b="1"/>
                  <a:t>HEARTBEAT</a:t>
                </a:r>
              </a:p>
              <a:p>
                <a:pPr algn="ctr"/>
                <a:r>
                  <a:rPr lang="en-US" b="1"/>
                  <a:t>Workload: 20%</a:t>
                </a:r>
              </a:p>
            </p:txBody>
          </p:sp>
        </p:grpSp>
      </p:grpSp>
      <p:sp>
        <p:nvSpPr>
          <p:cNvPr id="32" name="TextBox 31">
            <a:extLst>
              <a:ext uri="{FF2B5EF4-FFF2-40B4-BE49-F238E27FC236}">
                <a16:creationId xmlns:a16="http://schemas.microsoft.com/office/drawing/2014/main" id="{B3E09D38-CA06-4988-964D-AD42A0E74D1F}"/>
              </a:ext>
            </a:extLst>
          </p:cNvPr>
          <p:cNvSpPr txBox="1"/>
          <p:nvPr/>
        </p:nvSpPr>
        <p:spPr>
          <a:xfrm>
            <a:off x="1616458" y="5955873"/>
            <a:ext cx="1194174" cy="3995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C0 (20%)</a:t>
            </a:r>
          </a:p>
        </p:txBody>
      </p:sp>
      <p:sp>
        <p:nvSpPr>
          <p:cNvPr id="2" name="Slide Number Placeholder 1">
            <a:extLst>
              <a:ext uri="{FF2B5EF4-FFF2-40B4-BE49-F238E27FC236}">
                <a16:creationId xmlns:a16="http://schemas.microsoft.com/office/drawing/2014/main" id="{E9D22B7F-0AC9-369D-D6E1-1E2A998A9129}"/>
              </a:ext>
            </a:extLst>
          </p:cNvPr>
          <p:cNvSpPr>
            <a:spLocks noGrp="1"/>
          </p:cNvSpPr>
          <p:nvPr>
            <p:ph type="sldNum" sz="quarter" idx="12"/>
          </p:nvPr>
        </p:nvSpPr>
        <p:spPr/>
        <p:txBody>
          <a:bodyPr/>
          <a:lstStyle/>
          <a:p>
            <a:fld id="{CE74A110-DBB9-CA44-8C7F-E2E29250936F}" type="slidenum">
              <a:rPr lang="en-US" smtClean="0"/>
              <a:t>64</a:t>
            </a:fld>
            <a:endParaRPr lang="en-US"/>
          </a:p>
        </p:txBody>
      </p:sp>
    </p:spTree>
    <p:extLst>
      <p:ext uri="{BB962C8B-B14F-4D97-AF65-F5344CB8AC3E}">
        <p14:creationId xmlns:p14="http://schemas.microsoft.com/office/powerpoint/2010/main" val="98233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B16B16F2-21D4-6376-439C-F566D0A6375B}"/>
              </a:ext>
            </a:extLst>
          </p:cNvPr>
          <p:cNvGrpSpPr/>
          <p:nvPr/>
        </p:nvGrpSpPr>
        <p:grpSpPr>
          <a:xfrm>
            <a:off x="2773516" y="1223481"/>
            <a:ext cx="6190566" cy="974387"/>
            <a:chOff x="2773516" y="1223481"/>
            <a:chExt cx="6190566" cy="974387"/>
          </a:xfrm>
        </p:grpSpPr>
        <p:grpSp>
          <p:nvGrpSpPr>
            <p:cNvPr id="42" name="Group 41">
              <a:extLst>
                <a:ext uri="{FF2B5EF4-FFF2-40B4-BE49-F238E27FC236}">
                  <a16:creationId xmlns:a16="http://schemas.microsoft.com/office/drawing/2014/main" id="{B277D57D-CB97-05B1-42C3-4D69520011AC}"/>
                </a:ext>
              </a:extLst>
            </p:cNvPr>
            <p:cNvGrpSpPr/>
            <p:nvPr/>
          </p:nvGrpSpPr>
          <p:grpSpPr>
            <a:xfrm>
              <a:off x="2773516" y="1223481"/>
              <a:ext cx="1108246" cy="974387"/>
              <a:chOff x="1813263" y="33672"/>
              <a:chExt cx="1340978" cy="1179008"/>
            </a:xfrm>
          </p:grpSpPr>
          <p:pic>
            <p:nvPicPr>
              <p:cNvPr id="50" name="Picture 7" descr="Icon&#10;&#10;Description automatically generated">
                <a:extLst>
                  <a:ext uri="{FF2B5EF4-FFF2-40B4-BE49-F238E27FC236}">
                    <a16:creationId xmlns:a16="http://schemas.microsoft.com/office/drawing/2014/main" id="{7BFD6354-724F-B7D9-3DA8-B635BD857DDA}"/>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51" name="TextBox 50">
                <a:extLst>
                  <a:ext uri="{FF2B5EF4-FFF2-40B4-BE49-F238E27FC236}">
                    <a16:creationId xmlns:a16="http://schemas.microsoft.com/office/drawing/2014/main" id="{A236FCC8-8365-529C-A8DB-CF7DB4B4B8E3}"/>
                  </a:ext>
                </a:extLst>
              </p:cNvPr>
              <p:cNvSpPr txBox="1"/>
              <p:nvPr/>
            </p:nvSpPr>
            <p:spPr>
              <a:xfrm>
                <a:off x="1813263" y="33672"/>
                <a:ext cx="11941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C0</a:t>
                </a:r>
              </a:p>
            </p:txBody>
          </p:sp>
        </p:grpSp>
        <p:grpSp>
          <p:nvGrpSpPr>
            <p:cNvPr id="43" name="Group 42">
              <a:extLst>
                <a:ext uri="{FF2B5EF4-FFF2-40B4-BE49-F238E27FC236}">
                  <a16:creationId xmlns:a16="http://schemas.microsoft.com/office/drawing/2014/main" id="{162E15B3-9D0C-558B-94CD-0FD87D1574B4}"/>
                </a:ext>
              </a:extLst>
            </p:cNvPr>
            <p:cNvGrpSpPr/>
            <p:nvPr/>
          </p:nvGrpSpPr>
          <p:grpSpPr>
            <a:xfrm>
              <a:off x="5314676" y="1223481"/>
              <a:ext cx="1108246" cy="974387"/>
              <a:chOff x="1813263" y="33672"/>
              <a:chExt cx="1340978" cy="1179008"/>
            </a:xfrm>
          </p:grpSpPr>
          <p:pic>
            <p:nvPicPr>
              <p:cNvPr id="48" name="Picture 7" descr="Icon&#10;&#10;Description automatically generated">
                <a:extLst>
                  <a:ext uri="{FF2B5EF4-FFF2-40B4-BE49-F238E27FC236}">
                    <a16:creationId xmlns:a16="http://schemas.microsoft.com/office/drawing/2014/main" id="{E4CDF19F-7084-6419-BF80-E71D84970E98}"/>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49" name="TextBox 48">
                <a:extLst>
                  <a:ext uri="{FF2B5EF4-FFF2-40B4-BE49-F238E27FC236}">
                    <a16:creationId xmlns:a16="http://schemas.microsoft.com/office/drawing/2014/main" id="{B4476446-5FF0-9657-81B5-81503D010A29}"/>
                  </a:ext>
                </a:extLst>
              </p:cNvPr>
              <p:cNvSpPr txBox="1"/>
              <p:nvPr/>
            </p:nvSpPr>
            <p:spPr>
              <a:xfrm>
                <a:off x="1813263" y="33672"/>
                <a:ext cx="11941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C1</a:t>
                </a:r>
              </a:p>
            </p:txBody>
          </p:sp>
        </p:grpSp>
        <p:grpSp>
          <p:nvGrpSpPr>
            <p:cNvPr id="45" name="Group 44">
              <a:extLst>
                <a:ext uri="{FF2B5EF4-FFF2-40B4-BE49-F238E27FC236}">
                  <a16:creationId xmlns:a16="http://schemas.microsoft.com/office/drawing/2014/main" id="{89876B34-E4AC-E104-9F6B-1A818DA8CADA}"/>
                </a:ext>
              </a:extLst>
            </p:cNvPr>
            <p:cNvGrpSpPr/>
            <p:nvPr/>
          </p:nvGrpSpPr>
          <p:grpSpPr>
            <a:xfrm>
              <a:off x="7855836" y="1223481"/>
              <a:ext cx="1108246" cy="974387"/>
              <a:chOff x="1813263" y="33672"/>
              <a:chExt cx="1340978" cy="1179008"/>
            </a:xfrm>
          </p:grpSpPr>
          <p:pic>
            <p:nvPicPr>
              <p:cNvPr id="46" name="Picture 7" descr="Icon&#10;&#10;Description automatically generated">
                <a:extLst>
                  <a:ext uri="{FF2B5EF4-FFF2-40B4-BE49-F238E27FC236}">
                    <a16:creationId xmlns:a16="http://schemas.microsoft.com/office/drawing/2014/main" id="{74D98122-C5A3-3349-136F-9FFE8DE702AA}"/>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47" name="TextBox 46">
                <a:extLst>
                  <a:ext uri="{FF2B5EF4-FFF2-40B4-BE49-F238E27FC236}">
                    <a16:creationId xmlns:a16="http://schemas.microsoft.com/office/drawing/2014/main" id="{CA1763AE-C966-2E8A-F289-337DD46461DD}"/>
                  </a:ext>
                </a:extLst>
              </p:cNvPr>
              <p:cNvSpPr txBox="1"/>
              <p:nvPr/>
            </p:nvSpPr>
            <p:spPr>
              <a:xfrm>
                <a:off x="1813263" y="33672"/>
                <a:ext cx="1194175" cy="5586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C2</a:t>
                </a:r>
              </a:p>
            </p:txBody>
          </p:sp>
        </p:grpSp>
      </p:grpSp>
      <p:grpSp>
        <p:nvGrpSpPr>
          <p:cNvPr id="28" name="Group 27">
            <a:extLst>
              <a:ext uri="{FF2B5EF4-FFF2-40B4-BE49-F238E27FC236}">
                <a16:creationId xmlns:a16="http://schemas.microsoft.com/office/drawing/2014/main" id="{B8198DC9-72FB-AD39-0F50-FA4E461E7DAB}"/>
              </a:ext>
            </a:extLst>
          </p:cNvPr>
          <p:cNvGrpSpPr/>
          <p:nvPr/>
        </p:nvGrpSpPr>
        <p:grpSpPr>
          <a:xfrm>
            <a:off x="1324461" y="2954825"/>
            <a:ext cx="9419739" cy="1965050"/>
            <a:chOff x="1324461" y="2954825"/>
            <a:chExt cx="9419739" cy="1965050"/>
          </a:xfrm>
        </p:grpSpPr>
        <p:sp>
          <p:nvSpPr>
            <p:cNvPr id="9" name="Rectangle: Rounded Corners 8">
              <a:extLst>
                <a:ext uri="{FF2B5EF4-FFF2-40B4-BE49-F238E27FC236}">
                  <a16:creationId xmlns:a16="http://schemas.microsoft.com/office/drawing/2014/main" id="{2EA9F2FF-B79A-AF51-B55B-574697A10F9D}"/>
                </a:ext>
              </a:extLst>
            </p:cNvPr>
            <p:cNvSpPr/>
            <p:nvPr/>
          </p:nvSpPr>
          <p:spPr>
            <a:xfrm>
              <a:off x="1447800" y="2980239"/>
              <a:ext cx="9296400" cy="1939636"/>
            </a:xfrm>
            <a:prstGeom prst="round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028" name="Picture 4" descr="Network hub ">
              <a:extLst>
                <a:ext uri="{FF2B5EF4-FFF2-40B4-BE49-F238E27FC236}">
                  <a16:creationId xmlns:a16="http://schemas.microsoft.com/office/drawing/2014/main" id="{CFA0D23E-E081-18DB-DD27-65E55934FF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5518" y="3090980"/>
              <a:ext cx="1622755" cy="1785031"/>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6B1EFAF3-3428-B7F1-8B43-9B39E0EB93F7}"/>
                </a:ext>
              </a:extLst>
            </p:cNvPr>
            <p:cNvSpPr txBox="1"/>
            <p:nvPr/>
          </p:nvSpPr>
          <p:spPr>
            <a:xfrm>
              <a:off x="1324461" y="2954825"/>
              <a:ext cx="1900649" cy="461665"/>
            </a:xfrm>
            <a:prstGeom prst="rect">
              <a:avLst/>
            </a:prstGeom>
            <a:noFill/>
          </p:spPr>
          <p:txBody>
            <a:bodyPr wrap="none" rtlCol="0">
              <a:spAutoFit/>
            </a:bodyPr>
            <a:lstStyle/>
            <a:p>
              <a:r>
                <a:rPr lang="en-US" sz="2400" b="1"/>
                <a:t>Frontend (FE)</a:t>
              </a:r>
            </a:p>
          </p:txBody>
        </p:sp>
      </p:grpSp>
      <p:graphicFrame>
        <p:nvGraphicFramePr>
          <p:cNvPr id="4" name="Table 16">
            <a:extLst>
              <a:ext uri="{FF2B5EF4-FFF2-40B4-BE49-F238E27FC236}">
                <a16:creationId xmlns:a16="http://schemas.microsoft.com/office/drawing/2014/main" id="{3066A11B-4E60-2C26-4779-0AA5F2578D93}"/>
              </a:ext>
            </a:extLst>
          </p:cNvPr>
          <p:cNvGraphicFramePr>
            <a:graphicFrameLocks noGrp="1"/>
          </p:cNvGraphicFramePr>
          <p:nvPr>
            <p:extLst>
              <p:ext uri="{D42A27DB-BD31-4B8C-83A1-F6EECF244321}">
                <p14:modId xmlns:p14="http://schemas.microsoft.com/office/powerpoint/2010/main" val="643033591"/>
              </p:ext>
            </p:extLst>
          </p:nvPr>
        </p:nvGraphicFramePr>
        <p:xfrm>
          <a:off x="5744632" y="3127511"/>
          <a:ext cx="4745952" cy="1648885"/>
        </p:xfrm>
        <a:graphic>
          <a:graphicData uri="http://schemas.openxmlformats.org/drawingml/2006/table">
            <a:tbl>
              <a:tblPr firstRow="1" bandRow="1">
                <a:tableStyleId>{5C22544A-7EE6-4342-B048-85BDC9FD1C3A}</a:tableStyleId>
              </a:tblPr>
              <a:tblGrid>
                <a:gridCol w="2372976">
                  <a:extLst>
                    <a:ext uri="{9D8B030D-6E8A-4147-A177-3AD203B41FA5}">
                      <a16:colId xmlns:a16="http://schemas.microsoft.com/office/drawing/2014/main" val="1594626085"/>
                    </a:ext>
                  </a:extLst>
                </a:gridCol>
                <a:gridCol w="2372976">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Migration Directory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Key (Client Socket)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Value (Server Socket)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C0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S0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r h="329777">
                <a:tc>
                  <a:txBody>
                    <a:bodyPr/>
                    <a:lstStyle/>
                    <a:p>
                      <a:pPr algn="ctr">
                        <a:lnSpc>
                          <a:spcPts val="1660"/>
                        </a:lnSpc>
                      </a:pPr>
                      <a:endParaRPr lang="en-US" sz="20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898982"/>
                  </a:ext>
                </a:extLst>
              </a:tr>
              <a:tr h="329777">
                <a:tc>
                  <a:txBody>
                    <a:bodyPr/>
                    <a:lstStyle/>
                    <a:p>
                      <a:pPr algn="ctr">
                        <a:lnSpc>
                          <a:spcPts val="1660"/>
                        </a:lnSpc>
                      </a:pPr>
                      <a:endParaRPr lang="en-US" sz="20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4620534"/>
                  </a:ext>
                </a:extLst>
              </a:tr>
            </a:tbl>
          </a:graphicData>
        </a:graphic>
      </p:graphicFrame>
      <p:sp>
        <p:nvSpPr>
          <p:cNvPr id="10" name="Title 1">
            <a:extLst>
              <a:ext uri="{FF2B5EF4-FFF2-40B4-BE49-F238E27FC236}">
                <a16:creationId xmlns:a16="http://schemas.microsoft.com/office/drawing/2014/main" id="{C3B60CAE-4C37-C7E1-49F5-61CD3F3148D4}"/>
              </a:ext>
            </a:extLst>
          </p:cNvPr>
          <p:cNvSpPr txBox="1">
            <a:spLocks/>
          </p:cNvSpPr>
          <p:nvPr/>
        </p:nvSpPr>
        <p:spPr>
          <a:xfrm>
            <a:off x="-38100" y="72655"/>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i="1"/>
              <a:t>Network Ordering</a:t>
            </a:r>
            <a:endParaRPr lang="en-US" sz="5000"/>
          </a:p>
        </p:txBody>
      </p:sp>
      <p:grpSp>
        <p:nvGrpSpPr>
          <p:cNvPr id="21" name="Group 20">
            <a:extLst>
              <a:ext uri="{FF2B5EF4-FFF2-40B4-BE49-F238E27FC236}">
                <a16:creationId xmlns:a16="http://schemas.microsoft.com/office/drawing/2014/main" id="{C70D8E02-9D10-F12B-1D72-CDDCB1785289}"/>
              </a:ext>
            </a:extLst>
          </p:cNvPr>
          <p:cNvGrpSpPr/>
          <p:nvPr/>
        </p:nvGrpSpPr>
        <p:grpSpPr>
          <a:xfrm>
            <a:off x="2750228" y="5422844"/>
            <a:ext cx="6691545" cy="1254063"/>
            <a:chOff x="2750228" y="5422844"/>
            <a:chExt cx="6691545" cy="1254063"/>
          </a:xfrm>
        </p:grpSpPr>
        <p:grpSp>
          <p:nvGrpSpPr>
            <p:cNvPr id="11" name="Group 10">
              <a:extLst>
                <a:ext uri="{FF2B5EF4-FFF2-40B4-BE49-F238E27FC236}">
                  <a16:creationId xmlns:a16="http://schemas.microsoft.com/office/drawing/2014/main" id="{0CA00F29-57B8-75F3-AB01-FE3062EA7657}"/>
                </a:ext>
              </a:extLst>
            </p:cNvPr>
            <p:cNvGrpSpPr/>
            <p:nvPr/>
          </p:nvGrpSpPr>
          <p:grpSpPr>
            <a:xfrm>
              <a:off x="2750228" y="5422844"/>
              <a:ext cx="1542959" cy="1254063"/>
              <a:chOff x="5057775" y="5417994"/>
              <a:chExt cx="1542959" cy="1254063"/>
            </a:xfrm>
          </p:grpSpPr>
          <p:grpSp>
            <p:nvGrpSpPr>
              <p:cNvPr id="5" name="Group 4">
                <a:extLst>
                  <a:ext uri="{FF2B5EF4-FFF2-40B4-BE49-F238E27FC236}">
                    <a16:creationId xmlns:a16="http://schemas.microsoft.com/office/drawing/2014/main" id="{D6214A20-4AF9-19B3-4D66-964C89951DD9}"/>
                  </a:ext>
                </a:extLst>
              </p:cNvPr>
              <p:cNvGrpSpPr/>
              <p:nvPr/>
            </p:nvGrpSpPr>
            <p:grpSpPr>
              <a:xfrm>
                <a:off x="5346270" y="5437919"/>
                <a:ext cx="1254464" cy="1234138"/>
                <a:chOff x="4746504" y="1547938"/>
                <a:chExt cx="1140422" cy="1121944"/>
              </a:xfrm>
            </p:grpSpPr>
            <p:pic>
              <p:nvPicPr>
                <p:cNvPr id="12" name="Picture 51" descr="A picture containing electronics, projector&#10;&#10;Description automatically generated">
                  <a:extLst>
                    <a:ext uri="{FF2B5EF4-FFF2-40B4-BE49-F238E27FC236}">
                      <a16:creationId xmlns:a16="http://schemas.microsoft.com/office/drawing/2014/main" id="{5CC06CE4-58EB-8FAF-1116-1D01C64BBA0B}"/>
                    </a:ext>
                  </a:extLst>
                </p:cNvPr>
                <p:cNvPicPr>
                  <a:picLocks noChangeAspect="1"/>
                </p:cNvPicPr>
                <p:nvPr/>
              </p:nvPicPr>
              <p:blipFill>
                <a:blip r:embed="rId5"/>
                <a:stretch>
                  <a:fillRect/>
                </a:stretch>
              </p:blipFill>
              <p:spPr>
                <a:xfrm>
                  <a:off x="4746504" y="1547938"/>
                  <a:ext cx="1140422" cy="1121944"/>
                </a:xfrm>
                <a:prstGeom prst="rect">
                  <a:avLst/>
                </a:prstGeom>
              </p:spPr>
            </p:pic>
            <p:sp>
              <p:nvSpPr>
                <p:cNvPr id="13" name="TextBox 12">
                  <a:extLst>
                    <a:ext uri="{FF2B5EF4-FFF2-40B4-BE49-F238E27FC236}">
                      <a16:creationId xmlns:a16="http://schemas.microsoft.com/office/drawing/2014/main" id="{B6B51C69-9821-F1E4-F274-633A4B81980F}"/>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sp>
            <p:nvSpPr>
              <p:cNvPr id="44" name="Rectangle 43">
                <a:extLst>
                  <a:ext uri="{FF2B5EF4-FFF2-40B4-BE49-F238E27FC236}">
                    <a16:creationId xmlns:a16="http://schemas.microsoft.com/office/drawing/2014/main" id="{6C58781E-F47D-D8EB-BEBD-C5A9113DA6A8}"/>
                  </a:ext>
                </a:extLst>
              </p:cNvPr>
              <p:cNvSpPr/>
              <p:nvPr/>
            </p:nvSpPr>
            <p:spPr>
              <a:xfrm>
                <a:off x="5057775" y="5417994"/>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E7F8ECD-FC2B-4A1B-84F6-FE61E28DAB3E}"/>
                </a:ext>
              </a:extLst>
            </p:cNvPr>
            <p:cNvGrpSpPr/>
            <p:nvPr/>
          </p:nvGrpSpPr>
          <p:grpSpPr>
            <a:xfrm>
              <a:off x="7898814" y="5422844"/>
              <a:ext cx="1542959" cy="1254063"/>
              <a:chOff x="5057775" y="5417994"/>
              <a:chExt cx="1542959" cy="1254063"/>
            </a:xfrm>
          </p:grpSpPr>
          <p:grpSp>
            <p:nvGrpSpPr>
              <p:cNvPr id="16" name="Group 15">
                <a:extLst>
                  <a:ext uri="{FF2B5EF4-FFF2-40B4-BE49-F238E27FC236}">
                    <a16:creationId xmlns:a16="http://schemas.microsoft.com/office/drawing/2014/main" id="{C24FFAE4-14A4-54EA-A6A4-1C219F2479E4}"/>
                  </a:ext>
                </a:extLst>
              </p:cNvPr>
              <p:cNvGrpSpPr/>
              <p:nvPr/>
            </p:nvGrpSpPr>
            <p:grpSpPr>
              <a:xfrm>
                <a:off x="5346270" y="5437919"/>
                <a:ext cx="1254464" cy="1234138"/>
                <a:chOff x="4746504" y="1547938"/>
                <a:chExt cx="1140422" cy="1121944"/>
              </a:xfrm>
            </p:grpSpPr>
            <p:pic>
              <p:nvPicPr>
                <p:cNvPr id="33" name="Picture 51" descr="A picture containing electronics, projector&#10;&#10;Description automatically generated">
                  <a:extLst>
                    <a:ext uri="{FF2B5EF4-FFF2-40B4-BE49-F238E27FC236}">
                      <a16:creationId xmlns:a16="http://schemas.microsoft.com/office/drawing/2014/main" id="{B0D20D3D-D259-9FA8-0AF5-1AFCE1F49CBE}"/>
                    </a:ext>
                  </a:extLst>
                </p:cNvPr>
                <p:cNvPicPr>
                  <a:picLocks noChangeAspect="1"/>
                </p:cNvPicPr>
                <p:nvPr/>
              </p:nvPicPr>
              <p:blipFill>
                <a:blip r:embed="rId5"/>
                <a:stretch>
                  <a:fillRect/>
                </a:stretch>
              </p:blipFill>
              <p:spPr>
                <a:xfrm>
                  <a:off x="4746504" y="1547938"/>
                  <a:ext cx="1140422" cy="1121944"/>
                </a:xfrm>
                <a:prstGeom prst="rect">
                  <a:avLst/>
                </a:prstGeom>
              </p:spPr>
            </p:pic>
            <p:sp>
              <p:nvSpPr>
                <p:cNvPr id="34" name="TextBox 33">
                  <a:extLst>
                    <a:ext uri="{FF2B5EF4-FFF2-40B4-BE49-F238E27FC236}">
                      <a16:creationId xmlns:a16="http://schemas.microsoft.com/office/drawing/2014/main" id="{EC55BC70-5852-65D1-D5F0-7733A7234A43}"/>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sp>
            <p:nvSpPr>
              <p:cNvPr id="19" name="Rectangle 18">
                <a:extLst>
                  <a:ext uri="{FF2B5EF4-FFF2-40B4-BE49-F238E27FC236}">
                    <a16:creationId xmlns:a16="http://schemas.microsoft.com/office/drawing/2014/main" id="{C729274F-E725-B18F-678C-CB533988E429}"/>
                  </a:ext>
                </a:extLst>
              </p:cNvPr>
              <p:cNvSpPr/>
              <p:nvPr/>
            </p:nvSpPr>
            <p:spPr>
              <a:xfrm>
                <a:off x="5057775" y="5417994"/>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aphicFrame>
        <p:nvGraphicFramePr>
          <p:cNvPr id="8" name="Table 16">
            <a:extLst>
              <a:ext uri="{FF2B5EF4-FFF2-40B4-BE49-F238E27FC236}">
                <a16:creationId xmlns:a16="http://schemas.microsoft.com/office/drawing/2014/main" id="{E9563A13-DF77-8230-3951-BD178F95A04F}"/>
              </a:ext>
            </a:extLst>
          </p:cNvPr>
          <p:cNvGraphicFramePr>
            <a:graphicFrameLocks noGrp="1"/>
          </p:cNvGraphicFramePr>
          <p:nvPr>
            <p:extLst>
              <p:ext uri="{D42A27DB-BD31-4B8C-83A1-F6EECF244321}">
                <p14:modId xmlns:p14="http://schemas.microsoft.com/office/powerpoint/2010/main" val="1722972937"/>
              </p:ext>
            </p:extLst>
          </p:nvPr>
        </p:nvGraphicFramePr>
        <p:xfrm>
          <a:off x="3140693" y="3466177"/>
          <a:ext cx="2435428" cy="989331"/>
        </p:xfrm>
        <a:graphic>
          <a:graphicData uri="http://schemas.openxmlformats.org/drawingml/2006/table">
            <a:tbl>
              <a:tblPr firstRow="1" bandRow="1">
                <a:tableStyleId>{5C22544A-7EE6-4342-B048-85BDC9FD1C3A}</a:tableStyleId>
              </a:tblPr>
              <a:tblGrid>
                <a:gridCol w="1217714">
                  <a:extLst>
                    <a:ext uri="{9D8B030D-6E8A-4147-A177-3AD203B41FA5}">
                      <a16:colId xmlns:a16="http://schemas.microsoft.com/office/drawing/2014/main" val="1594626085"/>
                    </a:ext>
                  </a:extLst>
                </a:gridCol>
                <a:gridCol w="1217714">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Minimum Workload</a:t>
                      </a:r>
                    </a:p>
                  </a:txBody>
                  <a:tcPr marL="100584" marR="10058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Server</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Workload</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S1</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bl>
          </a:graphicData>
        </a:graphic>
      </p:graphicFrame>
      <p:sp>
        <p:nvSpPr>
          <p:cNvPr id="38" name="Rectangle 37">
            <a:extLst>
              <a:ext uri="{FF2B5EF4-FFF2-40B4-BE49-F238E27FC236}">
                <a16:creationId xmlns:a16="http://schemas.microsoft.com/office/drawing/2014/main" id="{A7318C53-F820-98CF-35C5-9A6986F53E88}"/>
              </a:ext>
            </a:extLst>
          </p:cNvPr>
          <p:cNvSpPr/>
          <p:nvPr/>
        </p:nvSpPr>
        <p:spPr>
          <a:xfrm>
            <a:off x="2769959" y="6189741"/>
            <a:ext cx="218975" cy="1438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E66D66C-01DE-F766-3FFE-E4E490DA30BE}"/>
              </a:ext>
            </a:extLst>
          </p:cNvPr>
          <p:cNvSpPr/>
          <p:nvPr/>
        </p:nvSpPr>
        <p:spPr>
          <a:xfrm>
            <a:off x="2769959" y="6040401"/>
            <a:ext cx="218975" cy="1438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A33D807F-A7F7-7688-3784-92F8E5035350}"/>
              </a:ext>
            </a:extLst>
          </p:cNvPr>
          <p:cNvGrpSpPr/>
          <p:nvPr/>
        </p:nvGrpSpPr>
        <p:grpSpPr>
          <a:xfrm>
            <a:off x="2448730" y="4758266"/>
            <a:ext cx="7565474" cy="1151467"/>
            <a:chOff x="2448730" y="4758266"/>
            <a:chExt cx="7565474" cy="1151467"/>
          </a:xfrm>
        </p:grpSpPr>
        <p:grpSp>
          <p:nvGrpSpPr>
            <p:cNvPr id="6" name="Group 5">
              <a:extLst>
                <a:ext uri="{FF2B5EF4-FFF2-40B4-BE49-F238E27FC236}">
                  <a16:creationId xmlns:a16="http://schemas.microsoft.com/office/drawing/2014/main" id="{9BF74B40-19A6-CF22-D11D-50FFF70C7875}"/>
                </a:ext>
              </a:extLst>
            </p:cNvPr>
            <p:cNvGrpSpPr/>
            <p:nvPr/>
          </p:nvGrpSpPr>
          <p:grpSpPr>
            <a:xfrm>
              <a:off x="7596463" y="4758266"/>
              <a:ext cx="2417741" cy="1151467"/>
              <a:chOff x="2448730" y="4707466"/>
              <a:chExt cx="2417741" cy="1151467"/>
            </a:xfrm>
          </p:grpSpPr>
          <p:sp>
            <p:nvSpPr>
              <p:cNvPr id="24" name="Down Arrow 23">
                <a:extLst>
                  <a:ext uri="{FF2B5EF4-FFF2-40B4-BE49-F238E27FC236}">
                    <a16:creationId xmlns:a16="http://schemas.microsoft.com/office/drawing/2014/main" id="{D2AE5AE0-ADC7-ABA7-0612-08D30C739980}"/>
                  </a:ext>
                </a:extLst>
              </p:cNvPr>
              <p:cNvSpPr/>
              <p:nvPr/>
            </p:nvSpPr>
            <p:spPr>
              <a:xfrm rot="10800000">
                <a:off x="2912533" y="4707466"/>
                <a:ext cx="1490133" cy="1151467"/>
              </a:xfrm>
              <a:prstGeom prst="downArrow">
                <a:avLst>
                  <a:gd name="adj1" fmla="val 56136"/>
                  <a:gd name="adj2" fmla="val 2593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D10CBD1-9703-CD9D-26CC-15248E315A82}"/>
                  </a:ext>
                </a:extLst>
              </p:cNvPr>
              <p:cNvSpPr txBox="1"/>
              <p:nvPr/>
            </p:nvSpPr>
            <p:spPr>
              <a:xfrm>
                <a:off x="2448730" y="4927602"/>
                <a:ext cx="2417741" cy="646331"/>
              </a:xfrm>
              <a:prstGeom prst="rect">
                <a:avLst/>
              </a:prstGeom>
              <a:noFill/>
            </p:spPr>
            <p:txBody>
              <a:bodyPr wrap="square" rtlCol="0">
                <a:spAutoFit/>
              </a:bodyPr>
              <a:lstStyle/>
              <a:p>
                <a:pPr algn="ctr"/>
                <a:r>
                  <a:rPr lang="en-US" b="1"/>
                  <a:t>HEARTBEAT</a:t>
                </a:r>
              </a:p>
              <a:p>
                <a:pPr algn="ctr"/>
                <a:r>
                  <a:rPr lang="en-US" b="1"/>
                  <a:t>Workload: 0%</a:t>
                </a:r>
              </a:p>
            </p:txBody>
          </p:sp>
        </p:grpSp>
        <p:grpSp>
          <p:nvGrpSpPr>
            <p:cNvPr id="7" name="Group 6">
              <a:extLst>
                <a:ext uri="{FF2B5EF4-FFF2-40B4-BE49-F238E27FC236}">
                  <a16:creationId xmlns:a16="http://schemas.microsoft.com/office/drawing/2014/main" id="{F9006C74-8D4B-48E8-342B-D4723251D19A}"/>
                </a:ext>
              </a:extLst>
            </p:cNvPr>
            <p:cNvGrpSpPr/>
            <p:nvPr/>
          </p:nvGrpSpPr>
          <p:grpSpPr>
            <a:xfrm>
              <a:off x="2448730" y="4758266"/>
              <a:ext cx="2417741" cy="1151467"/>
              <a:chOff x="2448730" y="4758266"/>
              <a:chExt cx="2417741" cy="1151467"/>
            </a:xfrm>
          </p:grpSpPr>
          <p:sp>
            <p:nvSpPr>
              <p:cNvPr id="14" name="Down Arrow 13">
                <a:extLst>
                  <a:ext uri="{FF2B5EF4-FFF2-40B4-BE49-F238E27FC236}">
                    <a16:creationId xmlns:a16="http://schemas.microsoft.com/office/drawing/2014/main" id="{E0BDBDDC-8530-E561-ABB7-D81DC34751AB}"/>
                  </a:ext>
                </a:extLst>
              </p:cNvPr>
              <p:cNvSpPr/>
              <p:nvPr/>
            </p:nvSpPr>
            <p:spPr>
              <a:xfrm rot="10800000">
                <a:off x="2912533" y="4758266"/>
                <a:ext cx="1490133" cy="1151467"/>
              </a:xfrm>
              <a:prstGeom prst="downArrow">
                <a:avLst>
                  <a:gd name="adj1" fmla="val 56136"/>
                  <a:gd name="adj2" fmla="val 2593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36E1985-AFC3-E859-A9F4-74008361C443}"/>
                  </a:ext>
                </a:extLst>
              </p:cNvPr>
              <p:cNvSpPr txBox="1"/>
              <p:nvPr/>
            </p:nvSpPr>
            <p:spPr>
              <a:xfrm>
                <a:off x="2448730" y="4978402"/>
                <a:ext cx="2417741" cy="646331"/>
              </a:xfrm>
              <a:prstGeom prst="rect">
                <a:avLst/>
              </a:prstGeom>
              <a:noFill/>
            </p:spPr>
            <p:txBody>
              <a:bodyPr wrap="square" rtlCol="0">
                <a:spAutoFit/>
              </a:bodyPr>
              <a:lstStyle/>
              <a:p>
                <a:pPr algn="ctr"/>
                <a:r>
                  <a:rPr lang="en-US" b="1"/>
                  <a:t>HEARTBEAT</a:t>
                </a:r>
              </a:p>
              <a:p>
                <a:pPr algn="ctr"/>
                <a:r>
                  <a:rPr lang="en-US" b="1"/>
                  <a:t>Workload: 20%</a:t>
                </a:r>
              </a:p>
            </p:txBody>
          </p:sp>
        </p:grpSp>
      </p:grpSp>
      <p:sp>
        <p:nvSpPr>
          <p:cNvPr id="35" name="TextBox 34">
            <a:extLst>
              <a:ext uri="{FF2B5EF4-FFF2-40B4-BE49-F238E27FC236}">
                <a16:creationId xmlns:a16="http://schemas.microsoft.com/office/drawing/2014/main" id="{91A012E8-510D-9F89-B0BD-62C70250F389}"/>
              </a:ext>
            </a:extLst>
          </p:cNvPr>
          <p:cNvSpPr txBox="1"/>
          <p:nvPr/>
        </p:nvSpPr>
        <p:spPr>
          <a:xfrm>
            <a:off x="1616458" y="5955873"/>
            <a:ext cx="1194174" cy="3995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C0 (20%)</a:t>
            </a:r>
          </a:p>
        </p:txBody>
      </p:sp>
      <p:sp>
        <p:nvSpPr>
          <p:cNvPr id="2" name="Slide Number Placeholder 1">
            <a:extLst>
              <a:ext uri="{FF2B5EF4-FFF2-40B4-BE49-F238E27FC236}">
                <a16:creationId xmlns:a16="http://schemas.microsoft.com/office/drawing/2014/main" id="{58DD6670-0BF1-69EB-CD73-581B2074ED49}"/>
              </a:ext>
            </a:extLst>
          </p:cNvPr>
          <p:cNvSpPr>
            <a:spLocks noGrp="1"/>
          </p:cNvSpPr>
          <p:nvPr>
            <p:ph type="sldNum" sz="quarter" idx="12"/>
          </p:nvPr>
        </p:nvSpPr>
        <p:spPr/>
        <p:txBody>
          <a:bodyPr/>
          <a:lstStyle/>
          <a:p>
            <a:fld id="{CE74A110-DBB9-CA44-8C7F-E2E29250936F}" type="slidenum">
              <a:rPr lang="en-US" smtClean="0"/>
              <a:t>65</a:t>
            </a:fld>
            <a:endParaRPr lang="en-US"/>
          </a:p>
        </p:txBody>
      </p:sp>
    </p:spTree>
    <p:extLst>
      <p:ext uri="{BB962C8B-B14F-4D97-AF65-F5344CB8AC3E}">
        <p14:creationId xmlns:p14="http://schemas.microsoft.com/office/powerpoint/2010/main" val="1392543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B16B16F2-21D4-6376-439C-F566D0A6375B}"/>
              </a:ext>
            </a:extLst>
          </p:cNvPr>
          <p:cNvGrpSpPr/>
          <p:nvPr/>
        </p:nvGrpSpPr>
        <p:grpSpPr>
          <a:xfrm>
            <a:off x="2773516" y="1223481"/>
            <a:ext cx="6190566" cy="974387"/>
            <a:chOff x="2773516" y="1223481"/>
            <a:chExt cx="6190566" cy="974387"/>
          </a:xfrm>
        </p:grpSpPr>
        <p:grpSp>
          <p:nvGrpSpPr>
            <p:cNvPr id="42" name="Group 41">
              <a:extLst>
                <a:ext uri="{FF2B5EF4-FFF2-40B4-BE49-F238E27FC236}">
                  <a16:creationId xmlns:a16="http://schemas.microsoft.com/office/drawing/2014/main" id="{B277D57D-CB97-05B1-42C3-4D69520011AC}"/>
                </a:ext>
              </a:extLst>
            </p:cNvPr>
            <p:cNvGrpSpPr/>
            <p:nvPr/>
          </p:nvGrpSpPr>
          <p:grpSpPr>
            <a:xfrm>
              <a:off x="2773516" y="1223481"/>
              <a:ext cx="1108246" cy="974387"/>
              <a:chOff x="1813263" y="33672"/>
              <a:chExt cx="1340978" cy="1179008"/>
            </a:xfrm>
          </p:grpSpPr>
          <p:pic>
            <p:nvPicPr>
              <p:cNvPr id="50" name="Picture 7" descr="Icon&#10;&#10;Description automatically generated">
                <a:extLst>
                  <a:ext uri="{FF2B5EF4-FFF2-40B4-BE49-F238E27FC236}">
                    <a16:creationId xmlns:a16="http://schemas.microsoft.com/office/drawing/2014/main" id="{7BFD6354-724F-B7D9-3DA8-B635BD857DDA}"/>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51" name="TextBox 50">
                <a:extLst>
                  <a:ext uri="{FF2B5EF4-FFF2-40B4-BE49-F238E27FC236}">
                    <a16:creationId xmlns:a16="http://schemas.microsoft.com/office/drawing/2014/main" id="{A236FCC8-8365-529C-A8DB-CF7DB4B4B8E3}"/>
                  </a:ext>
                </a:extLst>
              </p:cNvPr>
              <p:cNvSpPr txBox="1"/>
              <p:nvPr/>
            </p:nvSpPr>
            <p:spPr>
              <a:xfrm>
                <a:off x="1813263" y="33672"/>
                <a:ext cx="11941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C0</a:t>
                </a:r>
              </a:p>
            </p:txBody>
          </p:sp>
        </p:grpSp>
        <p:grpSp>
          <p:nvGrpSpPr>
            <p:cNvPr id="43" name="Group 42">
              <a:extLst>
                <a:ext uri="{FF2B5EF4-FFF2-40B4-BE49-F238E27FC236}">
                  <a16:creationId xmlns:a16="http://schemas.microsoft.com/office/drawing/2014/main" id="{162E15B3-9D0C-558B-94CD-0FD87D1574B4}"/>
                </a:ext>
              </a:extLst>
            </p:cNvPr>
            <p:cNvGrpSpPr/>
            <p:nvPr/>
          </p:nvGrpSpPr>
          <p:grpSpPr>
            <a:xfrm>
              <a:off x="5314676" y="1223481"/>
              <a:ext cx="1108246" cy="974387"/>
              <a:chOff x="1813263" y="33672"/>
              <a:chExt cx="1340978" cy="1179008"/>
            </a:xfrm>
          </p:grpSpPr>
          <p:pic>
            <p:nvPicPr>
              <p:cNvPr id="48" name="Picture 7" descr="Icon&#10;&#10;Description automatically generated">
                <a:extLst>
                  <a:ext uri="{FF2B5EF4-FFF2-40B4-BE49-F238E27FC236}">
                    <a16:creationId xmlns:a16="http://schemas.microsoft.com/office/drawing/2014/main" id="{E4CDF19F-7084-6419-BF80-E71D84970E98}"/>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49" name="TextBox 48">
                <a:extLst>
                  <a:ext uri="{FF2B5EF4-FFF2-40B4-BE49-F238E27FC236}">
                    <a16:creationId xmlns:a16="http://schemas.microsoft.com/office/drawing/2014/main" id="{B4476446-5FF0-9657-81B5-81503D010A29}"/>
                  </a:ext>
                </a:extLst>
              </p:cNvPr>
              <p:cNvSpPr txBox="1"/>
              <p:nvPr/>
            </p:nvSpPr>
            <p:spPr>
              <a:xfrm>
                <a:off x="1813263" y="33672"/>
                <a:ext cx="11941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C1</a:t>
                </a:r>
              </a:p>
            </p:txBody>
          </p:sp>
        </p:grpSp>
        <p:grpSp>
          <p:nvGrpSpPr>
            <p:cNvPr id="45" name="Group 44">
              <a:extLst>
                <a:ext uri="{FF2B5EF4-FFF2-40B4-BE49-F238E27FC236}">
                  <a16:creationId xmlns:a16="http://schemas.microsoft.com/office/drawing/2014/main" id="{89876B34-E4AC-E104-9F6B-1A818DA8CADA}"/>
                </a:ext>
              </a:extLst>
            </p:cNvPr>
            <p:cNvGrpSpPr/>
            <p:nvPr/>
          </p:nvGrpSpPr>
          <p:grpSpPr>
            <a:xfrm>
              <a:off x="7855836" y="1223481"/>
              <a:ext cx="1108246" cy="974387"/>
              <a:chOff x="1813263" y="33672"/>
              <a:chExt cx="1340978" cy="1179008"/>
            </a:xfrm>
          </p:grpSpPr>
          <p:pic>
            <p:nvPicPr>
              <p:cNvPr id="46" name="Picture 7" descr="Icon&#10;&#10;Description automatically generated">
                <a:extLst>
                  <a:ext uri="{FF2B5EF4-FFF2-40B4-BE49-F238E27FC236}">
                    <a16:creationId xmlns:a16="http://schemas.microsoft.com/office/drawing/2014/main" id="{74D98122-C5A3-3349-136F-9FFE8DE702AA}"/>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47" name="TextBox 46">
                <a:extLst>
                  <a:ext uri="{FF2B5EF4-FFF2-40B4-BE49-F238E27FC236}">
                    <a16:creationId xmlns:a16="http://schemas.microsoft.com/office/drawing/2014/main" id="{CA1763AE-C966-2E8A-F289-337DD46461DD}"/>
                  </a:ext>
                </a:extLst>
              </p:cNvPr>
              <p:cNvSpPr txBox="1"/>
              <p:nvPr/>
            </p:nvSpPr>
            <p:spPr>
              <a:xfrm>
                <a:off x="1813263" y="33672"/>
                <a:ext cx="1194175" cy="5586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C2</a:t>
                </a:r>
              </a:p>
            </p:txBody>
          </p:sp>
        </p:grpSp>
      </p:grpSp>
      <p:grpSp>
        <p:nvGrpSpPr>
          <p:cNvPr id="28" name="Group 27">
            <a:extLst>
              <a:ext uri="{FF2B5EF4-FFF2-40B4-BE49-F238E27FC236}">
                <a16:creationId xmlns:a16="http://schemas.microsoft.com/office/drawing/2014/main" id="{B8198DC9-72FB-AD39-0F50-FA4E461E7DAB}"/>
              </a:ext>
            </a:extLst>
          </p:cNvPr>
          <p:cNvGrpSpPr/>
          <p:nvPr/>
        </p:nvGrpSpPr>
        <p:grpSpPr>
          <a:xfrm>
            <a:off x="1324461" y="2954825"/>
            <a:ext cx="9419739" cy="1965050"/>
            <a:chOff x="1324461" y="2954825"/>
            <a:chExt cx="9419739" cy="1965050"/>
          </a:xfrm>
        </p:grpSpPr>
        <p:sp>
          <p:nvSpPr>
            <p:cNvPr id="9" name="Rectangle: Rounded Corners 8">
              <a:extLst>
                <a:ext uri="{FF2B5EF4-FFF2-40B4-BE49-F238E27FC236}">
                  <a16:creationId xmlns:a16="http://schemas.microsoft.com/office/drawing/2014/main" id="{2EA9F2FF-B79A-AF51-B55B-574697A10F9D}"/>
                </a:ext>
              </a:extLst>
            </p:cNvPr>
            <p:cNvSpPr/>
            <p:nvPr/>
          </p:nvSpPr>
          <p:spPr>
            <a:xfrm>
              <a:off x="1447800" y="2980239"/>
              <a:ext cx="9296400" cy="1939636"/>
            </a:xfrm>
            <a:prstGeom prst="round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028" name="Picture 4" descr="Network hub ">
              <a:extLst>
                <a:ext uri="{FF2B5EF4-FFF2-40B4-BE49-F238E27FC236}">
                  <a16:creationId xmlns:a16="http://schemas.microsoft.com/office/drawing/2014/main" id="{CFA0D23E-E081-18DB-DD27-65E55934FF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5518" y="3090980"/>
              <a:ext cx="1622755" cy="1785031"/>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6B1EFAF3-3428-B7F1-8B43-9B39E0EB93F7}"/>
                </a:ext>
              </a:extLst>
            </p:cNvPr>
            <p:cNvSpPr txBox="1"/>
            <p:nvPr/>
          </p:nvSpPr>
          <p:spPr>
            <a:xfrm>
              <a:off x="1324461" y="2954825"/>
              <a:ext cx="1900649" cy="461665"/>
            </a:xfrm>
            <a:prstGeom prst="rect">
              <a:avLst/>
            </a:prstGeom>
            <a:noFill/>
          </p:spPr>
          <p:txBody>
            <a:bodyPr wrap="none" rtlCol="0">
              <a:spAutoFit/>
            </a:bodyPr>
            <a:lstStyle/>
            <a:p>
              <a:r>
                <a:rPr lang="en-US" sz="2400" b="1"/>
                <a:t>Frontend (FE)</a:t>
              </a:r>
            </a:p>
          </p:txBody>
        </p:sp>
      </p:grpSp>
      <p:graphicFrame>
        <p:nvGraphicFramePr>
          <p:cNvPr id="4" name="Table 16">
            <a:extLst>
              <a:ext uri="{FF2B5EF4-FFF2-40B4-BE49-F238E27FC236}">
                <a16:creationId xmlns:a16="http://schemas.microsoft.com/office/drawing/2014/main" id="{3066A11B-4E60-2C26-4779-0AA5F2578D93}"/>
              </a:ext>
            </a:extLst>
          </p:cNvPr>
          <p:cNvGraphicFramePr>
            <a:graphicFrameLocks noGrp="1"/>
          </p:cNvGraphicFramePr>
          <p:nvPr>
            <p:extLst>
              <p:ext uri="{D42A27DB-BD31-4B8C-83A1-F6EECF244321}">
                <p14:modId xmlns:p14="http://schemas.microsoft.com/office/powerpoint/2010/main" val="3262279877"/>
              </p:ext>
            </p:extLst>
          </p:nvPr>
        </p:nvGraphicFramePr>
        <p:xfrm>
          <a:off x="5744632" y="3127511"/>
          <a:ext cx="4745952" cy="1648885"/>
        </p:xfrm>
        <a:graphic>
          <a:graphicData uri="http://schemas.openxmlformats.org/drawingml/2006/table">
            <a:tbl>
              <a:tblPr firstRow="1" bandRow="1">
                <a:tableStyleId>{5C22544A-7EE6-4342-B048-85BDC9FD1C3A}</a:tableStyleId>
              </a:tblPr>
              <a:tblGrid>
                <a:gridCol w="2372976">
                  <a:extLst>
                    <a:ext uri="{9D8B030D-6E8A-4147-A177-3AD203B41FA5}">
                      <a16:colId xmlns:a16="http://schemas.microsoft.com/office/drawing/2014/main" val="1594626085"/>
                    </a:ext>
                  </a:extLst>
                </a:gridCol>
                <a:gridCol w="2372976">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Migration Directory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Key (Client Socket)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Value (Server Socket)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C0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S0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r h="329777">
                <a:tc>
                  <a:txBody>
                    <a:bodyPr/>
                    <a:lstStyle/>
                    <a:p>
                      <a:pPr algn="ctr">
                        <a:lnSpc>
                          <a:spcPts val="1660"/>
                        </a:lnSpc>
                      </a:pPr>
                      <a:r>
                        <a:rPr lang="en-US" sz="2000"/>
                        <a:t>C1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S1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898982"/>
                  </a:ext>
                </a:extLst>
              </a:tr>
              <a:tr h="329777">
                <a:tc>
                  <a:txBody>
                    <a:bodyPr/>
                    <a:lstStyle/>
                    <a:p>
                      <a:pPr algn="ctr">
                        <a:lnSpc>
                          <a:spcPts val="1660"/>
                        </a:lnSpc>
                      </a:pPr>
                      <a:endParaRPr lang="en-US" sz="20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4620534"/>
                  </a:ext>
                </a:extLst>
              </a:tr>
            </a:tbl>
          </a:graphicData>
        </a:graphic>
      </p:graphicFrame>
      <p:sp>
        <p:nvSpPr>
          <p:cNvPr id="10" name="Title 1">
            <a:extLst>
              <a:ext uri="{FF2B5EF4-FFF2-40B4-BE49-F238E27FC236}">
                <a16:creationId xmlns:a16="http://schemas.microsoft.com/office/drawing/2014/main" id="{C3B60CAE-4C37-C7E1-49F5-61CD3F3148D4}"/>
              </a:ext>
            </a:extLst>
          </p:cNvPr>
          <p:cNvSpPr txBox="1">
            <a:spLocks/>
          </p:cNvSpPr>
          <p:nvPr/>
        </p:nvSpPr>
        <p:spPr>
          <a:xfrm>
            <a:off x="-38100" y="72655"/>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i="1"/>
              <a:t>Network Ordering</a:t>
            </a:r>
            <a:endParaRPr lang="en-US" sz="5000"/>
          </a:p>
        </p:txBody>
      </p:sp>
      <p:grpSp>
        <p:nvGrpSpPr>
          <p:cNvPr id="21" name="Group 20">
            <a:extLst>
              <a:ext uri="{FF2B5EF4-FFF2-40B4-BE49-F238E27FC236}">
                <a16:creationId xmlns:a16="http://schemas.microsoft.com/office/drawing/2014/main" id="{C70D8E02-9D10-F12B-1D72-CDDCB1785289}"/>
              </a:ext>
            </a:extLst>
          </p:cNvPr>
          <p:cNvGrpSpPr/>
          <p:nvPr/>
        </p:nvGrpSpPr>
        <p:grpSpPr>
          <a:xfrm>
            <a:off x="2750228" y="5422844"/>
            <a:ext cx="6691545" cy="1254063"/>
            <a:chOff x="2750228" y="5422844"/>
            <a:chExt cx="6691545" cy="1254063"/>
          </a:xfrm>
        </p:grpSpPr>
        <p:grpSp>
          <p:nvGrpSpPr>
            <p:cNvPr id="11" name="Group 10">
              <a:extLst>
                <a:ext uri="{FF2B5EF4-FFF2-40B4-BE49-F238E27FC236}">
                  <a16:creationId xmlns:a16="http://schemas.microsoft.com/office/drawing/2014/main" id="{0CA00F29-57B8-75F3-AB01-FE3062EA7657}"/>
                </a:ext>
              </a:extLst>
            </p:cNvPr>
            <p:cNvGrpSpPr/>
            <p:nvPr/>
          </p:nvGrpSpPr>
          <p:grpSpPr>
            <a:xfrm>
              <a:off x="2750228" y="5422844"/>
              <a:ext cx="1542959" cy="1254063"/>
              <a:chOff x="5057775" y="5417994"/>
              <a:chExt cx="1542959" cy="1254063"/>
            </a:xfrm>
          </p:grpSpPr>
          <p:grpSp>
            <p:nvGrpSpPr>
              <p:cNvPr id="5" name="Group 4">
                <a:extLst>
                  <a:ext uri="{FF2B5EF4-FFF2-40B4-BE49-F238E27FC236}">
                    <a16:creationId xmlns:a16="http://schemas.microsoft.com/office/drawing/2014/main" id="{D6214A20-4AF9-19B3-4D66-964C89951DD9}"/>
                  </a:ext>
                </a:extLst>
              </p:cNvPr>
              <p:cNvGrpSpPr/>
              <p:nvPr/>
            </p:nvGrpSpPr>
            <p:grpSpPr>
              <a:xfrm>
                <a:off x="5346270" y="5437919"/>
                <a:ext cx="1254464" cy="1234138"/>
                <a:chOff x="4746504" y="1547938"/>
                <a:chExt cx="1140422" cy="1121944"/>
              </a:xfrm>
            </p:grpSpPr>
            <p:pic>
              <p:nvPicPr>
                <p:cNvPr id="12" name="Picture 51" descr="A picture containing electronics, projector&#10;&#10;Description automatically generated">
                  <a:extLst>
                    <a:ext uri="{FF2B5EF4-FFF2-40B4-BE49-F238E27FC236}">
                      <a16:creationId xmlns:a16="http://schemas.microsoft.com/office/drawing/2014/main" id="{5CC06CE4-58EB-8FAF-1116-1D01C64BBA0B}"/>
                    </a:ext>
                  </a:extLst>
                </p:cNvPr>
                <p:cNvPicPr>
                  <a:picLocks noChangeAspect="1"/>
                </p:cNvPicPr>
                <p:nvPr/>
              </p:nvPicPr>
              <p:blipFill>
                <a:blip r:embed="rId5"/>
                <a:stretch>
                  <a:fillRect/>
                </a:stretch>
              </p:blipFill>
              <p:spPr>
                <a:xfrm>
                  <a:off x="4746504" y="1547938"/>
                  <a:ext cx="1140422" cy="1121944"/>
                </a:xfrm>
                <a:prstGeom prst="rect">
                  <a:avLst/>
                </a:prstGeom>
              </p:spPr>
            </p:pic>
            <p:sp>
              <p:nvSpPr>
                <p:cNvPr id="13" name="TextBox 12">
                  <a:extLst>
                    <a:ext uri="{FF2B5EF4-FFF2-40B4-BE49-F238E27FC236}">
                      <a16:creationId xmlns:a16="http://schemas.microsoft.com/office/drawing/2014/main" id="{B6B51C69-9821-F1E4-F274-633A4B81980F}"/>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sp>
            <p:nvSpPr>
              <p:cNvPr id="44" name="Rectangle 43">
                <a:extLst>
                  <a:ext uri="{FF2B5EF4-FFF2-40B4-BE49-F238E27FC236}">
                    <a16:creationId xmlns:a16="http://schemas.microsoft.com/office/drawing/2014/main" id="{6C58781E-F47D-D8EB-BEBD-C5A9113DA6A8}"/>
                  </a:ext>
                </a:extLst>
              </p:cNvPr>
              <p:cNvSpPr/>
              <p:nvPr/>
            </p:nvSpPr>
            <p:spPr>
              <a:xfrm>
                <a:off x="5057775" y="5417994"/>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E7F8ECD-FC2B-4A1B-84F6-FE61E28DAB3E}"/>
                </a:ext>
              </a:extLst>
            </p:cNvPr>
            <p:cNvGrpSpPr/>
            <p:nvPr/>
          </p:nvGrpSpPr>
          <p:grpSpPr>
            <a:xfrm>
              <a:off x="7898814" y="5422844"/>
              <a:ext cx="1542959" cy="1254063"/>
              <a:chOff x="5057775" y="5417994"/>
              <a:chExt cx="1542959" cy="1254063"/>
            </a:xfrm>
          </p:grpSpPr>
          <p:grpSp>
            <p:nvGrpSpPr>
              <p:cNvPr id="16" name="Group 15">
                <a:extLst>
                  <a:ext uri="{FF2B5EF4-FFF2-40B4-BE49-F238E27FC236}">
                    <a16:creationId xmlns:a16="http://schemas.microsoft.com/office/drawing/2014/main" id="{C24FFAE4-14A4-54EA-A6A4-1C219F2479E4}"/>
                  </a:ext>
                </a:extLst>
              </p:cNvPr>
              <p:cNvGrpSpPr/>
              <p:nvPr/>
            </p:nvGrpSpPr>
            <p:grpSpPr>
              <a:xfrm>
                <a:off x="5346270" y="5437919"/>
                <a:ext cx="1254464" cy="1234138"/>
                <a:chOff x="4746504" y="1547938"/>
                <a:chExt cx="1140422" cy="1121944"/>
              </a:xfrm>
            </p:grpSpPr>
            <p:pic>
              <p:nvPicPr>
                <p:cNvPr id="33" name="Picture 51" descr="A picture containing electronics, projector&#10;&#10;Description automatically generated">
                  <a:extLst>
                    <a:ext uri="{FF2B5EF4-FFF2-40B4-BE49-F238E27FC236}">
                      <a16:creationId xmlns:a16="http://schemas.microsoft.com/office/drawing/2014/main" id="{B0D20D3D-D259-9FA8-0AF5-1AFCE1F49CBE}"/>
                    </a:ext>
                  </a:extLst>
                </p:cNvPr>
                <p:cNvPicPr>
                  <a:picLocks noChangeAspect="1"/>
                </p:cNvPicPr>
                <p:nvPr/>
              </p:nvPicPr>
              <p:blipFill>
                <a:blip r:embed="rId5"/>
                <a:stretch>
                  <a:fillRect/>
                </a:stretch>
              </p:blipFill>
              <p:spPr>
                <a:xfrm>
                  <a:off x="4746504" y="1547938"/>
                  <a:ext cx="1140422" cy="1121944"/>
                </a:xfrm>
                <a:prstGeom prst="rect">
                  <a:avLst/>
                </a:prstGeom>
              </p:spPr>
            </p:pic>
            <p:sp>
              <p:nvSpPr>
                <p:cNvPr id="34" name="TextBox 33">
                  <a:extLst>
                    <a:ext uri="{FF2B5EF4-FFF2-40B4-BE49-F238E27FC236}">
                      <a16:creationId xmlns:a16="http://schemas.microsoft.com/office/drawing/2014/main" id="{EC55BC70-5852-65D1-D5F0-7733A7234A43}"/>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sp>
            <p:nvSpPr>
              <p:cNvPr id="19" name="Rectangle 18">
                <a:extLst>
                  <a:ext uri="{FF2B5EF4-FFF2-40B4-BE49-F238E27FC236}">
                    <a16:creationId xmlns:a16="http://schemas.microsoft.com/office/drawing/2014/main" id="{C729274F-E725-B18F-678C-CB533988E429}"/>
                  </a:ext>
                </a:extLst>
              </p:cNvPr>
              <p:cNvSpPr/>
              <p:nvPr/>
            </p:nvSpPr>
            <p:spPr>
              <a:xfrm>
                <a:off x="5057775" y="5417994"/>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aphicFrame>
        <p:nvGraphicFramePr>
          <p:cNvPr id="8" name="Table 16">
            <a:extLst>
              <a:ext uri="{FF2B5EF4-FFF2-40B4-BE49-F238E27FC236}">
                <a16:creationId xmlns:a16="http://schemas.microsoft.com/office/drawing/2014/main" id="{E9563A13-DF77-8230-3951-BD178F95A04F}"/>
              </a:ext>
            </a:extLst>
          </p:cNvPr>
          <p:cNvGraphicFramePr>
            <a:graphicFrameLocks noGrp="1"/>
          </p:cNvGraphicFramePr>
          <p:nvPr>
            <p:extLst>
              <p:ext uri="{D42A27DB-BD31-4B8C-83A1-F6EECF244321}">
                <p14:modId xmlns:p14="http://schemas.microsoft.com/office/powerpoint/2010/main" val="1432576714"/>
              </p:ext>
            </p:extLst>
          </p:nvPr>
        </p:nvGraphicFramePr>
        <p:xfrm>
          <a:off x="3140693" y="3466177"/>
          <a:ext cx="2435428" cy="989331"/>
        </p:xfrm>
        <a:graphic>
          <a:graphicData uri="http://schemas.openxmlformats.org/drawingml/2006/table">
            <a:tbl>
              <a:tblPr firstRow="1" bandRow="1">
                <a:tableStyleId>{5C22544A-7EE6-4342-B048-85BDC9FD1C3A}</a:tableStyleId>
              </a:tblPr>
              <a:tblGrid>
                <a:gridCol w="1217714">
                  <a:extLst>
                    <a:ext uri="{9D8B030D-6E8A-4147-A177-3AD203B41FA5}">
                      <a16:colId xmlns:a16="http://schemas.microsoft.com/office/drawing/2014/main" val="1594626085"/>
                    </a:ext>
                  </a:extLst>
                </a:gridCol>
                <a:gridCol w="1217714">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Minimum Workload</a:t>
                      </a:r>
                    </a:p>
                  </a:txBody>
                  <a:tcPr marL="100584" marR="10058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Server</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Workload</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S0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20%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bl>
          </a:graphicData>
        </a:graphic>
      </p:graphicFrame>
      <p:sp>
        <p:nvSpPr>
          <p:cNvPr id="38" name="Rectangle 37">
            <a:extLst>
              <a:ext uri="{FF2B5EF4-FFF2-40B4-BE49-F238E27FC236}">
                <a16:creationId xmlns:a16="http://schemas.microsoft.com/office/drawing/2014/main" id="{A7318C53-F820-98CF-35C5-9A6986F53E88}"/>
              </a:ext>
            </a:extLst>
          </p:cNvPr>
          <p:cNvSpPr/>
          <p:nvPr/>
        </p:nvSpPr>
        <p:spPr>
          <a:xfrm>
            <a:off x="2769959" y="6189741"/>
            <a:ext cx="218975" cy="1438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E66D66C-01DE-F766-3FFE-E4E490DA30BE}"/>
              </a:ext>
            </a:extLst>
          </p:cNvPr>
          <p:cNvSpPr/>
          <p:nvPr/>
        </p:nvSpPr>
        <p:spPr>
          <a:xfrm>
            <a:off x="2769959" y="6040401"/>
            <a:ext cx="218975" cy="1438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188D45B-CEF7-AEFF-B31F-6E18B445619C}"/>
              </a:ext>
            </a:extLst>
          </p:cNvPr>
          <p:cNvSpPr/>
          <p:nvPr/>
        </p:nvSpPr>
        <p:spPr>
          <a:xfrm>
            <a:off x="7918545" y="6189741"/>
            <a:ext cx="218975" cy="1438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BB74A28-194B-0971-F242-96C40E647B03}"/>
              </a:ext>
            </a:extLst>
          </p:cNvPr>
          <p:cNvSpPr/>
          <p:nvPr/>
        </p:nvSpPr>
        <p:spPr>
          <a:xfrm>
            <a:off x="7918545" y="6040401"/>
            <a:ext cx="218975" cy="1438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9881DDAA-12B1-6C1D-07B6-E01EA27DED7F}"/>
              </a:ext>
            </a:extLst>
          </p:cNvPr>
          <p:cNvSpPr txBox="1"/>
          <p:nvPr/>
        </p:nvSpPr>
        <p:spPr>
          <a:xfrm>
            <a:off x="1616458" y="5955873"/>
            <a:ext cx="1194174" cy="3995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C0 (20%)</a:t>
            </a:r>
          </a:p>
        </p:txBody>
      </p:sp>
      <p:sp>
        <p:nvSpPr>
          <p:cNvPr id="30" name="TextBox 29">
            <a:extLst>
              <a:ext uri="{FF2B5EF4-FFF2-40B4-BE49-F238E27FC236}">
                <a16:creationId xmlns:a16="http://schemas.microsoft.com/office/drawing/2014/main" id="{AD681AB2-D58B-8DF9-3102-0D147715C609}"/>
              </a:ext>
            </a:extLst>
          </p:cNvPr>
          <p:cNvSpPr txBox="1"/>
          <p:nvPr/>
        </p:nvSpPr>
        <p:spPr>
          <a:xfrm>
            <a:off x="6741910" y="5907746"/>
            <a:ext cx="1194174" cy="3995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C1 (30%)</a:t>
            </a:r>
          </a:p>
        </p:txBody>
      </p:sp>
      <p:sp>
        <p:nvSpPr>
          <p:cNvPr id="2" name="Slide Number Placeholder 1">
            <a:extLst>
              <a:ext uri="{FF2B5EF4-FFF2-40B4-BE49-F238E27FC236}">
                <a16:creationId xmlns:a16="http://schemas.microsoft.com/office/drawing/2014/main" id="{CC4EE100-EFB9-4912-81F8-6E95C0F9F555}"/>
              </a:ext>
            </a:extLst>
          </p:cNvPr>
          <p:cNvSpPr>
            <a:spLocks noGrp="1"/>
          </p:cNvSpPr>
          <p:nvPr>
            <p:ph type="sldNum" sz="quarter" idx="12"/>
          </p:nvPr>
        </p:nvSpPr>
        <p:spPr/>
        <p:txBody>
          <a:bodyPr/>
          <a:lstStyle/>
          <a:p>
            <a:fld id="{CE74A110-DBB9-CA44-8C7F-E2E29250936F}" type="slidenum">
              <a:rPr lang="en-US" smtClean="0"/>
              <a:t>66</a:t>
            </a:fld>
            <a:endParaRPr lang="en-US"/>
          </a:p>
        </p:txBody>
      </p:sp>
    </p:spTree>
    <p:extLst>
      <p:ext uri="{BB962C8B-B14F-4D97-AF65-F5344CB8AC3E}">
        <p14:creationId xmlns:p14="http://schemas.microsoft.com/office/powerpoint/2010/main" val="34205856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B16B16F2-21D4-6376-439C-F566D0A6375B}"/>
              </a:ext>
            </a:extLst>
          </p:cNvPr>
          <p:cNvGrpSpPr/>
          <p:nvPr/>
        </p:nvGrpSpPr>
        <p:grpSpPr>
          <a:xfrm>
            <a:off x="2773516" y="1223481"/>
            <a:ext cx="6190566" cy="974387"/>
            <a:chOff x="2773516" y="1223481"/>
            <a:chExt cx="6190566" cy="974387"/>
          </a:xfrm>
        </p:grpSpPr>
        <p:grpSp>
          <p:nvGrpSpPr>
            <p:cNvPr id="42" name="Group 41">
              <a:extLst>
                <a:ext uri="{FF2B5EF4-FFF2-40B4-BE49-F238E27FC236}">
                  <a16:creationId xmlns:a16="http://schemas.microsoft.com/office/drawing/2014/main" id="{B277D57D-CB97-05B1-42C3-4D69520011AC}"/>
                </a:ext>
              </a:extLst>
            </p:cNvPr>
            <p:cNvGrpSpPr/>
            <p:nvPr/>
          </p:nvGrpSpPr>
          <p:grpSpPr>
            <a:xfrm>
              <a:off x="2773516" y="1223481"/>
              <a:ext cx="1108246" cy="974387"/>
              <a:chOff x="1813263" y="33672"/>
              <a:chExt cx="1340978" cy="1179008"/>
            </a:xfrm>
          </p:grpSpPr>
          <p:pic>
            <p:nvPicPr>
              <p:cNvPr id="50" name="Picture 7" descr="Icon&#10;&#10;Description automatically generated">
                <a:extLst>
                  <a:ext uri="{FF2B5EF4-FFF2-40B4-BE49-F238E27FC236}">
                    <a16:creationId xmlns:a16="http://schemas.microsoft.com/office/drawing/2014/main" id="{7BFD6354-724F-B7D9-3DA8-B635BD857DDA}"/>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51" name="TextBox 50">
                <a:extLst>
                  <a:ext uri="{FF2B5EF4-FFF2-40B4-BE49-F238E27FC236}">
                    <a16:creationId xmlns:a16="http://schemas.microsoft.com/office/drawing/2014/main" id="{A236FCC8-8365-529C-A8DB-CF7DB4B4B8E3}"/>
                  </a:ext>
                </a:extLst>
              </p:cNvPr>
              <p:cNvSpPr txBox="1"/>
              <p:nvPr/>
            </p:nvSpPr>
            <p:spPr>
              <a:xfrm>
                <a:off x="1813263" y="33672"/>
                <a:ext cx="11941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C0</a:t>
                </a:r>
              </a:p>
            </p:txBody>
          </p:sp>
        </p:grpSp>
        <p:grpSp>
          <p:nvGrpSpPr>
            <p:cNvPr id="43" name="Group 42">
              <a:extLst>
                <a:ext uri="{FF2B5EF4-FFF2-40B4-BE49-F238E27FC236}">
                  <a16:creationId xmlns:a16="http://schemas.microsoft.com/office/drawing/2014/main" id="{162E15B3-9D0C-558B-94CD-0FD87D1574B4}"/>
                </a:ext>
              </a:extLst>
            </p:cNvPr>
            <p:cNvGrpSpPr/>
            <p:nvPr/>
          </p:nvGrpSpPr>
          <p:grpSpPr>
            <a:xfrm>
              <a:off x="5314676" y="1223481"/>
              <a:ext cx="1108246" cy="974387"/>
              <a:chOff x="1813263" y="33672"/>
              <a:chExt cx="1340978" cy="1179008"/>
            </a:xfrm>
          </p:grpSpPr>
          <p:pic>
            <p:nvPicPr>
              <p:cNvPr id="48" name="Picture 7" descr="Icon&#10;&#10;Description automatically generated">
                <a:extLst>
                  <a:ext uri="{FF2B5EF4-FFF2-40B4-BE49-F238E27FC236}">
                    <a16:creationId xmlns:a16="http://schemas.microsoft.com/office/drawing/2014/main" id="{E4CDF19F-7084-6419-BF80-E71D84970E98}"/>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49" name="TextBox 48">
                <a:extLst>
                  <a:ext uri="{FF2B5EF4-FFF2-40B4-BE49-F238E27FC236}">
                    <a16:creationId xmlns:a16="http://schemas.microsoft.com/office/drawing/2014/main" id="{B4476446-5FF0-9657-81B5-81503D010A29}"/>
                  </a:ext>
                </a:extLst>
              </p:cNvPr>
              <p:cNvSpPr txBox="1"/>
              <p:nvPr/>
            </p:nvSpPr>
            <p:spPr>
              <a:xfrm>
                <a:off x="1813263" y="33672"/>
                <a:ext cx="11941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C1</a:t>
                </a:r>
              </a:p>
            </p:txBody>
          </p:sp>
        </p:grpSp>
        <p:grpSp>
          <p:nvGrpSpPr>
            <p:cNvPr id="45" name="Group 44">
              <a:extLst>
                <a:ext uri="{FF2B5EF4-FFF2-40B4-BE49-F238E27FC236}">
                  <a16:creationId xmlns:a16="http://schemas.microsoft.com/office/drawing/2014/main" id="{89876B34-E4AC-E104-9F6B-1A818DA8CADA}"/>
                </a:ext>
              </a:extLst>
            </p:cNvPr>
            <p:cNvGrpSpPr/>
            <p:nvPr/>
          </p:nvGrpSpPr>
          <p:grpSpPr>
            <a:xfrm>
              <a:off x="7855836" y="1223481"/>
              <a:ext cx="1108246" cy="974387"/>
              <a:chOff x="1813263" y="33672"/>
              <a:chExt cx="1340978" cy="1179008"/>
            </a:xfrm>
          </p:grpSpPr>
          <p:pic>
            <p:nvPicPr>
              <p:cNvPr id="46" name="Picture 7" descr="Icon&#10;&#10;Description automatically generated">
                <a:extLst>
                  <a:ext uri="{FF2B5EF4-FFF2-40B4-BE49-F238E27FC236}">
                    <a16:creationId xmlns:a16="http://schemas.microsoft.com/office/drawing/2014/main" id="{74D98122-C5A3-3349-136F-9FFE8DE702AA}"/>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47" name="TextBox 46">
                <a:extLst>
                  <a:ext uri="{FF2B5EF4-FFF2-40B4-BE49-F238E27FC236}">
                    <a16:creationId xmlns:a16="http://schemas.microsoft.com/office/drawing/2014/main" id="{CA1763AE-C966-2E8A-F289-337DD46461DD}"/>
                  </a:ext>
                </a:extLst>
              </p:cNvPr>
              <p:cNvSpPr txBox="1"/>
              <p:nvPr/>
            </p:nvSpPr>
            <p:spPr>
              <a:xfrm>
                <a:off x="1813263" y="33672"/>
                <a:ext cx="1194175" cy="5586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C2</a:t>
                </a:r>
              </a:p>
            </p:txBody>
          </p:sp>
        </p:grpSp>
      </p:grpSp>
      <p:grpSp>
        <p:nvGrpSpPr>
          <p:cNvPr id="28" name="Group 27">
            <a:extLst>
              <a:ext uri="{FF2B5EF4-FFF2-40B4-BE49-F238E27FC236}">
                <a16:creationId xmlns:a16="http://schemas.microsoft.com/office/drawing/2014/main" id="{B8198DC9-72FB-AD39-0F50-FA4E461E7DAB}"/>
              </a:ext>
            </a:extLst>
          </p:cNvPr>
          <p:cNvGrpSpPr/>
          <p:nvPr/>
        </p:nvGrpSpPr>
        <p:grpSpPr>
          <a:xfrm>
            <a:off x="1324461" y="2954825"/>
            <a:ext cx="9419739" cy="1965050"/>
            <a:chOff x="1324461" y="2954825"/>
            <a:chExt cx="9419739" cy="1965050"/>
          </a:xfrm>
        </p:grpSpPr>
        <p:sp>
          <p:nvSpPr>
            <p:cNvPr id="9" name="Rectangle: Rounded Corners 8">
              <a:extLst>
                <a:ext uri="{FF2B5EF4-FFF2-40B4-BE49-F238E27FC236}">
                  <a16:creationId xmlns:a16="http://schemas.microsoft.com/office/drawing/2014/main" id="{2EA9F2FF-B79A-AF51-B55B-574697A10F9D}"/>
                </a:ext>
              </a:extLst>
            </p:cNvPr>
            <p:cNvSpPr/>
            <p:nvPr/>
          </p:nvSpPr>
          <p:spPr>
            <a:xfrm>
              <a:off x="1447800" y="2980239"/>
              <a:ext cx="9296400" cy="1939636"/>
            </a:xfrm>
            <a:prstGeom prst="round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028" name="Picture 4" descr="Network hub ">
              <a:extLst>
                <a:ext uri="{FF2B5EF4-FFF2-40B4-BE49-F238E27FC236}">
                  <a16:creationId xmlns:a16="http://schemas.microsoft.com/office/drawing/2014/main" id="{CFA0D23E-E081-18DB-DD27-65E55934FF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5518" y="3090980"/>
              <a:ext cx="1622755" cy="1785031"/>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6B1EFAF3-3428-B7F1-8B43-9B39E0EB93F7}"/>
                </a:ext>
              </a:extLst>
            </p:cNvPr>
            <p:cNvSpPr txBox="1"/>
            <p:nvPr/>
          </p:nvSpPr>
          <p:spPr>
            <a:xfrm>
              <a:off x="1324461" y="2954825"/>
              <a:ext cx="1900649" cy="461665"/>
            </a:xfrm>
            <a:prstGeom prst="rect">
              <a:avLst/>
            </a:prstGeom>
            <a:noFill/>
          </p:spPr>
          <p:txBody>
            <a:bodyPr wrap="none" rtlCol="0">
              <a:spAutoFit/>
            </a:bodyPr>
            <a:lstStyle/>
            <a:p>
              <a:r>
                <a:rPr lang="en-US" sz="2400" b="1"/>
                <a:t>Frontend (FE)</a:t>
              </a:r>
            </a:p>
          </p:txBody>
        </p:sp>
      </p:grpSp>
      <p:graphicFrame>
        <p:nvGraphicFramePr>
          <p:cNvPr id="4" name="Table 16">
            <a:extLst>
              <a:ext uri="{FF2B5EF4-FFF2-40B4-BE49-F238E27FC236}">
                <a16:creationId xmlns:a16="http://schemas.microsoft.com/office/drawing/2014/main" id="{3066A11B-4E60-2C26-4779-0AA5F2578D93}"/>
              </a:ext>
            </a:extLst>
          </p:cNvPr>
          <p:cNvGraphicFramePr>
            <a:graphicFrameLocks noGrp="1"/>
          </p:cNvGraphicFramePr>
          <p:nvPr/>
        </p:nvGraphicFramePr>
        <p:xfrm>
          <a:off x="5744632" y="3127511"/>
          <a:ext cx="4745952" cy="1648885"/>
        </p:xfrm>
        <a:graphic>
          <a:graphicData uri="http://schemas.openxmlformats.org/drawingml/2006/table">
            <a:tbl>
              <a:tblPr firstRow="1" bandRow="1">
                <a:tableStyleId>{5C22544A-7EE6-4342-B048-85BDC9FD1C3A}</a:tableStyleId>
              </a:tblPr>
              <a:tblGrid>
                <a:gridCol w="2372976">
                  <a:extLst>
                    <a:ext uri="{9D8B030D-6E8A-4147-A177-3AD203B41FA5}">
                      <a16:colId xmlns:a16="http://schemas.microsoft.com/office/drawing/2014/main" val="1594626085"/>
                    </a:ext>
                  </a:extLst>
                </a:gridCol>
                <a:gridCol w="2372976">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Migration Directory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Key (Client Socket)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Value (Server Socket)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C0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S0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r h="329777">
                <a:tc>
                  <a:txBody>
                    <a:bodyPr/>
                    <a:lstStyle/>
                    <a:p>
                      <a:pPr algn="ctr">
                        <a:lnSpc>
                          <a:spcPts val="1660"/>
                        </a:lnSpc>
                      </a:pPr>
                      <a:r>
                        <a:rPr lang="en-US" sz="2000"/>
                        <a:t>C1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S1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898982"/>
                  </a:ext>
                </a:extLst>
              </a:tr>
              <a:tr h="329777">
                <a:tc>
                  <a:txBody>
                    <a:bodyPr/>
                    <a:lstStyle/>
                    <a:p>
                      <a:pPr algn="ctr">
                        <a:lnSpc>
                          <a:spcPts val="1660"/>
                        </a:lnSpc>
                      </a:pPr>
                      <a:r>
                        <a:rPr lang="en-US" sz="2000"/>
                        <a:t>C2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S0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4620534"/>
                  </a:ext>
                </a:extLst>
              </a:tr>
            </a:tbl>
          </a:graphicData>
        </a:graphic>
      </p:graphicFrame>
      <p:sp>
        <p:nvSpPr>
          <p:cNvPr id="10" name="Title 1">
            <a:extLst>
              <a:ext uri="{FF2B5EF4-FFF2-40B4-BE49-F238E27FC236}">
                <a16:creationId xmlns:a16="http://schemas.microsoft.com/office/drawing/2014/main" id="{C3B60CAE-4C37-C7E1-49F5-61CD3F3148D4}"/>
              </a:ext>
            </a:extLst>
          </p:cNvPr>
          <p:cNvSpPr txBox="1">
            <a:spLocks/>
          </p:cNvSpPr>
          <p:nvPr/>
        </p:nvSpPr>
        <p:spPr>
          <a:xfrm>
            <a:off x="-38100" y="72655"/>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i="1"/>
              <a:t>Network Ordering</a:t>
            </a:r>
            <a:endParaRPr lang="en-US" sz="5000"/>
          </a:p>
        </p:txBody>
      </p:sp>
      <p:grpSp>
        <p:nvGrpSpPr>
          <p:cNvPr id="21" name="Group 20">
            <a:extLst>
              <a:ext uri="{FF2B5EF4-FFF2-40B4-BE49-F238E27FC236}">
                <a16:creationId xmlns:a16="http://schemas.microsoft.com/office/drawing/2014/main" id="{C70D8E02-9D10-F12B-1D72-CDDCB1785289}"/>
              </a:ext>
            </a:extLst>
          </p:cNvPr>
          <p:cNvGrpSpPr/>
          <p:nvPr/>
        </p:nvGrpSpPr>
        <p:grpSpPr>
          <a:xfrm>
            <a:off x="2750228" y="5422844"/>
            <a:ext cx="6691545" cy="1254063"/>
            <a:chOff x="2750228" y="5422844"/>
            <a:chExt cx="6691545" cy="1254063"/>
          </a:xfrm>
        </p:grpSpPr>
        <p:grpSp>
          <p:nvGrpSpPr>
            <p:cNvPr id="11" name="Group 10">
              <a:extLst>
                <a:ext uri="{FF2B5EF4-FFF2-40B4-BE49-F238E27FC236}">
                  <a16:creationId xmlns:a16="http://schemas.microsoft.com/office/drawing/2014/main" id="{0CA00F29-57B8-75F3-AB01-FE3062EA7657}"/>
                </a:ext>
              </a:extLst>
            </p:cNvPr>
            <p:cNvGrpSpPr/>
            <p:nvPr/>
          </p:nvGrpSpPr>
          <p:grpSpPr>
            <a:xfrm>
              <a:off x="2750228" y="5422844"/>
              <a:ext cx="1542959" cy="1254063"/>
              <a:chOff x="5057775" y="5417994"/>
              <a:chExt cx="1542959" cy="1254063"/>
            </a:xfrm>
          </p:grpSpPr>
          <p:grpSp>
            <p:nvGrpSpPr>
              <p:cNvPr id="5" name="Group 4">
                <a:extLst>
                  <a:ext uri="{FF2B5EF4-FFF2-40B4-BE49-F238E27FC236}">
                    <a16:creationId xmlns:a16="http://schemas.microsoft.com/office/drawing/2014/main" id="{D6214A20-4AF9-19B3-4D66-964C89951DD9}"/>
                  </a:ext>
                </a:extLst>
              </p:cNvPr>
              <p:cNvGrpSpPr/>
              <p:nvPr/>
            </p:nvGrpSpPr>
            <p:grpSpPr>
              <a:xfrm>
                <a:off x="5346270" y="5437919"/>
                <a:ext cx="1254464" cy="1234138"/>
                <a:chOff x="4746504" y="1547938"/>
                <a:chExt cx="1140422" cy="1121944"/>
              </a:xfrm>
            </p:grpSpPr>
            <p:pic>
              <p:nvPicPr>
                <p:cNvPr id="12" name="Picture 51" descr="A picture containing electronics, projector&#10;&#10;Description automatically generated">
                  <a:extLst>
                    <a:ext uri="{FF2B5EF4-FFF2-40B4-BE49-F238E27FC236}">
                      <a16:creationId xmlns:a16="http://schemas.microsoft.com/office/drawing/2014/main" id="{5CC06CE4-58EB-8FAF-1116-1D01C64BBA0B}"/>
                    </a:ext>
                  </a:extLst>
                </p:cNvPr>
                <p:cNvPicPr>
                  <a:picLocks noChangeAspect="1"/>
                </p:cNvPicPr>
                <p:nvPr/>
              </p:nvPicPr>
              <p:blipFill>
                <a:blip r:embed="rId5"/>
                <a:stretch>
                  <a:fillRect/>
                </a:stretch>
              </p:blipFill>
              <p:spPr>
                <a:xfrm>
                  <a:off x="4746504" y="1547938"/>
                  <a:ext cx="1140422" cy="1121944"/>
                </a:xfrm>
                <a:prstGeom prst="rect">
                  <a:avLst/>
                </a:prstGeom>
              </p:spPr>
            </p:pic>
            <p:sp>
              <p:nvSpPr>
                <p:cNvPr id="13" name="TextBox 12">
                  <a:extLst>
                    <a:ext uri="{FF2B5EF4-FFF2-40B4-BE49-F238E27FC236}">
                      <a16:creationId xmlns:a16="http://schemas.microsoft.com/office/drawing/2014/main" id="{B6B51C69-9821-F1E4-F274-633A4B81980F}"/>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sp>
            <p:nvSpPr>
              <p:cNvPr id="44" name="Rectangle 43">
                <a:extLst>
                  <a:ext uri="{FF2B5EF4-FFF2-40B4-BE49-F238E27FC236}">
                    <a16:creationId xmlns:a16="http://schemas.microsoft.com/office/drawing/2014/main" id="{6C58781E-F47D-D8EB-BEBD-C5A9113DA6A8}"/>
                  </a:ext>
                </a:extLst>
              </p:cNvPr>
              <p:cNvSpPr/>
              <p:nvPr/>
            </p:nvSpPr>
            <p:spPr>
              <a:xfrm>
                <a:off x="5057775" y="5417994"/>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E7F8ECD-FC2B-4A1B-84F6-FE61E28DAB3E}"/>
                </a:ext>
              </a:extLst>
            </p:cNvPr>
            <p:cNvGrpSpPr/>
            <p:nvPr/>
          </p:nvGrpSpPr>
          <p:grpSpPr>
            <a:xfrm>
              <a:off x="7898814" y="5422844"/>
              <a:ext cx="1542959" cy="1254063"/>
              <a:chOff x="5057775" y="5417994"/>
              <a:chExt cx="1542959" cy="1254063"/>
            </a:xfrm>
          </p:grpSpPr>
          <p:grpSp>
            <p:nvGrpSpPr>
              <p:cNvPr id="16" name="Group 15">
                <a:extLst>
                  <a:ext uri="{FF2B5EF4-FFF2-40B4-BE49-F238E27FC236}">
                    <a16:creationId xmlns:a16="http://schemas.microsoft.com/office/drawing/2014/main" id="{C24FFAE4-14A4-54EA-A6A4-1C219F2479E4}"/>
                  </a:ext>
                </a:extLst>
              </p:cNvPr>
              <p:cNvGrpSpPr/>
              <p:nvPr/>
            </p:nvGrpSpPr>
            <p:grpSpPr>
              <a:xfrm>
                <a:off x="5346270" y="5437919"/>
                <a:ext cx="1254464" cy="1234138"/>
                <a:chOff x="4746504" y="1547938"/>
                <a:chExt cx="1140422" cy="1121944"/>
              </a:xfrm>
            </p:grpSpPr>
            <p:pic>
              <p:nvPicPr>
                <p:cNvPr id="33" name="Picture 51" descr="A picture containing electronics, projector&#10;&#10;Description automatically generated">
                  <a:extLst>
                    <a:ext uri="{FF2B5EF4-FFF2-40B4-BE49-F238E27FC236}">
                      <a16:creationId xmlns:a16="http://schemas.microsoft.com/office/drawing/2014/main" id="{B0D20D3D-D259-9FA8-0AF5-1AFCE1F49CBE}"/>
                    </a:ext>
                  </a:extLst>
                </p:cNvPr>
                <p:cNvPicPr>
                  <a:picLocks noChangeAspect="1"/>
                </p:cNvPicPr>
                <p:nvPr/>
              </p:nvPicPr>
              <p:blipFill>
                <a:blip r:embed="rId5"/>
                <a:stretch>
                  <a:fillRect/>
                </a:stretch>
              </p:blipFill>
              <p:spPr>
                <a:xfrm>
                  <a:off x="4746504" y="1547938"/>
                  <a:ext cx="1140422" cy="1121944"/>
                </a:xfrm>
                <a:prstGeom prst="rect">
                  <a:avLst/>
                </a:prstGeom>
              </p:spPr>
            </p:pic>
            <p:sp>
              <p:nvSpPr>
                <p:cNvPr id="34" name="TextBox 33">
                  <a:extLst>
                    <a:ext uri="{FF2B5EF4-FFF2-40B4-BE49-F238E27FC236}">
                      <a16:creationId xmlns:a16="http://schemas.microsoft.com/office/drawing/2014/main" id="{EC55BC70-5852-65D1-D5F0-7733A7234A43}"/>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sp>
            <p:nvSpPr>
              <p:cNvPr id="19" name="Rectangle 18">
                <a:extLst>
                  <a:ext uri="{FF2B5EF4-FFF2-40B4-BE49-F238E27FC236}">
                    <a16:creationId xmlns:a16="http://schemas.microsoft.com/office/drawing/2014/main" id="{C729274F-E725-B18F-678C-CB533988E429}"/>
                  </a:ext>
                </a:extLst>
              </p:cNvPr>
              <p:cNvSpPr/>
              <p:nvPr/>
            </p:nvSpPr>
            <p:spPr>
              <a:xfrm>
                <a:off x="5057775" y="5417994"/>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aphicFrame>
        <p:nvGraphicFramePr>
          <p:cNvPr id="8" name="Table 16">
            <a:extLst>
              <a:ext uri="{FF2B5EF4-FFF2-40B4-BE49-F238E27FC236}">
                <a16:creationId xmlns:a16="http://schemas.microsoft.com/office/drawing/2014/main" id="{E9563A13-DF77-8230-3951-BD178F95A04F}"/>
              </a:ext>
            </a:extLst>
          </p:cNvPr>
          <p:cNvGraphicFramePr>
            <a:graphicFrameLocks noGrp="1"/>
          </p:cNvGraphicFramePr>
          <p:nvPr>
            <p:extLst>
              <p:ext uri="{D42A27DB-BD31-4B8C-83A1-F6EECF244321}">
                <p14:modId xmlns:p14="http://schemas.microsoft.com/office/powerpoint/2010/main" val="2160938783"/>
              </p:ext>
            </p:extLst>
          </p:nvPr>
        </p:nvGraphicFramePr>
        <p:xfrm>
          <a:off x="3140693" y="3466177"/>
          <a:ext cx="2435428" cy="989331"/>
        </p:xfrm>
        <a:graphic>
          <a:graphicData uri="http://schemas.openxmlformats.org/drawingml/2006/table">
            <a:tbl>
              <a:tblPr firstRow="1" bandRow="1">
                <a:tableStyleId>{5C22544A-7EE6-4342-B048-85BDC9FD1C3A}</a:tableStyleId>
              </a:tblPr>
              <a:tblGrid>
                <a:gridCol w="1217714">
                  <a:extLst>
                    <a:ext uri="{9D8B030D-6E8A-4147-A177-3AD203B41FA5}">
                      <a16:colId xmlns:a16="http://schemas.microsoft.com/office/drawing/2014/main" val="1594626085"/>
                    </a:ext>
                  </a:extLst>
                </a:gridCol>
                <a:gridCol w="1217714">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Minimum Workload</a:t>
                      </a:r>
                    </a:p>
                  </a:txBody>
                  <a:tcPr marL="100584" marR="10058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Server</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Workload</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S1</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30%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bl>
          </a:graphicData>
        </a:graphic>
      </p:graphicFrame>
      <p:sp>
        <p:nvSpPr>
          <p:cNvPr id="38" name="Rectangle 37">
            <a:extLst>
              <a:ext uri="{FF2B5EF4-FFF2-40B4-BE49-F238E27FC236}">
                <a16:creationId xmlns:a16="http://schemas.microsoft.com/office/drawing/2014/main" id="{A7318C53-F820-98CF-35C5-9A6986F53E88}"/>
              </a:ext>
            </a:extLst>
          </p:cNvPr>
          <p:cNvSpPr/>
          <p:nvPr/>
        </p:nvSpPr>
        <p:spPr>
          <a:xfrm>
            <a:off x="2769959" y="6189741"/>
            <a:ext cx="218975" cy="1438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E66D66C-01DE-F766-3FFE-E4E490DA30BE}"/>
              </a:ext>
            </a:extLst>
          </p:cNvPr>
          <p:cNvSpPr/>
          <p:nvPr/>
        </p:nvSpPr>
        <p:spPr>
          <a:xfrm>
            <a:off x="2769959" y="6040401"/>
            <a:ext cx="218975" cy="1438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7AA45CF-995D-184B-2289-BC59CF8687D4}"/>
              </a:ext>
            </a:extLst>
          </p:cNvPr>
          <p:cNvSpPr/>
          <p:nvPr/>
        </p:nvSpPr>
        <p:spPr>
          <a:xfrm>
            <a:off x="2769959" y="5592378"/>
            <a:ext cx="218975" cy="143805"/>
          </a:xfrm>
          <a:prstGeom prst="rect">
            <a:avLst/>
          </a:prstGeom>
          <a:solidFill>
            <a:srgbClr val="FF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169D3BC-E420-10E6-5D85-E5DBA558AB34}"/>
              </a:ext>
            </a:extLst>
          </p:cNvPr>
          <p:cNvSpPr/>
          <p:nvPr/>
        </p:nvSpPr>
        <p:spPr>
          <a:xfrm>
            <a:off x="2769959" y="5891060"/>
            <a:ext cx="218975" cy="14380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2C74974-6A4D-EB97-2BFA-D410D3F84DEA}"/>
              </a:ext>
            </a:extLst>
          </p:cNvPr>
          <p:cNvSpPr/>
          <p:nvPr/>
        </p:nvSpPr>
        <p:spPr>
          <a:xfrm>
            <a:off x="2769959" y="5741719"/>
            <a:ext cx="218975" cy="1438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188D45B-CEF7-AEFF-B31F-6E18B445619C}"/>
              </a:ext>
            </a:extLst>
          </p:cNvPr>
          <p:cNvSpPr/>
          <p:nvPr/>
        </p:nvSpPr>
        <p:spPr>
          <a:xfrm>
            <a:off x="7918545" y="6189741"/>
            <a:ext cx="218975" cy="1438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BB74A28-194B-0971-F242-96C40E647B03}"/>
              </a:ext>
            </a:extLst>
          </p:cNvPr>
          <p:cNvSpPr/>
          <p:nvPr/>
        </p:nvSpPr>
        <p:spPr>
          <a:xfrm>
            <a:off x="7918545" y="6040401"/>
            <a:ext cx="218975" cy="1438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9881DDAA-12B1-6C1D-07B6-E01EA27DED7F}"/>
              </a:ext>
            </a:extLst>
          </p:cNvPr>
          <p:cNvSpPr txBox="1"/>
          <p:nvPr/>
        </p:nvSpPr>
        <p:spPr>
          <a:xfrm>
            <a:off x="1616458" y="5955873"/>
            <a:ext cx="1194174" cy="3995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C0 (20%)</a:t>
            </a:r>
          </a:p>
        </p:txBody>
      </p:sp>
      <p:sp>
        <p:nvSpPr>
          <p:cNvPr id="29" name="TextBox 28">
            <a:extLst>
              <a:ext uri="{FF2B5EF4-FFF2-40B4-BE49-F238E27FC236}">
                <a16:creationId xmlns:a16="http://schemas.microsoft.com/office/drawing/2014/main" id="{B21F0D88-5FE7-C858-A168-B8FBA04FF065}"/>
              </a:ext>
            </a:extLst>
          </p:cNvPr>
          <p:cNvSpPr txBox="1"/>
          <p:nvPr/>
        </p:nvSpPr>
        <p:spPr>
          <a:xfrm>
            <a:off x="1616458" y="5530757"/>
            <a:ext cx="1194174" cy="3995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C2 (60%)</a:t>
            </a:r>
          </a:p>
        </p:txBody>
      </p:sp>
      <p:sp>
        <p:nvSpPr>
          <p:cNvPr id="30" name="TextBox 29">
            <a:extLst>
              <a:ext uri="{FF2B5EF4-FFF2-40B4-BE49-F238E27FC236}">
                <a16:creationId xmlns:a16="http://schemas.microsoft.com/office/drawing/2014/main" id="{AD681AB2-D58B-8DF9-3102-0D147715C609}"/>
              </a:ext>
            </a:extLst>
          </p:cNvPr>
          <p:cNvSpPr txBox="1"/>
          <p:nvPr/>
        </p:nvSpPr>
        <p:spPr>
          <a:xfrm>
            <a:off x="6741910" y="5907746"/>
            <a:ext cx="1194174" cy="3995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C1 (30%)</a:t>
            </a:r>
          </a:p>
        </p:txBody>
      </p:sp>
      <p:pic>
        <p:nvPicPr>
          <p:cNvPr id="35" name="Graphic 34" descr="Exclamation mark with solid fill">
            <a:extLst>
              <a:ext uri="{FF2B5EF4-FFF2-40B4-BE49-F238E27FC236}">
                <a16:creationId xmlns:a16="http://schemas.microsoft.com/office/drawing/2014/main" id="{01E82B21-0C45-54E5-AC9A-DE25047DD48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919581" y="5123515"/>
            <a:ext cx="831273" cy="831273"/>
          </a:xfrm>
          <a:prstGeom prst="rect">
            <a:avLst/>
          </a:prstGeom>
        </p:spPr>
      </p:pic>
      <p:grpSp>
        <p:nvGrpSpPr>
          <p:cNvPr id="59" name="Group 58">
            <a:extLst>
              <a:ext uri="{FF2B5EF4-FFF2-40B4-BE49-F238E27FC236}">
                <a16:creationId xmlns:a16="http://schemas.microsoft.com/office/drawing/2014/main" id="{5D7EF10B-FE83-2E34-03EE-B4AC41F1FCBF}"/>
              </a:ext>
            </a:extLst>
          </p:cNvPr>
          <p:cNvGrpSpPr/>
          <p:nvPr/>
        </p:nvGrpSpPr>
        <p:grpSpPr>
          <a:xfrm>
            <a:off x="2448730" y="4758266"/>
            <a:ext cx="2417741" cy="1151467"/>
            <a:chOff x="2448730" y="4758266"/>
            <a:chExt cx="2417741" cy="1151467"/>
          </a:xfrm>
        </p:grpSpPr>
        <p:sp>
          <p:nvSpPr>
            <p:cNvPr id="60" name="Down Arrow 59">
              <a:extLst>
                <a:ext uri="{FF2B5EF4-FFF2-40B4-BE49-F238E27FC236}">
                  <a16:creationId xmlns:a16="http://schemas.microsoft.com/office/drawing/2014/main" id="{CCFF894C-59D9-C166-F505-78B479F0D02B}"/>
                </a:ext>
              </a:extLst>
            </p:cNvPr>
            <p:cNvSpPr/>
            <p:nvPr/>
          </p:nvSpPr>
          <p:spPr>
            <a:xfrm rot="10800000">
              <a:off x="2912533" y="4758266"/>
              <a:ext cx="1490133" cy="1151467"/>
            </a:xfrm>
            <a:prstGeom prst="downArrow">
              <a:avLst>
                <a:gd name="adj1" fmla="val 56136"/>
                <a:gd name="adj2" fmla="val 25936"/>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553DFDC-620A-A5CC-8FA5-DA0043DCE77A}"/>
                </a:ext>
              </a:extLst>
            </p:cNvPr>
            <p:cNvSpPr txBox="1"/>
            <p:nvPr/>
          </p:nvSpPr>
          <p:spPr>
            <a:xfrm>
              <a:off x="2448730" y="4978402"/>
              <a:ext cx="2417741" cy="923330"/>
            </a:xfrm>
            <a:prstGeom prst="rect">
              <a:avLst/>
            </a:prstGeom>
            <a:noFill/>
          </p:spPr>
          <p:txBody>
            <a:bodyPr wrap="square" rtlCol="0">
              <a:spAutoFit/>
            </a:bodyPr>
            <a:lstStyle/>
            <a:p>
              <a:pPr algn="ctr"/>
              <a:r>
                <a:rPr lang="en-US" b="1"/>
                <a:t>PREPARE_MIG</a:t>
              </a:r>
            </a:p>
            <a:p>
              <a:pPr algn="ctr"/>
              <a:r>
                <a:rPr lang="en-US" b="1"/>
                <a:t>Origin: S0</a:t>
              </a:r>
            </a:p>
            <a:p>
              <a:pPr algn="ctr"/>
              <a:r>
                <a:rPr lang="en-US" b="1"/>
                <a:t>Conn: C0</a:t>
              </a:r>
            </a:p>
          </p:txBody>
        </p:sp>
      </p:grpSp>
      <p:sp>
        <p:nvSpPr>
          <p:cNvPr id="1029" name="Rectangle 1028">
            <a:extLst>
              <a:ext uri="{FF2B5EF4-FFF2-40B4-BE49-F238E27FC236}">
                <a16:creationId xmlns:a16="http://schemas.microsoft.com/office/drawing/2014/main" id="{6722A808-B537-A26F-9CBF-C1E7FEAFB7BB}"/>
              </a:ext>
            </a:extLst>
          </p:cNvPr>
          <p:cNvSpPr/>
          <p:nvPr/>
        </p:nvSpPr>
        <p:spPr>
          <a:xfrm>
            <a:off x="3472636" y="4130707"/>
            <a:ext cx="509955" cy="29480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1031" name="Group 1030">
            <a:extLst>
              <a:ext uri="{FF2B5EF4-FFF2-40B4-BE49-F238E27FC236}">
                <a16:creationId xmlns:a16="http://schemas.microsoft.com/office/drawing/2014/main" id="{21980CD5-9C0C-951F-C416-A6F2220B0945}"/>
              </a:ext>
            </a:extLst>
          </p:cNvPr>
          <p:cNvGrpSpPr/>
          <p:nvPr/>
        </p:nvGrpSpPr>
        <p:grpSpPr>
          <a:xfrm>
            <a:off x="7600368" y="4707470"/>
            <a:ext cx="2417741" cy="1240691"/>
            <a:chOff x="7600368" y="4707470"/>
            <a:chExt cx="2417741" cy="1240691"/>
          </a:xfrm>
        </p:grpSpPr>
        <p:grpSp>
          <p:nvGrpSpPr>
            <p:cNvPr id="62" name="Group 61">
              <a:extLst>
                <a:ext uri="{FF2B5EF4-FFF2-40B4-BE49-F238E27FC236}">
                  <a16:creationId xmlns:a16="http://schemas.microsoft.com/office/drawing/2014/main" id="{84A1FF5C-9F5B-9326-E351-AD9AF255A0A9}"/>
                </a:ext>
              </a:extLst>
            </p:cNvPr>
            <p:cNvGrpSpPr/>
            <p:nvPr/>
          </p:nvGrpSpPr>
          <p:grpSpPr>
            <a:xfrm>
              <a:off x="8064171" y="4796694"/>
              <a:ext cx="1490133" cy="1151467"/>
              <a:chOff x="2929467" y="4673599"/>
              <a:chExt cx="1490133" cy="1151467"/>
            </a:xfrm>
          </p:grpSpPr>
          <p:sp>
            <p:nvSpPr>
              <p:cNvPr id="1025" name="Down Arrow 1024">
                <a:extLst>
                  <a:ext uri="{FF2B5EF4-FFF2-40B4-BE49-F238E27FC236}">
                    <a16:creationId xmlns:a16="http://schemas.microsoft.com/office/drawing/2014/main" id="{2D4276FF-F6BC-A2AA-205D-3DEB690E758D}"/>
                  </a:ext>
                </a:extLst>
              </p:cNvPr>
              <p:cNvSpPr/>
              <p:nvPr/>
            </p:nvSpPr>
            <p:spPr>
              <a:xfrm>
                <a:off x="2929467" y="4673599"/>
                <a:ext cx="1490133" cy="1151467"/>
              </a:xfrm>
              <a:prstGeom prst="downArrow">
                <a:avLst>
                  <a:gd name="adj1" fmla="val 56136"/>
                  <a:gd name="adj2" fmla="val 25936"/>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Rectangle 1023">
                <a:extLst>
                  <a:ext uri="{FF2B5EF4-FFF2-40B4-BE49-F238E27FC236}">
                    <a16:creationId xmlns:a16="http://schemas.microsoft.com/office/drawing/2014/main" id="{F1B37E78-CA9A-5381-1242-860A7595FFAF}"/>
                  </a:ext>
                </a:extLst>
              </p:cNvPr>
              <p:cNvSpPr/>
              <p:nvPr/>
            </p:nvSpPr>
            <p:spPr>
              <a:xfrm>
                <a:off x="3179931" y="5458675"/>
                <a:ext cx="993760" cy="29480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030" name="TextBox 1029">
              <a:extLst>
                <a:ext uri="{FF2B5EF4-FFF2-40B4-BE49-F238E27FC236}">
                  <a16:creationId xmlns:a16="http://schemas.microsoft.com/office/drawing/2014/main" id="{54E6BFBE-E68B-7B81-7B08-5795C9C6C24B}"/>
                </a:ext>
              </a:extLst>
            </p:cNvPr>
            <p:cNvSpPr txBox="1"/>
            <p:nvPr/>
          </p:nvSpPr>
          <p:spPr>
            <a:xfrm>
              <a:off x="7600368" y="4707470"/>
              <a:ext cx="2417741" cy="1200329"/>
            </a:xfrm>
            <a:prstGeom prst="rect">
              <a:avLst/>
            </a:prstGeom>
            <a:noFill/>
          </p:spPr>
          <p:txBody>
            <a:bodyPr wrap="square" rtlCol="0">
              <a:spAutoFit/>
            </a:bodyPr>
            <a:lstStyle/>
            <a:p>
              <a:pPr algn="ctr"/>
              <a:r>
                <a:rPr lang="en-US" b="1"/>
                <a:t>PREPARE_MIG</a:t>
              </a:r>
            </a:p>
            <a:p>
              <a:pPr algn="ctr"/>
              <a:r>
                <a:rPr lang="en-US" b="1"/>
                <a:t>Origin: S0</a:t>
              </a:r>
            </a:p>
            <a:p>
              <a:pPr algn="ctr"/>
              <a:r>
                <a:rPr lang="en-US" b="1"/>
                <a:t>Conn: C0</a:t>
              </a:r>
            </a:p>
            <a:p>
              <a:pPr algn="ctr"/>
              <a:r>
                <a:rPr lang="en-US" b="1"/>
                <a:t>Target: S1</a:t>
              </a:r>
            </a:p>
          </p:txBody>
        </p:sp>
      </p:grpSp>
      <p:sp>
        <p:nvSpPr>
          <p:cNvPr id="7" name="Slide Number Placeholder 6">
            <a:extLst>
              <a:ext uri="{FF2B5EF4-FFF2-40B4-BE49-F238E27FC236}">
                <a16:creationId xmlns:a16="http://schemas.microsoft.com/office/drawing/2014/main" id="{47594C4C-D305-928E-EC1E-E59CF3CF7CB9}"/>
              </a:ext>
            </a:extLst>
          </p:cNvPr>
          <p:cNvSpPr>
            <a:spLocks noGrp="1"/>
          </p:cNvSpPr>
          <p:nvPr>
            <p:ph type="sldNum" sz="quarter" idx="12"/>
          </p:nvPr>
        </p:nvSpPr>
        <p:spPr/>
        <p:txBody>
          <a:bodyPr/>
          <a:lstStyle/>
          <a:p>
            <a:fld id="{CE74A110-DBB9-CA44-8C7F-E2E29250936F}" type="slidenum">
              <a:rPr lang="en-US" smtClean="0"/>
              <a:t>67</a:t>
            </a:fld>
            <a:endParaRPr lang="en-US"/>
          </a:p>
        </p:txBody>
      </p:sp>
    </p:spTree>
    <p:extLst>
      <p:ext uri="{BB962C8B-B14F-4D97-AF65-F5344CB8AC3E}">
        <p14:creationId xmlns:p14="http://schemas.microsoft.com/office/powerpoint/2010/main" val="3621683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2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031"/>
                                        </p:tgtEl>
                                        <p:attrNameLst>
                                          <p:attrName>style.visibility</p:attrName>
                                        </p:attrNameLst>
                                      </p:cBhvr>
                                      <p:to>
                                        <p:strVal val="visible"/>
                                      </p:to>
                                    </p:set>
                                    <p:animEffect transition="in" filter="wipe(up)">
                                      <p:cBhvr>
                                        <p:cTn id="20" dur="5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B16B16F2-21D4-6376-439C-F566D0A6375B}"/>
              </a:ext>
            </a:extLst>
          </p:cNvPr>
          <p:cNvGrpSpPr/>
          <p:nvPr/>
        </p:nvGrpSpPr>
        <p:grpSpPr>
          <a:xfrm>
            <a:off x="2773516" y="1223481"/>
            <a:ext cx="6190566" cy="974387"/>
            <a:chOff x="2773516" y="1223481"/>
            <a:chExt cx="6190566" cy="974387"/>
          </a:xfrm>
        </p:grpSpPr>
        <p:grpSp>
          <p:nvGrpSpPr>
            <p:cNvPr id="42" name="Group 41">
              <a:extLst>
                <a:ext uri="{FF2B5EF4-FFF2-40B4-BE49-F238E27FC236}">
                  <a16:creationId xmlns:a16="http://schemas.microsoft.com/office/drawing/2014/main" id="{B277D57D-CB97-05B1-42C3-4D69520011AC}"/>
                </a:ext>
              </a:extLst>
            </p:cNvPr>
            <p:cNvGrpSpPr/>
            <p:nvPr/>
          </p:nvGrpSpPr>
          <p:grpSpPr>
            <a:xfrm>
              <a:off x="2773516" y="1223481"/>
              <a:ext cx="1108246" cy="974387"/>
              <a:chOff x="1813263" y="33672"/>
              <a:chExt cx="1340978" cy="1179008"/>
            </a:xfrm>
          </p:grpSpPr>
          <p:pic>
            <p:nvPicPr>
              <p:cNvPr id="50" name="Picture 7" descr="Icon&#10;&#10;Description automatically generated">
                <a:extLst>
                  <a:ext uri="{FF2B5EF4-FFF2-40B4-BE49-F238E27FC236}">
                    <a16:creationId xmlns:a16="http://schemas.microsoft.com/office/drawing/2014/main" id="{7BFD6354-724F-B7D9-3DA8-B635BD857DDA}"/>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51" name="TextBox 50">
                <a:extLst>
                  <a:ext uri="{FF2B5EF4-FFF2-40B4-BE49-F238E27FC236}">
                    <a16:creationId xmlns:a16="http://schemas.microsoft.com/office/drawing/2014/main" id="{A236FCC8-8365-529C-A8DB-CF7DB4B4B8E3}"/>
                  </a:ext>
                </a:extLst>
              </p:cNvPr>
              <p:cNvSpPr txBox="1"/>
              <p:nvPr/>
            </p:nvSpPr>
            <p:spPr>
              <a:xfrm>
                <a:off x="1813263" y="33672"/>
                <a:ext cx="11941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C0</a:t>
                </a:r>
              </a:p>
            </p:txBody>
          </p:sp>
        </p:grpSp>
        <p:grpSp>
          <p:nvGrpSpPr>
            <p:cNvPr id="43" name="Group 42">
              <a:extLst>
                <a:ext uri="{FF2B5EF4-FFF2-40B4-BE49-F238E27FC236}">
                  <a16:creationId xmlns:a16="http://schemas.microsoft.com/office/drawing/2014/main" id="{162E15B3-9D0C-558B-94CD-0FD87D1574B4}"/>
                </a:ext>
              </a:extLst>
            </p:cNvPr>
            <p:cNvGrpSpPr/>
            <p:nvPr/>
          </p:nvGrpSpPr>
          <p:grpSpPr>
            <a:xfrm>
              <a:off x="5314676" y="1223481"/>
              <a:ext cx="1108246" cy="974387"/>
              <a:chOff x="1813263" y="33672"/>
              <a:chExt cx="1340978" cy="1179008"/>
            </a:xfrm>
          </p:grpSpPr>
          <p:pic>
            <p:nvPicPr>
              <p:cNvPr id="48" name="Picture 7" descr="Icon&#10;&#10;Description automatically generated">
                <a:extLst>
                  <a:ext uri="{FF2B5EF4-FFF2-40B4-BE49-F238E27FC236}">
                    <a16:creationId xmlns:a16="http://schemas.microsoft.com/office/drawing/2014/main" id="{E4CDF19F-7084-6419-BF80-E71D84970E98}"/>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49" name="TextBox 48">
                <a:extLst>
                  <a:ext uri="{FF2B5EF4-FFF2-40B4-BE49-F238E27FC236}">
                    <a16:creationId xmlns:a16="http://schemas.microsoft.com/office/drawing/2014/main" id="{B4476446-5FF0-9657-81B5-81503D010A29}"/>
                  </a:ext>
                </a:extLst>
              </p:cNvPr>
              <p:cNvSpPr txBox="1"/>
              <p:nvPr/>
            </p:nvSpPr>
            <p:spPr>
              <a:xfrm>
                <a:off x="1813263" y="33672"/>
                <a:ext cx="11941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C1</a:t>
                </a:r>
              </a:p>
            </p:txBody>
          </p:sp>
        </p:grpSp>
        <p:grpSp>
          <p:nvGrpSpPr>
            <p:cNvPr id="45" name="Group 44">
              <a:extLst>
                <a:ext uri="{FF2B5EF4-FFF2-40B4-BE49-F238E27FC236}">
                  <a16:creationId xmlns:a16="http://schemas.microsoft.com/office/drawing/2014/main" id="{89876B34-E4AC-E104-9F6B-1A818DA8CADA}"/>
                </a:ext>
              </a:extLst>
            </p:cNvPr>
            <p:cNvGrpSpPr/>
            <p:nvPr/>
          </p:nvGrpSpPr>
          <p:grpSpPr>
            <a:xfrm>
              <a:off x="7855836" y="1223481"/>
              <a:ext cx="1108246" cy="974387"/>
              <a:chOff x="1813263" y="33672"/>
              <a:chExt cx="1340978" cy="1179008"/>
            </a:xfrm>
          </p:grpSpPr>
          <p:pic>
            <p:nvPicPr>
              <p:cNvPr id="46" name="Picture 7" descr="Icon&#10;&#10;Description automatically generated">
                <a:extLst>
                  <a:ext uri="{FF2B5EF4-FFF2-40B4-BE49-F238E27FC236}">
                    <a16:creationId xmlns:a16="http://schemas.microsoft.com/office/drawing/2014/main" id="{74D98122-C5A3-3349-136F-9FFE8DE702AA}"/>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47" name="TextBox 46">
                <a:extLst>
                  <a:ext uri="{FF2B5EF4-FFF2-40B4-BE49-F238E27FC236}">
                    <a16:creationId xmlns:a16="http://schemas.microsoft.com/office/drawing/2014/main" id="{CA1763AE-C966-2E8A-F289-337DD46461DD}"/>
                  </a:ext>
                </a:extLst>
              </p:cNvPr>
              <p:cNvSpPr txBox="1"/>
              <p:nvPr/>
            </p:nvSpPr>
            <p:spPr>
              <a:xfrm>
                <a:off x="1813263" y="33672"/>
                <a:ext cx="1194175" cy="5586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C2</a:t>
                </a:r>
              </a:p>
            </p:txBody>
          </p:sp>
        </p:grpSp>
      </p:grpSp>
      <p:grpSp>
        <p:nvGrpSpPr>
          <p:cNvPr id="28" name="Group 27">
            <a:extLst>
              <a:ext uri="{FF2B5EF4-FFF2-40B4-BE49-F238E27FC236}">
                <a16:creationId xmlns:a16="http://schemas.microsoft.com/office/drawing/2014/main" id="{B8198DC9-72FB-AD39-0F50-FA4E461E7DAB}"/>
              </a:ext>
            </a:extLst>
          </p:cNvPr>
          <p:cNvGrpSpPr/>
          <p:nvPr/>
        </p:nvGrpSpPr>
        <p:grpSpPr>
          <a:xfrm>
            <a:off x="1324461" y="2954825"/>
            <a:ext cx="9419739" cy="1965050"/>
            <a:chOff x="1324461" y="2954825"/>
            <a:chExt cx="9419739" cy="1965050"/>
          </a:xfrm>
        </p:grpSpPr>
        <p:sp>
          <p:nvSpPr>
            <p:cNvPr id="9" name="Rectangle: Rounded Corners 8">
              <a:extLst>
                <a:ext uri="{FF2B5EF4-FFF2-40B4-BE49-F238E27FC236}">
                  <a16:creationId xmlns:a16="http://schemas.microsoft.com/office/drawing/2014/main" id="{2EA9F2FF-B79A-AF51-B55B-574697A10F9D}"/>
                </a:ext>
              </a:extLst>
            </p:cNvPr>
            <p:cNvSpPr/>
            <p:nvPr/>
          </p:nvSpPr>
          <p:spPr>
            <a:xfrm>
              <a:off x="1447800" y="2980239"/>
              <a:ext cx="9296400" cy="1939636"/>
            </a:xfrm>
            <a:prstGeom prst="round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028" name="Picture 4" descr="Network hub ">
              <a:extLst>
                <a:ext uri="{FF2B5EF4-FFF2-40B4-BE49-F238E27FC236}">
                  <a16:creationId xmlns:a16="http://schemas.microsoft.com/office/drawing/2014/main" id="{CFA0D23E-E081-18DB-DD27-65E55934FF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5518" y="3090980"/>
              <a:ext cx="1622755" cy="1785031"/>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6B1EFAF3-3428-B7F1-8B43-9B39E0EB93F7}"/>
                </a:ext>
              </a:extLst>
            </p:cNvPr>
            <p:cNvSpPr txBox="1"/>
            <p:nvPr/>
          </p:nvSpPr>
          <p:spPr>
            <a:xfrm>
              <a:off x="1324461" y="2954825"/>
              <a:ext cx="1900649" cy="461665"/>
            </a:xfrm>
            <a:prstGeom prst="rect">
              <a:avLst/>
            </a:prstGeom>
            <a:noFill/>
          </p:spPr>
          <p:txBody>
            <a:bodyPr wrap="none" rtlCol="0">
              <a:spAutoFit/>
            </a:bodyPr>
            <a:lstStyle/>
            <a:p>
              <a:r>
                <a:rPr lang="en-US" sz="2400" b="1"/>
                <a:t>Frontend (FE)</a:t>
              </a:r>
            </a:p>
          </p:txBody>
        </p:sp>
      </p:grpSp>
      <p:graphicFrame>
        <p:nvGraphicFramePr>
          <p:cNvPr id="4" name="Table 16">
            <a:extLst>
              <a:ext uri="{FF2B5EF4-FFF2-40B4-BE49-F238E27FC236}">
                <a16:creationId xmlns:a16="http://schemas.microsoft.com/office/drawing/2014/main" id="{3066A11B-4E60-2C26-4779-0AA5F2578D93}"/>
              </a:ext>
            </a:extLst>
          </p:cNvPr>
          <p:cNvGraphicFramePr>
            <a:graphicFrameLocks noGrp="1"/>
          </p:cNvGraphicFramePr>
          <p:nvPr/>
        </p:nvGraphicFramePr>
        <p:xfrm>
          <a:off x="5744632" y="3127511"/>
          <a:ext cx="4745952" cy="1648885"/>
        </p:xfrm>
        <a:graphic>
          <a:graphicData uri="http://schemas.openxmlformats.org/drawingml/2006/table">
            <a:tbl>
              <a:tblPr firstRow="1" bandRow="1">
                <a:tableStyleId>{5C22544A-7EE6-4342-B048-85BDC9FD1C3A}</a:tableStyleId>
              </a:tblPr>
              <a:tblGrid>
                <a:gridCol w="2372976">
                  <a:extLst>
                    <a:ext uri="{9D8B030D-6E8A-4147-A177-3AD203B41FA5}">
                      <a16:colId xmlns:a16="http://schemas.microsoft.com/office/drawing/2014/main" val="1594626085"/>
                    </a:ext>
                  </a:extLst>
                </a:gridCol>
                <a:gridCol w="2372976">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Migration Directory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Key (Client Socket)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Value (Server Socket)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C0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S0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r h="329777">
                <a:tc>
                  <a:txBody>
                    <a:bodyPr/>
                    <a:lstStyle/>
                    <a:p>
                      <a:pPr algn="ctr">
                        <a:lnSpc>
                          <a:spcPts val="1660"/>
                        </a:lnSpc>
                      </a:pPr>
                      <a:r>
                        <a:rPr lang="en-US" sz="2000"/>
                        <a:t>C1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S1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898982"/>
                  </a:ext>
                </a:extLst>
              </a:tr>
              <a:tr h="329777">
                <a:tc>
                  <a:txBody>
                    <a:bodyPr/>
                    <a:lstStyle/>
                    <a:p>
                      <a:pPr algn="ctr">
                        <a:lnSpc>
                          <a:spcPts val="1660"/>
                        </a:lnSpc>
                      </a:pPr>
                      <a:r>
                        <a:rPr lang="en-US" sz="2000"/>
                        <a:t>C2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S0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4620534"/>
                  </a:ext>
                </a:extLst>
              </a:tr>
            </a:tbl>
          </a:graphicData>
        </a:graphic>
      </p:graphicFrame>
      <p:sp>
        <p:nvSpPr>
          <p:cNvPr id="10" name="Title 1">
            <a:extLst>
              <a:ext uri="{FF2B5EF4-FFF2-40B4-BE49-F238E27FC236}">
                <a16:creationId xmlns:a16="http://schemas.microsoft.com/office/drawing/2014/main" id="{C3B60CAE-4C37-C7E1-49F5-61CD3F3148D4}"/>
              </a:ext>
            </a:extLst>
          </p:cNvPr>
          <p:cNvSpPr txBox="1">
            <a:spLocks/>
          </p:cNvSpPr>
          <p:nvPr/>
        </p:nvSpPr>
        <p:spPr>
          <a:xfrm>
            <a:off x="-38100" y="72655"/>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i="1"/>
              <a:t>Network Ordering</a:t>
            </a:r>
            <a:endParaRPr lang="en-US" sz="5000"/>
          </a:p>
        </p:txBody>
      </p:sp>
      <p:grpSp>
        <p:nvGrpSpPr>
          <p:cNvPr id="21" name="Group 20">
            <a:extLst>
              <a:ext uri="{FF2B5EF4-FFF2-40B4-BE49-F238E27FC236}">
                <a16:creationId xmlns:a16="http://schemas.microsoft.com/office/drawing/2014/main" id="{C70D8E02-9D10-F12B-1D72-CDDCB1785289}"/>
              </a:ext>
            </a:extLst>
          </p:cNvPr>
          <p:cNvGrpSpPr/>
          <p:nvPr/>
        </p:nvGrpSpPr>
        <p:grpSpPr>
          <a:xfrm>
            <a:off x="2750228" y="5422844"/>
            <a:ext cx="6691545" cy="1254063"/>
            <a:chOff x="2750228" y="5422844"/>
            <a:chExt cx="6691545" cy="1254063"/>
          </a:xfrm>
        </p:grpSpPr>
        <p:grpSp>
          <p:nvGrpSpPr>
            <p:cNvPr id="11" name="Group 10">
              <a:extLst>
                <a:ext uri="{FF2B5EF4-FFF2-40B4-BE49-F238E27FC236}">
                  <a16:creationId xmlns:a16="http://schemas.microsoft.com/office/drawing/2014/main" id="{0CA00F29-57B8-75F3-AB01-FE3062EA7657}"/>
                </a:ext>
              </a:extLst>
            </p:cNvPr>
            <p:cNvGrpSpPr/>
            <p:nvPr/>
          </p:nvGrpSpPr>
          <p:grpSpPr>
            <a:xfrm>
              <a:off x="2750228" y="5422844"/>
              <a:ext cx="1542959" cy="1254063"/>
              <a:chOff x="5057775" y="5417994"/>
              <a:chExt cx="1542959" cy="1254063"/>
            </a:xfrm>
          </p:grpSpPr>
          <p:grpSp>
            <p:nvGrpSpPr>
              <p:cNvPr id="5" name="Group 4">
                <a:extLst>
                  <a:ext uri="{FF2B5EF4-FFF2-40B4-BE49-F238E27FC236}">
                    <a16:creationId xmlns:a16="http://schemas.microsoft.com/office/drawing/2014/main" id="{D6214A20-4AF9-19B3-4D66-964C89951DD9}"/>
                  </a:ext>
                </a:extLst>
              </p:cNvPr>
              <p:cNvGrpSpPr/>
              <p:nvPr/>
            </p:nvGrpSpPr>
            <p:grpSpPr>
              <a:xfrm>
                <a:off x="5346270" y="5437919"/>
                <a:ext cx="1254464" cy="1234138"/>
                <a:chOff x="4746504" y="1547938"/>
                <a:chExt cx="1140422" cy="1121944"/>
              </a:xfrm>
            </p:grpSpPr>
            <p:pic>
              <p:nvPicPr>
                <p:cNvPr id="12" name="Picture 51" descr="A picture containing electronics, projector&#10;&#10;Description automatically generated">
                  <a:extLst>
                    <a:ext uri="{FF2B5EF4-FFF2-40B4-BE49-F238E27FC236}">
                      <a16:creationId xmlns:a16="http://schemas.microsoft.com/office/drawing/2014/main" id="{5CC06CE4-58EB-8FAF-1116-1D01C64BBA0B}"/>
                    </a:ext>
                  </a:extLst>
                </p:cNvPr>
                <p:cNvPicPr>
                  <a:picLocks noChangeAspect="1"/>
                </p:cNvPicPr>
                <p:nvPr/>
              </p:nvPicPr>
              <p:blipFill>
                <a:blip r:embed="rId5"/>
                <a:stretch>
                  <a:fillRect/>
                </a:stretch>
              </p:blipFill>
              <p:spPr>
                <a:xfrm>
                  <a:off x="4746504" y="1547938"/>
                  <a:ext cx="1140422" cy="1121944"/>
                </a:xfrm>
                <a:prstGeom prst="rect">
                  <a:avLst/>
                </a:prstGeom>
              </p:spPr>
            </p:pic>
            <p:sp>
              <p:nvSpPr>
                <p:cNvPr id="13" name="TextBox 12">
                  <a:extLst>
                    <a:ext uri="{FF2B5EF4-FFF2-40B4-BE49-F238E27FC236}">
                      <a16:creationId xmlns:a16="http://schemas.microsoft.com/office/drawing/2014/main" id="{B6B51C69-9821-F1E4-F274-633A4B81980F}"/>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sp>
            <p:nvSpPr>
              <p:cNvPr id="44" name="Rectangle 43">
                <a:extLst>
                  <a:ext uri="{FF2B5EF4-FFF2-40B4-BE49-F238E27FC236}">
                    <a16:creationId xmlns:a16="http://schemas.microsoft.com/office/drawing/2014/main" id="{6C58781E-F47D-D8EB-BEBD-C5A9113DA6A8}"/>
                  </a:ext>
                </a:extLst>
              </p:cNvPr>
              <p:cNvSpPr/>
              <p:nvPr/>
            </p:nvSpPr>
            <p:spPr>
              <a:xfrm>
                <a:off x="5057775" y="5417994"/>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E7F8ECD-FC2B-4A1B-84F6-FE61E28DAB3E}"/>
                </a:ext>
              </a:extLst>
            </p:cNvPr>
            <p:cNvGrpSpPr/>
            <p:nvPr/>
          </p:nvGrpSpPr>
          <p:grpSpPr>
            <a:xfrm>
              <a:off x="7898814" y="5422844"/>
              <a:ext cx="1542959" cy="1254063"/>
              <a:chOff x="5057775" y="5417994"/>
              <a:chExt cx="1542959" cy="1254063"/>
            </a:xfrm>
          </p:grpSpPr>
          <p:grpSp>
            <p:nvGrpSpPr>
              <p:cNvPr id="16" name="Group 15">
                <a:extLst>
                  <a:ext uri="{FF2B5EF4-FFF2-40B4-BE49-F238E27FC236}">
                    <a16:creationId xmlns:a16="http://schemas.microsoft.com/office/drawing/2014/main" id="{C24FFAE4-14A4-54EA-A6A4-1C219F2479E4}"/>
                  </a:ext>
                </a:extLst>
              </p:cNvPr>
              <p:cNvGrpSpPr/>
              <p:nvPr/>
            </p:nvGrpSpPr>
            <p:grpSpPr>
              <a:xfrm>
                <a:off x="5346270" y="5437919"/>
                <a:ext cx="1254464" cy="1234138"/>
                <a:chOff x="4746504" y="1547938"/>
                <a:chExt cx="1140422" cy="1121944"/>
              </a:xfrm>
            </p:grpSpPr>
            <p:pic>
              <p:nvPicPr>
                <p:cNvPr id="33" name="Picture 51" descr="A picture containing electronics, projector&#10;&#10;Description automatically generated">
                  <a:extLst>
                    <a:ext uri="{FF2B5EF4-FFF2-40B4-BE49-F238E27FC236}">
                      <a16:creationId xmlns:a16="http://schemas.microsoft.com/office/drawing/2014/main" id="{B0D20D3D-D259-9FA8-0AF5-1AFCE1F49CBE}"/>
                    </a:ext>
                  </a:extLst>
                </p:cNvPr>
                <p:cNvPicPr>
                  <a:picLocks noChangeAspect="1"/>
                </p:cNvPicPr>
                <p:nvPr/>
              </p:nvPicPr>
              <p:blipFill>
                <a:blip r:embed="rId5"/>
                <a:stretch>
                  <a:fillRect/>
                </a:stretch>
              </p:blipFill>
              <p:spPr>
                <a:xfrm>
                  <a:off x="4746504" y="1547938"/>
                  <a:ext cx="1140422" cy="1121944"/>
                </a:xfrm>
                <a:prstGeom prst="rect">
                  <a:avLst/>
                </a:prstGeom>
              </p:spPr>
            </p:pic>
            <p:sp>
              <p:nvSpPr>
                <p:cNvPr id="34" name="TextBox 33">
                  <a:extLst>
                    <a:ext uri="{FF2B5EF4-FFF2-40B4-BE49-F238E27FC236}">
                      <a16:creationId xmlns:a16="http://schemas.microsoft.com/office/drawing/2014/main" id="{EC55BC70-5852-65D1-D5F0-7733A7234A43}"/>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sp>
            <p:nvSpPr>
              <p:cNvPr id="19" name="Rectangle 18">
                <a:extLst>
                  <a:ext uri="{FF2B5EF4-FFF2-40B4-BE49-F238E27FC236}">
                    <a16:creationId xmlns:a16="http://schemas.microsoft.com/office/drawing/2014/main" id="{C729274F-E725-B18F-678C-CB533988E429}"/>
                  </a:ext>
                </a:extLst>
              </p:cNvPr>
              <p:cNvSpPr/>
              <p:nvPr/>
            </p:nvSpPr>
            <p:spPr>
              <a:xfrm>
                <a:off x="5057775" y="5417994"/>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aphicFrame>
        <p:nvGraphicFramePr>
          <p:cNvPr id="8" name="Table 16">
            <a:extLst>
              <a:ext uri="{FF2B5EF4-FFF2-40B4-BE49-F238E27FC236}">
                <a16:creationId xmlns:a16="http://schemas.microsoft.com/office/drawing/2014/main" id="{E9563A13-DF77-8230-3951-BD178F95A04F}"/>
              </a:ext>
            </a:extLst>
          </p:cNvPr>
          <p:cNvGraphicFramePr>
            <a:graphicFrameLocks noGrp="1"/>
          </p:cNvGraphicFramePr>
          <p:nvPr/>
        </p:nvGraphicFramePr>
        <p:xfrm>
          <a:off x="3140693" y="3466177"/>
          <a:ext cx="2435428" cy="989331"/>
        </p:xfrm>
        <a:graphic>
          <a:graphicData uri="http://schemas.openxmlformats.org/drawingml/2006/table">
            <a:tbl>
              <a:tblPr firstRow="1" bandRow="1">
                <a:tableStyleId>{5C22544A-7EE6-4342-B048-85BDC9FD1C3A}</a:tableStyleId>
              </a:tblPr>
              <a:tblGrid>
                <a:gridCol w="1217714">
                  <a:extLst>
                    <a:ext uri="{9D8B030D-6E8A-4147-A177-3AD203B41FA5}">
                      <a16:colId xmlns:a16="http://schemas.microsoft.com/office/drawing/2014/main" val="1594626085"/>
                    </a:ext>
                  </a:extLst>
                </a:gridCol>
                <a:gridCol w="1217714">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Minimum Workload</a:t>
                      </a:r>
                    </a:p>
                  </a:txBody>
                  <a:tcPr marL="100584" marR="10058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Server</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Workload</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S1</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30%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bl>
          </a:graphicData>
        </a:graphic>
      </p:graphicFrame>
      <p:sp>
        <p:nvSpPr>
          <p:cNvPr id="38" name="Rectangle 37">
            <a:extLst>
              <a:ext uri="{FF2B5EF4-FFF2-40B4-BE49-F238E27FC236}">
                <a16:creationId xmlns:a16="http://schemas.microsoft.com/office/drawing/2014/main" id="{A7318C53-F820-98CF-35C5-9A6986F53E88}"/>
              </a:ext>
            </a:extLst>
          </p:cNvPr>
          <p:cNvSpPr/>
          <p:nvPr/>
        </p:nvSpPr>
        <p:spPr>
          <a:xfrm>
            <a:off x="2769959" y="6189741"/>
            <a:ext cx="218975" cy="1438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E66D66C-01DE-F766-3FFE-E4E490DA30BE}"/>
              </a:ext>
            </a:extLst>
          </p:cNvPr>
          <p:cNvSpPr/>
          <p:nvPr/>
        </p:nvSpPr>
        <p:spPr>
          <a:xfrm>
            <a:off x="2769959" y="6040401"/>
            <a:ext cx="218975" cy="1438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7AA45CF-995D-184B-2289-BC59CF8687D4}"/>
              </a:ext>
            </a:extLst>
          </p:cNvPr>
          <p:cNvSpPr/>
          <p:nvPr/>
        </p:nvSpPr>
        <p:spPr>
          <a:xfrm>
            <a:off x="2769959" y="5592378"/>
            <a:ext cx="218975" cy="143805"/>
          </a:xfrm>
          <a:prstGeom prst="rect">
            <a:avLst/>
          </a:prstGeom>
          <a:solidFill>
            <a:srgbClr val="FF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169D3BC-E420-10E6-5D85-E5DBA558AB34}"/>
              </a:ext>
            </a:extLst>
          </p:cNvPr>
          <p:cNvSpPr/>
          <p:nvPr/>
        </p:nvSpPr>
        <p:spPr>
          <a:xfrm>
            <a:off x="2769959" y="5891060"/>
            <a:ext cx="218975" cy="14380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2C74974-6A4D-EB97-2BFA-D410D3F84DEA}"/>
              </a:ext>
            </a:extLst>
          </p:cNvPr>
          <p:cNvSpPr/>
          <p:nvPr/>
        </p:nvSpPr>
        <p:spPr>
          <a:xfrm>
            <a:off x="2769959" y="5741719"/>
            <a:ext cx="218975" cy="1438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188D45B-CEF7-AEFF-B31F-6E18B445619C}"/>
              </a:ext>
            </a:extLst>
          </p:cNvPr>
          <p:cNvSpPr/>
          <p:nvPr/>
        </p:nvSpPr>
        <p:spPr>
          <a:xfrm>
            <a:off x="7918545" y="6189741"/>
            <a:ext cx="218975" cy="1438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BB74A28-194B-0971-F242-96C40E647B03}"/>
              </a:ext>
            </a:extLst>
          </p:cNvPr>
          <p:cNvSpPr/>
          <p:nvPr/>
        </p:nvSpPr>
        <p:spPr>
          <a:xfrm>
            <a:off x="7918545" y="6040401"/>
            <a:ext cx="218975" cy="1438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9881DDAA-12B1-6C1D-07B6-E01EA27DED7F}"/>
              </a:ext>
            </a:extLst>
          </p:cNvPr>
          <p:cNvSpPr txBox="1"/>
          <p:nvPr/>
        </p:nvSpPr>
        <p:spPr>
          <a:xfrm>
            <a:off x="1616458" y="5955873"/>
            <a:ext cx="1194174" cy="3995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C0 (20%)</a:t>
            </a:r>
          </a:p>
        </p:txBody>
      </p:sp>
      <p:sp>
        <p:nvSpPr>
          <p:cNvPr id="29" name="TextBox 28">
            <a:extLst>
              <a:ext uri="{FF2B5EF4-FFF2-40B4-BE49-F238E27FC236}">
                <a16:creationId xmlns:a16="http://schemas.microsoft.com/office/drawing/2014/main" id="{B21F0D88-5FE7-C858-A168-B8FBA04FF065}"/>
              </a:ext>
            </a:extLst>
          </p:cNvPr>
          <p:cNvSpPr txBox="1"/>
          <p:nvPr/>
        </p:nvSpPr>
        <p:spPr>
          <a:xfrm>
            <a:off x="1616458" y="5530757"/>
            <a:ext cx="1194174" cy="3995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C2 (60%)</a:t>
            </a:r>
          </a:p>
        </p:txBody>
      </p:sp>
      <p:sp>
        <p:nvSpPr>
          <p:cNvPr id="30" name="TextBox 29">
            <a:extLst>
              <a:ext uri="{FF2B5EF4-FFF2-40B4-BE49-F238E27FC236}">
                <a16:creationId xmlns:a16="http://schemas.microsoft.com/office/drawing/2014/main" id="{AD681AB2-D58B-8DF9-3102-0D147715C609}"/>
              </a:ext>
            </a:extLst>
          </p:cNvPr>
          <p:cNvSpPr txBox="1"/>
          <p:nvPr/>
        </p:nvSpPr>
        <p:spPr>
          <a:xfrm>
            <a:off x="6741910" y="5907746"/>
            <a:ext cx="1194174" cy="3995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C1 (30%)</a:t>
            </a:r>
          </a:p>
        </p:txBody>
      </p:sp>
      <p:sp>
        <p:nvSpPr>
          <p:cNvPr id="1025" name="Down Arrow 1024">
            <a:extLst>
              <a:ext uri="{FF2B5EF4-FFF2-40B4-BE49-F238E27FC236}">
                <a16:creationId xmlns:a16="http://schemas.microsoft.com/office/drawing/2014/main" id="{2D4276FF-F6BC-A2AA-205D-3DEB690E758D}"/>
              </a:ext>
            </a:extLst>
          </p:cNvPr>
          <p:cNvSpPr/>
          <p:nvPr/>
        </p:nvSpPr>
        <p:spPr>
          <a:xfrm>
            <a:off x="8064171" y="4796694"/>
            <a:ext cx="1490133" cy="1151467"/>
          </a:xfrm>
          <a:prstGeom prst="downArrow">
            <a:avLst>
              <a:gd name="adj1" fmla="val 56136"/>
              <a:gd name="adj2" fmla="val 25936"/>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5" name="Group 1034">
            <a:extLst>
              <a:ext uri="{FF2B5EF4-FFF2-40B4-BE49-F238E27FC236}">
                <a16:creationId xmlns:a16="http://schemas.microsoft.com/office/drawing/2014/main" id="{BF7420E1-119B-9AF6-A452-721AF510BC76}"/>
              </a:ext>
            </a:extLst>
          </p:cNvPr>
          <p:cNvGrpSpPr/>
          <p:nvPr/>
        </p:nvGrpSpPr>
        <p:grpSpPr>
          <a:xfrm>
            <a:off x="9441566" y="5102204"/>
            <a:ext cx="1705405" cy="591252"/>
            <a:chOff x="9441566" y="5102204"/>
            <a:chExt cx="1705405" cy="591252"/>
          </a:xfrm>
        </p:grpSpPr>
        <p:sp>
          <p:nvSpPr>
            <p:cNvPr id="1033" name="Rectangle 1032">
              <a:extLst>
                <a:ext uri="{FF2B5EF4-FFF2-40B4-BE49-F238E27FC236}">
                  <a16:creationId xmlns:a16="http://schemas.microsoft.com/office/drawing/2014/main" id="{C1B7FF30-705F-6B9F-2EC6-5EED3B021AA2}"/>
                </a:ext>
              </a:extLst>
            </p:cNvPr>
            <p:cNvSpPr/>
            <p:nvPr/>
          </p:nvSpPr>
          <p:spPr>
            <a:xfrm rot="5400000">
              <a:off x="10145092" y="5102906"/>
              <a:ext cx="254000" cy="927100"/>
            </a:xfrm>
            <a:prstGeom prst="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TextBox 1033">
              <a:extLst>
                <a:ext uri="{FF2B5EF4-FFF2-40B4-BE49-F238E27FC236}">
                  <a16:creationId xmlns:a16="http://schemas.microsoft.com/office/drawing/2014/main" id="{1C5E668B-D628-8C11-44D0-DCE366293AEF}"/>
                </a:ext>
              </a:extLst>
            </p:cNvPr>
            <p:cNvSpPr txBox="1"/>
            <p:nvPr/>
          </p:nvSpPr>
          <p:spPr>
            <a:xfrm>
              <a:off x="9441566" y="5102204"/>
              <a:ext cx="170540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err="1"/>
                <a:t>MIG_Buffer</a:t>
              </a:r>
              <a:r>
                <a:rPr lang="en-US" sz="1600" b="1"/>
                <a:t> (C0)</a:t>
              </a:r>
            </a:p>
          </p:txBody>
        </p:sp>
      </p:grpSp>
      <p:sp>
        <p:nvSpPr>
          <p:cNvPr id="7" name="TextBox 6">
            <a:extLst>
              <a:ext uri="{FF2B5EF4-FFF2-40B4-BE49-F238E27FC236}">
                <a16:creationId xmlns:a16="http://schemas.microsoft.com/office/drawing/2014/main" id="{273DA4C0-46B9-42E3-8AE9-2E936A3D3BAA}"/>
              </a:ext>
            </a:extLst>
          </p:cNvPr>
          <p:cNvSpPr txBox="1"/>
          <p:nvPr/>
        </p:nvSpPr>
        <p:spPr>
          <a:xfrm>
            <a:off x="7600368" y="4707470"/>
            <a:ext cx="2417741" cy="1200329"/>
          </a:xfrm>
          <a:prstGeom prst="rect">
            <a:avLst/>
          </a:prstGeom>
          <a:noFill/>
        </p:spPr>
        <p:txBody>
          <a:bodyPr wrap="square" rtlCol="0">
            <a:spAutoFit/>
          </a:bodyPr>
          <a:lstStyle/>
          <a:p>
            <a:pPr algn="ctr"/>
            <a:r>
              <a:rPr lang="en-US" b="1"/>
              <a:t>PREPARE_MIG</a:t>
            </a:r>
          </a:p>
          <a:p>
            <a:pPr algn="ctr"/>
            <a:r>
              <a:rPr lang="en-US" b="1"/>
              <a:t>Origin: S0</a:t>
            </a:r>
          </a:p>
          <a:p>
            <a:pPr algn="ctr"/>
            <a:r>
              <a:rPr lang="en-US" b="1"/>
              <a:t>Conn: C0</a:t>
            </a:r>
          </a:p>
          <a:p>
            <a:pPr algn="ctr"/>
            <a:r>
              <a:rPr lang="en-US" b="1"/>
              <a:t>Target: S1</a:t>
            </a:r>
          </a:p>
        </p:txBody>
      </p:sp>
      <p:sp>
        <p:nvSpPr>
          <p:cNvPr id="18" name="Slide Number Placeholder 17">
            <a:extLst>
              <a:ext uri="{FF2B5EF4-FFF2-40B4-BE49-F238E27FC236}">
                <a16:creationId xmlns:a16="http://schemas.microsoft.com/office/drawing/2014/main" id="{E9C6CA5C-364C-E1C5-6D56-ABCB3C893FC0}"/>
              </a:ext>
            </a:extLst>
          </p:cNvPr>
          <p:cNvSpPr>
            <a:spLocks noGrp="1"/>
          </p:cNvSpPr>
          <p:nvPr>
            <p:ph type="sldNum" sz="quarter" idx="12"/>
          </p:nvPr>
        </p:nvSpPr>
        <p:spPr/>
        <p:txBody>
          <a:bodyPr/>
          <a:lstStyle/>
          <a:p>
            <a:fld id="{CE74A110-DBB9-CA44-8C7F-E2E29250936F}" type="slidenum">
              <a:rPr lang="en-US" smtClean="0"/>
              <a:t>68</a:t>
            </a:fld>
            <a:endParaRPr lang="en-US"/>
          </a:p>
        </p:txBody>
      </p:sp>
    </p:spTree>
    <p:extLst>
      <p:ext uri="{BB962C8B-B14F-4D97-AF65-F5344CB8AC3E}">
        <p14:creationId xmlns:p14="http://schemas.microsoft.com/office/powerpoint/2010/main" val="81166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B16B16F2-21D4-6376-439C-F566D0A6375B}"/>
              </a:ext>
            </a:extLst>
          </p:cNvPr>
          <p:cNvGrpSpPr/>
          <p:nvPr/>
        </p:nvGrpSpPr>
        <p:grpSpPr>
          <a:xfrm>
            <a:off x="2773516" y="1223481"/>
            <a:ext cx="6190566" cy="974387"/>
            <a:chOff x="2773516" y="1223481"/>
            <a:chExt cx="6190566" cy="974387"/>
          </a:xfrm>
        </p:grpSpPr>
        <p:grpSp>
          <p:nvGrpSpPr>
            <p:cNvPr id="42" name="Group 41">
              <a:extLst>
                <a:ext uri="{FF2B5EF4-FFF2-40B4-BE49-F238E27FC236}">
                  <a16:creationId xmlns:a16="http://schemas.microsoft.com/office/drawing/2014/main" id="{B277D57D-CB97-05B1-42C3-4D69520011AC}"/>
                </a:ext>
              </a:extLst>
            </p:cNvPr>
            <p:cNvGrpSpPr/>
            <p:nvPr/>
          </p:nvGrpSpPr>
          <p:grpSpPr>
            <a:xfrm>
              <a:off x="2773516" y="1223481"/>
              <a:ext cx="1108246" cy="974387"/>
              <a:chOff x="1813263" y="33672"/>
              <a:chExt cx="1340978" cy="1179008"/>
            </a:xfrm>
          </p:grpSpPr>
          <p:pic>
            <p:nvPicPr>
              <p:cNvPr id="50" name="Picture 7" descr="Icon&#10;&#10;Description automatically generated">
                <a:extLst>
                  <a:ext uri="{FF2B5EF4-FFF2-40B4-BE49-F238E27FC236}">
                    <a16:creationId xmlns:a16="http://schemas.microsoft.com/office/drawing/2014/main" id="{7BFD6354-724F-B7D9-3DA8-B635BD857DDA}"/>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51" name="TextBox 50">
                <a:extLst>
                  <a:ext uri="{FF2B5EF4-FFF2-40B4-BE49-F238E27FC236}">
                    <a16:creationId xmlns:a16="http://schemas.microsoft.com/office/drawing/2014/main" id="{A236FCC8-8365-529C-A8DB-CF7DB4B4B8E3}"/>
                  </a:ext>
                </a:extLst>
              </p:cNvPr>
              <p:cNvSpPr txBox="1"/>
              <p:nvPr/>
            </p:nvSpPr>
            <p:spPr>
              <a:xfrm>
                <a:off x="1813263" y="33672"/>
                <a:ext cx="11941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C0</a:t>
                </a:r>
              </a:p>
            </p:txBody>
          </p:sp>
        </p:grpSp>
        <p:grpSp>
          <p:nvGrpSpPr>
            <p:cNvPr id="43" name="Group 42">
              <a:extLst>
                <a:ext uri="{FF2B5EF4-FFF2-40B4-BE49-F238E27FC236}">
                  <a16:creationId xmlns:a16="http://schemas.microsoft.com/office/drawing/2014/main" id="{162E15B3-9D0C-558B-94CD-0FD87D1574B4}"/>
                </a:ext>
              </a:extLst>
            </p:cNvPr>
            <p:cNvGrpSpPr/>
            <p:nvPr/>
          </p:nvGrpSpPr>
          <p:grpSpPr>
            <a:xfrm>
              <a:off x="5314676" y="1223481"/>
              <a:ext cx="1108246" cy="974387"/>
              <a:chOff x="1813263" y="33672"/>
              <a:chExt cx="1340978" cy="1179008"/>
            </a:xfrm>
          </p:grpSpPr>
          <p:pic>
            <p:nvPicPr>
              <p:cNvPr id="48" name="Picture 7" descr="Icon&#10;&#10;Description automatically generated">
                <a:extLst>
                  <a:ext uri="{FF2B5EF4-FFF2-40B4-BE49-F238E27FC236}">
                    <a16:creationId xmlns:a16="http://schemas.microsoft.com/office/drawing/2014/main" id="{E4CDF19F-7084-6419-BF80-E71D84970E98}"/>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49" name="TextBox 48">
                <a:extLst>
                  <a:ext uri="{FF2B5EF4-FFF2-40B4-BE49-F238E27FC236}">
                    <a16:creationId xmlns:a16="http://schemas.microsoft.com/office/drawing/2014/main" id="{B4476446-5FF0-9657-81B5-81503D010A29}"/>
                  </a:ext>
                </a:extLst>
              </p:cNvPr>
              <p:cNvSpPr txBox="1"/>
              <p:nvPr/>
            </p:nvSpPr>
            <p:spPr>
              <a:xfrm>
                <a:off x="1813263" y="33672"/>
                <a:ext cx="11941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C1</a:t>
                </a:r>
              </a:p>
            </p:txBody>
          </p:sp>
        </p:grpSp>
        <p:grpSp>
          <p:nvGrpSpPr>
            <p:cNvPr id="45" name="Group 44">
              <a:extLst>
                <a:ext uri="{FF2B5EF4-FFF2-40B4-BE49-F238E27FC236}">
                  <a16:creationId xmlns:a16="http://schemas.microsoft.com/office/drawing/2014/main" id="{89876B34-E4AC-E104-9F6B-1A818DA8CADA}"/>
                </a:ext>
              </a:extLst>
            </p:cNvPr>
            <p:cNvGrpSpPr/>
            <p:nvPr/>
          </p:nvGrpSpPr>
          <p:grpSpPr>
            <a:xfrm>
              <a:off x="7855836" y="1223481"/>
              <a:ext cx="1108246" cy="974387"/>
              <a:chOff x="1813263" y="33672"/>
              <a:chExt cx="1340978" cy="1179008"/>
            </a:xfrm>
          </p:grpSpPr>
          <p:pic>
            <p:nvPicPr>
              <p:cNvPr id="46" name="Picture 7" descr="Icon&#10;&#10;Description automatically generated">
                <a:extLst>
                  <a:ext uri="{FF2B5EF4-FFF2-40B4-BE49-F238E27FC236}">
                    <a16:creationId xmlns:a16="http://schemas.microsoft.com/office/drawing/2014/main" id="{74D98122-C5A3-3349-136F-9FFE8DE702AA}"/>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47" name="TextBox 46">
                <a:extLst>
                  <a:ext uri="{FF2B5EF4-FFF2-40B4-BE49-F238E27FC236}">
                    <a16:creationId xmlns:a16="http://schemas.microsoft.com/office/drawing/2014/main" id="{CA1763AE-C966-2E8A-F289-337DD46461DD}"/>
                  </a:ext>
                </a:extLst>
              </p:cNvPr>
              <p:cNvSpPr txBox="1"/>
              <p:nvPr/>
            </p:nvSpPr>
            <p:spPr>
              <a:xfrm>
                <a:off x="1813263" y="33672"/>
                <a:ext cx="1194175" cy="5586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C2</a:t>
                </a:r>
              </a:p>
            </p:txBody>
          </p:sp>
        </p:grpSp>
      </p:grpSp>
      <p:grpSp>
        <p:nvGrpSpPr>
          <p:cNvPr id="28" name="Group 27">
            <a:extLst>
              <a:ext uri="{FF2B5EF4-FFF2-40B4-BE49-F238E27FC236}">
                <a16:creationId xmlns:a16="http://schemas.microsoft.com/office/drawing/2014/main" id="{B8198DC9-72FB-AD39-0F50-FA4E461E7DAB}"/>
              </a:ext>
            </a:extLst>
          </p:cNvPr>
          <p:cNvGrpSpPr/>
          <p:nvPr/>
        </p:nvGrpSpPr>
        <p:grpSpPr>
          <a:xfrm>
            <a:off x="1324461" y="2954825"/>
            <a:ext cx="9419739" cy="1965050"/>
            <a:chOff x="1324461" y="2954825"/>
            <a:chExt cx="9419739" cy="1965050"/>
          </a:xfrm>
        </p:grpSpPr>
        <p:sp>
          <p:nvSpPr>
            <p:cNvPr id="9" name="Rectangle: Rounded Corners 8">
              <a:extLst>
                <a:ext uri="{FF2B5EF4-FFF2-40B4-BE49-F238E27FC236}">
                  <a16:creationId xmlns:a16="http://schemas.microsoft.com/office/drawing/2014/main" id="{2EA9F2FF-B79A-AF51-B55B-574697A10F9D}"/>
                </a:ext>
              </a:extLst>
            </p:cNvPr>
            <p:cNvSpPr/>
            <p:nvPr/>
          </p:nvSpPr>
          <p:spPr>
            <a:xfrm>
              <a:off x="1447800" y="2980239"/>
              <a:ext cx="9296400" cy="1939636"/>
            </a:xfrm>
            <a:prstGeom prst="round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028" name="Picture 4" descr="Network hub ">
              <a:extLst>
                <a:ext uri="{FF2B5EF4-FFF2-40B4-BE49-F238E27FC236}">
                  <a16:creationId xmlns:a16="http://schemas.microsoft.com/office/drawing/2014/main" id="{CFA0D23E-E081-18DB-DD27-65E55934FF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5518" y="3090980"/>
              <a:ext cx="1622755" cy="1785031"/>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6B1EFAF3-3428-B7F1-8B43-9B39E0EB93F7}"/>
                </a:ext>
              </a:extLst>
            </p:cNvPr>
            <p:cNvSpPr txBox="1"/>
            <p:nvPr/>
          </p:nvSpPr>
          <p:spPr>
            <a:xfrm>
              <a:off x="1324461" y="2954825"/>
              <a:ext cx="1900649" cy="461665"/>
            </a:xfrm>
            <a:prstGeom prst="rect">
              <a:avLst/>
            </a:prstGeom>
            <a:noFill/>
          </p:spPr>
          <p:txBody>
            <a:bodyPr wrap="none" rtlCol="0">
              <a:spAutoFit/>
            </a:bodyPr>
            <a:lstStyle/>
            <a:p>
              <a:r>
                <a:rPr lang="en-US" sz="2400" b="1"/>
                <a:t>Frontend (FE)</a:t>
              </a:r>
            </a:p>
          </p:txBody>
        </p:sp>
      </p:grpSp>
      <p:graphicFrame>
        <p:nvGraphicFramePr>
          <p:cNvPr id="4" name="Table 16">
            <a:extLst>
              <a:ext uri="{FF2B5EF4-FFF2-40B4-BE49-F238E27FC236}">
                <a16:creationId xmlns:a16="http://schemas.microsoft.com/office/drawing/2014/main" id="{3066A11B-4E60-2C26-4779-0AA5F2578D93}"/>
              </a:ext>
            </a:extLst>
          </p:cNvPr>
          <p:cNvGraphicFramePr>
            <a:graphicFrameLocks noGrp="1"/>
          </p:cNvGraphicFramePr>
          <p:nvPr/>
        </p:nvGraphicFramePr>
        <p:xfrm>
          <a:off x="5744632" y="3127511"/>
          <a:ext cx="4745952" cy="1648885"/>
        </p:xfrm>
        <a:graphic>
          <a:graphicData uri="http://schemas.openxmlformats.org/drawingml/2006/table">
            <a:tbl>
              <a:tblPr firstRow="1" bandRow="1">
                <a:tableStyleId>{5C22544A-7EE6-4342-B048-85BDC9FD1C3A}</a:tableStyleId>
              </a:tblPr>
              <a:tblGrid>
                <a:gridCol w="2372976">
                  <a:extLst>
                    <a:ext uri="{9D8B030D-6E8A-4147-A177-3AD203B41FA5}">
                      <a16:colId xmlns:a16="http://schemas.microsoft.com/office/drawing/2014/main" val="1594626085"/>
                    </a:ext>
                  </a:extLst>
                </a:gridCol>
                <a:gridCol w="2372976">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Migration Directory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Key (Client Socket)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Value (Server Socket)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C0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S0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r h="329777">
                <a:tc>
                  <a:txBody>
                    <a:bodyPr/>
                    <a:lstStyle/>
                    <a:p>
                      <a:pPr algn="ctr">
                        <a:lnSpc>
                          <a:spcPts val="1660"/>
                        </a:lnSpc>
                      </a:pPr>
                      <a:r>
                        <a:rPr lang="en-US" sz="2000"/>
                        <a:t>C1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S1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898982"/>
                  </a:ext>
                </a:extLst>
              </a:tr>
              <a:tr h="329777">
                <a:tc>
                  <a:txBody>
                    <a:bodyPr/>
                    <a:lstStyle/>
                    <a:p>
                      <a:pPr algn="ctr">
                        <a:lnSpc>
                          <a:spcPts val="1660"/>
                        </a:lnSpc>
                      </a:pPr>
                      <a:r>
                        <a:rPr lang="en-US" sz="2000"/>
                        <a:t>C2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S0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4620534"/>
                  </a:ext>
                </a:extLst>
              </a:tr>
            </a:tbl>
          </a:graphicData>
        </a:graphic>
      </p:graphicFrame>
      <p:sp>
        <p:nvSpPr>
          <p:cNvPr id="10" name="Title 1">
            <a:extLst>
              <a:ext uri="{FF2B5EF4-FFF2-40B4-BE49-F238E27FC236}">
                <a16:creationId xmlns:a16="http://schemas.microsoft.com/office/drawing/2014/main" id="{C3B60CAE-4C37-C7E1-49F5-61CD3F3148D4}"/>
              </a:ext>
            </a:extLst>
          </p:cNvPr>
          <p:cNvSpPr txBox="1">
            <a:spLocks/>
          </p:cNvSpPr>
          <p:nvPr/>
        </p:nvSpPr>
        <p:spPr>
          <a:xfrm>
            <a:off x="-38100" y="72655"/>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i="1"/>
              <a:t>Network Ordering</a:t>
            </a:r>
            <a:endParaRPr lang="en-US" sz="5000"/>
          </a:p>
        </p:txBody>
      </p:sp>
      <p:grpSp>
        <p:nvGrpSpPr>
          <p:cNvPr id="21" name="Group 20">
            <a:extLst>
              <a:ext uri="{FF2B5EF4-FFF2-40B4-BE49-F238E27FC236}">
                <a16:creationId xmlns:a16="http://schemas.microsoft.com/office/drawing/2014/main" id="{C70D8E02-9D10-F12B-1D72-CDDCB1785289}"/>
              </a:ext>
            </a:extLst>
          </p:cNvPr>
          <p:cNvGrpSpPr/>
          <p:nvPr/>
        </p:nvGrpSpPr>
        <p:grpSpPr>
          <a:xfrm>
            <a:off x="2750228" y="5422844"/>
            <a:ext cx="6691545" cy="1254063"/>
            <a:chOff x="2750228" y="5422844"/>
            <a:chExt cx="6691545" cy="1254063"/>
          </a:xfrm>
        </p:grpSpPr>
        <p:grpSp>
          <p:nvGrpSpPr>
            <p:cNvPr id="11" name="Group 10">
              <a:extLst>
                <a:ext uri="{FF2B5EF4-FFF2-40B4-BE49-F238E27FC236}">
                  <a16:creationId xmlns:a16="http://schemas.microsoft.com/office/drawing/2014/main" id="{0CA00F29-57B8-75F3-AB01-FE3062EA7657}"/>
                </a:ext>
              </a:extLst>
            </p:cNvPr>
            <p:cNvGrpSpPr/>
            <p:nvPr/>
          </p:nvGrpSpPr>
          <p:grpSpPr>
            <a:xfrm>
              <a:off x="2750228" y="5422844"/>
              <a:ext cx="1542959" cy="1254063"/>
              <a:chOff x="5057775" y="5417994"/>
              <a:chExt cx="1542959" cy="1254063"/>
            </a:xfrm>
          </p:grpSpPr>
          <p:grpSp>
            <p:nvGrpSpPr>
              <p:cNvPr id="5" name="Group 4">
                <a:extLst>
                  <a:ext uri="{FF2B5EF4-FFF2-40B4-BE49-F238E27FC236}">
                    <a16:creationId xmlns:a16="http://schemas.microsoft.com/office/drawing/2014/main" id="{D6214A20-4AF9-19B3-4D66-964C89951DD9}"/>
                  </a:ext>
                </a:extLst>
              </p:cNvPr>
              <p:cNvGrpSpPr/>
              <p:nvPr/>
            </p:nvGrpSpPr>
            <p:grpSpPr>
              <a:xfrm>
                <a:off x="5346270" y="5437919"/>
                <a:ext cx="1254464" cy="1234138"/>
                <a:chOff x="4746504" y="1547938"/>
                <a:chExt cx="1140422" cy="1121944"/>
              </a:xfrm>
            </p:grpSpPr>
            <p:pic>
              <p:nvPicPr>
                <p:cNvPr id="12" name="Picture 51" descr="A picture containing electronics, projector&#10;&#10;Description automatically generated">
                  <a:extLst>
                    <a:ext uri="{FF2B5EF4-FFF2-40B4-BE49-F238E27FC236}">
                      <a16:creationId xmlns:a16="http://schemas.microsoft.com/office/drawing/2014/main" id="{5CC06CE4-58EB-8FAF-1116-1D01C64BBA0B}"/>
                    </a:ext>
                  </a:extLst>
                </p:cNvPr>
                <p:cNvPicPr>
                  <a:picLocks noChangeAspect="1"/>
                </p:cNvPicPr>
                <p:nvPr/>
              </p:nvPicPr>
              <p:blipFill>
                <a:blip r:embed="rId5"/>
                <a:stretch>
                  <a:fillRect/>
                </a:stretch>
              </p:blipFill>
              <p:spPr>
                <a:xfrm>
                  <a:off x="4746504" y="1547938"/>
                  <a:ext cx="1140422" cy="1121944"/>
                </a:xfrm>
                <a:prstGeom prst="rect">
                  <a:avLst/>
                </a:prstGeom>
              </p:spPr>
            </p:pic>
            <p:sp>
              <p:nvSpPr>
                <p:cNvPr id="13" name="TextBox 12">
                  <a:extLst>
                    <a:ext uri="{FF2B5EF4-FFF2-40B4-BE49-F238E27FC236}">
                      <a16:creationId xmlns:a16="http://schemas.microsoft.com/office/drawing/2014/main" id="{B6B51C69-9821-F1E4-F274-633A4B81980F}"/>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sp>
            <p:nvSpPr>
              <p:cNvPr id="44" name="Rectangle 43">
                <a:extLst>
                  <a:ext uri="{FF2B5EF4-FFF2-40B4-BE49-F238E27FC236}">
                    <a16:creationId xmlns:a16="http://schemas.microsoft.com/office/drawing/2014/main" id="{6C58781E-F47D-D8EB-BEBD-C5A9113DA6A8}"/>
                  </a:ext>
                </a:extLst>
              </p:cNvPr>
              <p:cNvSpPr/>
              <p:nvPr/>
            </p:nvSpPr>
            <p:spPr>
              <a:xfrm>
                <a:off x="5057775" y="5417994"/>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E7F8ECD-FC2B-4A1B-84F6-FE61E28DAB3E}"/>
                </a:ext>
              </a:extLst>
            </p:cNvPr>
            <p:cNvGrpSpPr/>
            <p:nvPr/>
          </p:nvGrpSpPr>
          <p:grpSpPr>
            <a:xfrm>
              <a:off x="7898814" y="5422844"/>
              <a:ext cx="1542959" cy="1254063"/>
              <a:chOff x="5057775" y="5417994"/>
              <a:chExt cx="1542959" cy="1254063"/>
            </a:xfrm>
          </p:grpSpPr>
          <p:grpSp>
            <p:nvGrpSpPr>
              <p:cNvPr id="16" name="Group 15">
                <a:extLst>
                  <a:ext uri="{FF2B5EF4-FFF2-40B4-BE49-F238E27FC236}">
                    <a16:creationId xmlns:a16="http://schemas.microsoft.com/office/drawing/2014/main" id="{C24FFAE4-14A4-54EA-A6A4-1C219F2479E4}"/>
                  </a:ext>
                </a:extLst>
              </p:cNvPr>
              <p:cNvGrpSpPr/>
              <p:nvPr/>
            </p:nvGrpSpPr>
            <p:grpSpPr>
              <a:xfrm>
                <a:off x="5346270" y="5437919"/>
                <a:ext cx="1254464" cy="1234138"/>
                <a:chOff x="4746504" y="1547938"/>
                <a:chExt cx="1140422" cy="1121944"/>
              </a:xfrm>
            </p:grpSpPr>
            <p:pic>
              <p:nvPicPr>
                <p:cNvPr id="33" name="Picture 51" descr="A picture containing electronics, projector&#10;&#10;Description automatically generated">
                  <a:extLst>
                    <a:ext uri="{FF2B5EF4-FFF2-40B4-BE49-F238E27FC236}">
                      <a16:creationId xmlns:a16="http://schemas.microsoft.com/office/drawing/2014/main" id="{B0D20D3D-D259-9FA8-0AF5-1AFCE1F49CBE}"/>
                    </a:ext>
                  </a:extLst>
                </p:cNvPr>
                <p:cNvPicPr>
                  <a:picLocks noChangeAspect="1"/>
                </p:cNvPicPr>
                <p:nvPr/>
              </p:nvPicPr>
              <p:blipFill>
                <a:blip r:embed="rId5"/>
                <a:stretch>
                  <a:fillRect/>
                </a:stretch>
              </p:blipFill>
              <p:spPr>
                <a:xfrm>
                  <a:off x="4746504" y="1547938"/>
                  <a:ext cx="1140422" cy="1121944"/>
                </a:xfrm>
                <a:prstGeom prst="rect">
                  <a:avLst/>
                </a:prstGeom>
              </p:spPr>
            </p:pic>
            <p:sp>
              <p:nvSpPr>
                <p:cNvPr id="34" name="TextBox 33">
                  <a:extLst>
                    <a:ext uri="{FF2B5EF4-FFF2-40B4-BE49-F238E27FC236}">
                      <a16:creationId xmlns:a16="http://schemas.microsoft.com/office/drawing/2014/main" id="{EC55BC70-5852-65D1-D5F0-7733A7234A43}"/>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sp>
            <p:nvSpPr>
              <p:cNvPr id="19" name="Rectangle 18">
                <a:extLst>
                  <a:ext uri="{FF2B5EF4-FFF2-40B4-BE49-F238E27FC236}">
                    <a16:creationId xmlns:a16="http://schemas.microsoft.com/office/drawing/2014/main" id="{C729274F-E725-B18F-678C-CB533988E429}"/>
                  </a:ext>
                </a:extLst>
              </p:cNvPr>
              <p:cNvSpPr/>
              <p:nvPr/>
            </p:nvSpPr>
            <p:spPr>
              <a:xfrm>
                <a:off x="5057775" y="5417994"/>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aphicFrame>
        <p:nvGraphicFramePr>
          <p:cNvPr id="8" name="Table 16">
            <a:extLst>
              <a:ext uri="{FF2B5EF4-FFF2-40B4-BE49-F238E27FC236}">
                <a16:creationId xmlns:a16="http://schemas.microsoft.com/office/drawing/2014/main" id="{E9563A13-DF77-8230-3951-BD178F95A04F}"/>
              </a:ext>
            </a:extLst>
          </p:cNvPr>
          <p:cNvGraphicFramePr>
            <a:graphicFrameLocks noGrp="1"/>
          </p:cNvGraphicFramePr>
          <p:nvPr/>
        </p:nvGraphicFramePr>
        <p:xfrm>
          <a:off x="3140693" y="3466177"/>
          <a:ext cx="2435428" cy="989331"/>
        </p:xfrm>
        <a:graphic>
          <a:graphicData uri="http://schemas.openxmlformats.org/drawingml/2006/table">
            <a:tbl>
              <a:tblPr firstRow="1" bandRow="1">
                <a:tableStyleId>{5C22544A-7EE6-4342-B048-85BDC9FD1C3A}</a:tableStyleId>
              </a:tblPr>
              <a:tblGrid>
                <a:gridCol w="1217714">
                  <a:extLst>
                    <a:ext uri="{9D8B030D-6E8A-4147-A177-3AD203B41FA5}">
                      <a16:colId xmlns:a16="http://schemas.microsoft.com/office/drawing/2014/main" val="1594626085"/>
                    </a:ext>
                  </a:extLst>
                </a:gridCol>
                <a:gridCol w="1217714">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Minimum Workload</a:t>
                      </a:r>
                    </a:p>
                  </a:txBody>
                  <a:tcPr marL="100584" marR="10058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Server</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Workload</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S1</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30%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bl>
          </a:graphicData>
        </a:graphic>
      </p:graphicFrame>
      <p:sp>
        <p:nvSpPr>
          <p:cNvPr id="38" name="Rectangle 37">
            <a:extLst>
              <a:ext uri="{FF2B5EF4-FFF2-40B4-BE49-F238E27FC236}">
                <a16:creationId xmlns:a16="http://schemas.microsoft.com/office/drawing/2014/main" id="{A7318C53-F820-98CF-35C5-9A6986F53E88}"/>
              </a:ext>
            </a:extLst>
          </p:cNvPr>
          <p:cNvSpPr/>
          <p:nvPr/>
        </p:nvSpPr>
        <p:spPr>
          <a:xfrm>
            <a:off x="2769959" y="6189741"/>
            <a:ext cx="218975" cy="1438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E66D66C-01DE-F766-3FFE-E4E490DA30BE}"/>
              </a:ext>
            </a:extLst>
          </p:cNvPr>
          <p:cNvSpPr/>
          <p:nvPr/>
        </p:nvSpPr>
        <p:spPr>
          <a:xfrm>
            <a:off x="2769959" y="6040401"/>
            <a:ext cx="218975" cy="1438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7AA45CF-995D-184B-2289-BC59CF8687D4}"/>
              </a:ext>
            </a:extLst>
          </p:cNvPr>
          <p:cNvSpPr/>
          <p:nvPr/>
        </p:nvSpPr>
        <p:spPr>
          <a:xfrm>
            <a:off x="2769959" y="5592378"/>
            <a:ext cx="218975" cy="143805"/>
          </a:xfrm>
          <a:prstGeom prst="rect">
            <a:avLst/>
          </a:prstGeom>
          <a:solidFill>
            <a:srgbClr val="FF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169D3BC-E420-10E6-5D85-E5DBA558AB34}"/>
              </a:ext>
            </a:extLst>
          </p:cNvPr>
          <p:cNvSpPr/>
          <p:nvPr/>
        </p:nvSpPr>
        <p:spPr>
          <a:xfrm>
            <a:off x="2769959" y="5891060"/>
            <a:ext cx="218975" cy="14380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2C74974-6A4D-EB97-2BFA-D410D3F84DEA}"/>
              </a:ext>
            </a:extLst>
          </p:cNvPr>
          <p:cNvSpPr/>
          <p:nvPr/>
        </p:nvSpPr>
        <p:spPr>
          <a:xfrm>
            <a:off x="2769959" y="5741719"/>
            <a:ext cx="218975" cy="1438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188D45B-CEF7-AEFF-B31F-6E18B445619C}"/>
              </a:ext>
            </a:extLst>
          </p:cNvPr>
          <p:cNvSpPr/>
          <p:nvPr/>
        </p:nvSpPr>
        <p:spPr>
          <a:xfrm>
            <a:off x="7918545" y="6189741"/>
            <a:ext cx="218975" cy="1438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9881DDAA-12B1-6C1D-07B6-E01EA27DED7F}"/>
              </a:ext>
            </a:extLst>
          </p:cNvPr>
          <p:cNvSpPr txBox="1"/>
          <p:nvPr/>
        </p:nvSpPr>
        <p:spPr>
          <a:xfrm>
            <a:off x="1616458" y="5955873"/>
            <a:ext cx="1194174" cy="3995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C0 (20%)</a:t>
            </a:r>
          </a:p>
        </p:txBody>
      </p:sp>
      <p:sp>
        <p:nvSpPr>
          <p:cNvPr id="29" name="TextBox 28">
            <a:extLst>
              <a:ext uri="{FF2B5EF4-FFF2-40B4-BE49-F238E27FC236}">
                <a16:creationId xmlns:a16="http://schemas.microsoft.com/office/drawing/2014/main" id="{B21F0D88-5FE7-C858-A168-B8FBA04FF065}"/>
              </a:ext>
            </a:extLst>
          </p:cNvPr>
          <p:cNvSpPr txBox="1"/>
          <p:nvPr/>
        </p:nvSpPr>
        <p:spPr>
          <a:xfrm>
            <a:off x="1616458" y="5530757"/>
            <a:ext cx="1194174" cy="3995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C2 (60%)</a:t>
            </a:r>
          </a:p>
        </p:txBody>
      </p:sp>
      <p:sp>
        <p:nvSpPr>
          <p:cNvPr id="30" name="TextBox 29">
            <a:extLst>
              <a:ext uri="{FF2B5EF4-FFF2-40B4-BE49-F238E27FC236}">
                <a16:creationId xmlns:a16="http://schemas.microsoft.com/office/drawing/2014/main" id="{AD681AB2-D58B-8DF9-3102-0D147715C609}"/>
              </a:ext>
            </a:extLst>
          </p:cNvPr>
          <p:cNvSpPr txBox="1"/>
          <p:nvPr/>
        </p:nvSpPr>
        <p:spPr>
          <a:xfrm>
            <a:off x="6741910" y="5907746"/>
            <a:ext cx="1194174" cy="3995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C1 (30%)</a:t>
            </a:r>
          </a:p>
        </p:txBody>
      </p:sp>
      <p:grpSp>
        <p:nvGrpSpPr>
          <p:cNvPr id="1035" name="Group 1034">
            <a:extLst>
              <a:ext uri="{FF2B5EF4-FFF2-40B4-BE49-F238E27FC236}">
                <a16:creationId xmlns:a16="http://schemas.microsoft.com/office/drawing/2014/main" id="{BF7420E1-119B-9AF6-A452-721AF510BC76}"/>
              </a:ext>
            </a:extLst>
          </p:cNvPr>
          <p:cNvGrpSpPr/>
          <p:nvPr/>
        </p:nvGrpSpPr>
        <p:grpSpPr>
          <a:xfrm>
            <a:off x="9441566" y="5102204"/>
            <a:ext cx="1705405" cy="591252"/>
            <a:chOff x="9441566" y="5102204"/>
            <a:chExt cx="1705405" cy="591252"/>
          </a:xfrm>
        </p:grpSpPr>
        <p:sp>
          <p:nvSpPr>
            <p:cNvPr id="1033" name="Rectangle 1032">
              <a:extLst>
                <a:ext uri="{FF2B5EF4-FFF2-40B4-BE49-F238E27FC236}">
                  <a16:creationId xmlns:a16="http://schemas.microsoft.com/office/drawing/2014/main" id="{C1B7FF30-705F-6B9F-2EC6-5EED3B021AA2}"/>
                </a:ext>
              </a:extLst>
            </p:cNvPr>
            <p:cNvSpPr/>
            <p:nvPr/>
          </p:nvSpPr>
          <p:spPr>
            <a:xfrm rot="5400000">
              <a:off x="10145092" y="5102906"/>
              <a:ext cx="254000" cy="927100"/>
            </a:xfrm>
            <a:prstGeom prst="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TextBox 1033">
              <a:extLst>
                <a:ext uri="{FF2B5EF4-FFF2-40B4-BE49-F238E27FC236}">
                  <a16:creationId xmlns:a16="http://schemas.microsoft.com/office/drawing/2014/main" id="{1C5E668B-D628-8C11-44D0-DCE366293AEF}"/>
                </a:ext>
              </a:extLst>
            </p:cNvPr>
            <p:cNvSpPr txBox="1"/>
            <p:nvPr/>
          </p:nvSpPr>
          <p:spPr>
            <a:xfrm>
              <a:off x="9441566" y="5102204"/>
              <a:ext cx="170540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err="1"/>
                <a:t>MIG_Buffer</a:t>
              </a:r>
              <a:r>
                <a:rPr lang="en-US" sz="1600" b="1"/>
                <a:t> (C0)</a:t>
              </a:r>
            </a:p>
          </p:txBody>
        </p:sp>
      </p:grpSp>
      <p:sp>
        <p:nvSpPr>
          <p:cNvPr id="17" name="Rectangle 16">
            <a:extLst>
              <a:ext uri="{FF2B5EF4-FFF2-40B4-BE49-F238E27FC236}">
                <a16:creationId xmlns:a16="http://schemas.microsoft.com/office/drawing/2014/main" id="{2BB74A28-194B-0971-F242-96C40E647B03}"/>
              </a:ext>
            </a:extLst>
          </p:cNvPr>
          <p:cNvSpPr/>
          <p:nvPr/>
        </p:nvSpPr>
        <p:spPr>
          <a:xfrm>
            <a:off x="7918545" y="6040401"/>
            <a:ext cx="218975" cy="1438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C021506B-9B16-24A8-D537-9446B53C177E}"/>
              </a:ext>
            </a:extLst>
          </p:cNvPr>
          <p:cNvGrpSpPr/>
          <p:nvPr/>
        </p:nvGrpSpPr>
        <p:grpSpPr>
          <a:xfrm>
            <a:off x="7600368" y="4758266"/>
            <a:ext cx="2417741" cy="1209493"/>
            <a:chOff x="7600368" y="4758266"/>
            <a:chExt cx="2417741" cy="1209493"/>
          </a:xfrm>
        </p:grpSpPr>
        <p:sp>
          <p:nvSpPr>
            <p:cNvPr id="18" name="Down Arrow 17">
              <a:extLst>
                <a:ext uri="{FF2B5EF4-FFF2-40B4-BE49-F238E27FC236}">
                  <a16:creationId xmlns:a16="http://schemas.microsoft.com/office/drawing/2014/main" id="{CFAD3F76-B36A-2BBF-695C-776BA005C678}"/>
                </a:ext>
              </a:extLst>
            </p:cNvPr>
            <p:cNvSpPr/>
            <p:nvPr/>
          </p:nvSpPr>
          <p:spPr>
            <a:xfrm rot="10800000">
              <a:off x="8060266" y="4758266"/>
              <a:ext cx="1490133" cy="1151467"/>
            </a:xfrm>
            <a:prstGeom prst="downArrow">
              <a:avLst>
                <a:gd name="adj1" fmla="val 56136"/>
                <a:gd name="adj2" fmla="val 25936"/>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9554186-5AA2-34C2-F966-E302D690DD38}"/>
                </a:ext>
              </a:extLst>
            </p:cNvPr>
            <p:cNvSpPr txBox="1"/>
            <p:nvPr/>
          </p:nvSpPr>
          <p:spPr>
            <a:xfrm>
              <a:off x="7600368" y="4767430"/>
              <a:ext cx="2417741" cy="1200329"/>
            </a:xfrm>
            <a:prstGeom prst="rect">
              <a:avLst/>
            </a:prstGeom>
            <a:noFill/>
          </p:spPr>
          <p:txBody>
            <a:bodyPr wrap="square" rtlCol="0">
              <a:spAutoFit/>
            </a:bodyPr>
            <a:lstStyle/>
            <a:p>
              <a:pPr algn="ctr"/>
              <a:r>
                <a:rPr lang="en-US" b="1"/>
                <a:t>PREPARE_MIG_ACK</a:t>
              </a:r>
            </a:p>
            <a:p>
              <a:pPr algn="ctr"/>
              <a:r>
                <a:rPr lang="en-US" b="1"/>
                <a:t>Origin: S0</a:t>
              </a:r>
            </a:p>
            <a:p>
              <a:pPr algn="ctr"/>
              <a:r>
                <a:rPr lang="en-US" b="1"/>
                <a:t>Conn: C0</a:t>
              </a:r>
            </a:p>
            <a:p>
              <a:pPr algn="ctr"/>
              <a:r>
                <a:rPr lang="en-US" b="1"/>
                <a:t>Target: S1</a:t>
              </a:r>
            </a:p>
          </p:txBody>
        </p:sp>
      </p:grpSp>
      <p:sp>
        <p:nvSpPr>
          <p:cNvPr id="24" name="Rectangle 23">
            <a:extLst>
              <a:ext uri="{FF2B5EF4-FFF2-40B4-BE49-F238E27FC236}">
                <a16:creationId xmlns:a16="http://schemas.microsoft.com/office/drawing/2014/main" id="{36DB5B2D-046C-F429-37AE-BE650A3734B6}"/>
              </a:ext>
            </a:extLst>
          </p:cNvPr>
          <p:cNvSpPr/>
          <p:nvPr/>
        </p:nvSpPr>
        <p:spPr>
          <a:xfrm>
            <a:off x="6536983" y="3775112"/>
            <a:ext cx="3118849" cy="29480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a:extLst>
              <a:ext uri="{FF2B5EF4-FFF2-40B4-BE49-F238E27FC236}">
                <a16:creationId xmlns:a16="http://schemas.microsoft.com/office/drawing/2014/main" id="{BA707098-D798-3716-39B1-D17CD0846B11}"/>
              </a:ext>
            </a:extLst>
          </p:cNvPr>
          <p:cNvSpPr/>
          <p:nvPr/>
        </p:nvSpPr>
        <p:spPr>
          <a:xfrm>
            <a:off x="8308107" y="5352519"/>
            <a:ext cx="993760" cy="57449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6FD95F56-8390-2D05-AFE1-741EA2CCD102}"/>
              </a:ext>
            </a:extLst>
          </p:cNvPr>
          <p:cNvSpPr>
            <a:spLocks noGrp="1"/>
          </p:cNvSpPr>
          <p:nvPr>
            <p:ph type="sldNum" sz="quarter" idx="12"/>
          </p:nvPr>
        </p:nvSpPr>
        <p:spPr/>
        <p:txBody>
          <a:bodyPr/>
          <a:lstStyle/>
          <a:p>
            <a:fld id="{CE74A110-DBB9-CA44-8C7F-E2E29250936F}" type="slidenum">
              <a:rPr lang="en-US" smtClean="0"/>
              <a:t>69</a:t>
            </a:fld>
            <a:endParaRPr lang="en-US"/>
          </a:p>
        </p:txBody>
      </p:sp>
    </p:spTree>
    <p:extLst>
      <p:ext uri="{BB962C8B-B14F-4D97-AF65-F5344CB8AC3E}">
        <p14:creationId xmlns:p14="http://schemas.microsoft.com/office/powerpoint/2010/main" val="15711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7321EB3-63F2-9BA8-44D8-AAAE8BE626BF}"/>
              </a:ext>
            </a:extLst>
          </p:cNvPr>
          <p:cNvSpPr txBox="1">
            <a:spLocks/>
          </p:cNvSpPr>
          <p:nvPr/>
        </p:nvSpPr>
        <p:spPr>
          <a:xfrm>
            <a:off x="0" y="72655"/>
            <a:ext cx="121920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dirty="0"/>
              <a:t>Existing Load Balancing Approaches</a:t>
            </a:r>
            <a:endParaRPr lang="en-US" sz="5000" dirty="0"/>
          </a:p>
        </p:txBody>
      </p:sp>
      <p:pic>
        <p:nvPicPr>
          <p:cNvPr id="88" name="Picture 51" descr="A picture containing electronics, projector&#10;&#10;Description automatically generated">
            <a:extLst>
              <a:ext uri="{FF2B5EF4-FFF2-40B4-BE49-F238E27FC236}">
                <a16:creationId xmlns:a16="http://schemas.microsoft.com/office/drawing/2014/main" id="{070BA133-213C-DBDC-763C-7A05E38D5AF5}"/>
              </a:ext>
            </a:extLst>
          </p:cNvPr>
          <p:cNvPicPr>
            <a:picLocks noChangeAspect="1"/>
          </p:cNvPicPr>
          <p:nvPr/>
        </p:nvPicPr>
        <p:blipFill rotWithShape="1">
          <a:blip r:embed="rId3"/>
          <a:srcRect t="10744" b="33186"/>
          <a:stretch/>
        </p:blipFill>
        <p:spPr>
          <a:xfrm>
            <a:off x="7577032" y="4780881"/>
            <a:ext cx="1036747" cy="571883"/>
          </a:xfrm>
          <a:prstGeom prst="rect">
            <a:avLst/>
          </a:prstGeom>
        </p:spPr>
      </p:pic>
      <p:pic>
        <p:nvPicPr>
          <p:cNvPr id="97" name="Picture 51" descr="A picture containing electronics, projector&#10;&#10;Description automatically generated">
            <a:extLst>
              <a:ext uri="{FF2B5EF4-FFF2-40B4-BE49-F238E27FC236}">
                <a16:creationId xmlns:a16="http://schemas.microsoft.com/office/drawing/2014/main" id="{84D7DFED-6B14-6AC1-33AE-BB2F85B3889C}"/>
              </a:ext>
            </a:extLst>
          </p:cNvPr>
          <p:cNvPicPr>
            <a:picLocks noChangeAspect="1"/>
          </p:cNvPicPr>
          <p:nvPr/>
        </p:nvPicPr>
        <p:blipFill rotWithShape="1">
          <a:blip r:embed="rId3"/>
          <a:srcRect t="10744" b="33186"/>
          <a:stretch/>
        </p:blipFill>
        <p:spPr>
          <a:xfrm>
            <a:off x="10546849" y="4780881"/>
            <a:ext cx="1036747" cy="571883"/>
          </a:xfrm>
          <a:prstGeom prst="rect">
            <a:avLst/>
          </a:prstGeom>
        </p:spPr>
      </p:pic>
      <p:sp>
        <p:nvSpPr>
          <p:cNvPr id="113" name="Slide Number Placeholder 112">
            <a:extLst>
              <a:ext uri="{FF2B5EF4-FFF2-40B4-BE49-F238E27FC236}">
                <a16:creationId xmlns:a16="http://schemas.microsoft.com/office/drawing/2014/main" id="{F2EEDB9B-4E81-3457-2223-1B1C7F6AB9F6}"/>
              </a:ext>
            </a:extLst>
          </p:cNvPr>
          <p:cNvSpPr>
            <a:spLocks noGrp="1"/>
          </p:cNvSpPr>
          <p:nvPr>
            <p:ph type="sldNum" sz="quarter" idx="12"/>
          </p:nvPr>
        </p:nvSpPr>
        <p:spPr/>
        <p:txBody>
          <a:bodyPr/>
          <a:lstStyle/>
          <a:p>
            <a:fld id="{CE74A110-DBB9-CA44-8C7F-E2E29250936F}" type="slidenum">
              <a:rPr lang="en-US" smtClean="0"/>
              <a:t>7</a:t>
            </a:fld>
            <a:endParaRPr lang="en-US"/>
          </a:p>
        </p:txBody>
      </p:sp>
      <p:grpSp>
        <p:nvGrpSpPr>
          <p:cNvPr id="67" name="Group 66">
            <a:extLst>
              <a:ext uri="{FF2B5EF4-FFF2-40B4-BE49-F238E27FC236}">
                <a16:creationId xmlns:a16="http://schemas.microsoft.com/office/drawing/2014/main" id="{8C2034BD-7933-A027-E966-15657EEE0761}"/>
              </a:ext>
            </a:extLst>
          </p:cNvPr>
          <p:cNvGrpSpPr/>
          <p:nvPr/>
        </p:nvGrpSpPr>
        <p:grpSpPr>
          <a:xfrm>
            <a:off x="8587100" y="1852123"/>
            <a:ext cx="1962079" cy="754929"/>
            <a:chOff x="8688701" y="1750522"/>
            <a:chExt cx="1962079" cy="754929"/>
          </a:xfrm>
        </p:grpSpPr>
        <p:pic>
          <p:nvPicPr>
            <p:cNvPr id="91" name="Picture 7" descr="Icon&#10;&#10;Description automatically generated">
              <a:extLst>
                <a:ext uri="{FF2B5EF4-FFF2-40B4-BE49-F238E27FC236}">
                  <a16:creationId xmlns:a16="http://schemas.microsoft.com/office/drawing/2014/main" id="{EA4B5729-A292-8C11-B028-DE9FB9C1B8BE}"/>
                </a:ext>
              </a:extLst>
            </p:cNvPr>
            <p:cNvPicPr>
              <a:picLocks noChangeAspect="1"/>
            </p:cNvPicPr>
            <p:nvPr/>
          </p:nvPicPr>
          <p:blipFill>
            <a:blip r:embed="rId4"/>
            <a:stretch>
              <a:fillRect/>
            </a:stretch>
          </p:blipFill>
          <p:spPr>
            <a:xfrm flipH="1">
              <a:off x="8688701" y="1831404"/>
              <a:ext cx="540366" cy="674047"/>
            </a:xfrm>
            <a:prstGeom prst="rect">
              <a:avLst/>
            </a:prstGeom>
          </p:spPr>
        </p:pic>
        <p:pic>
          <p:nvPicPr>
            <p:cNvPr id="62" name="Picture 7" descr="Icon&#10;&#10;Description automatically generated">
              <a:extLst>
                <a:ext uri="{FF2B5EF4-FFF2-40B4-BE49-F238E27FC236}">
                  <a16:creationId xmlns:a16="http://schemas.microsoft.com/office/drawing/2014/main" id="{0AA8B1C8-4ED3-097B-05DF-56EFAAFA370C}"/>
                </a:ext>
              </a:extLst>
            </p:cNvPr>
            <p:cNvPicPr>
              <a:picLocks noChangeAspect="1"/>
            </p:cNvPicPr>
            <p:nvPr/>
          </p:nvPicPr>
          <p:blipFill>
            <a:blip r:embed="rId4"/>
            <a:stretch>
              <a:fillRect/>
            </a:stretch>
          </p:blipFill>
          <p:spPr>
            <a:xfrm flipH="1">
              <a:off x="10110414" y="1831404"/>
              <a:ext cx="540366" cy="674047"/>
            </a:xfrm>
            <a:prstGeom prst="rect">
              <a:avLst/>
            </a:prstGeom>
          </p:spPr>
        </p:pic>
        <p:sp>
          <p:nvSpPr>
            <p:cNvPr id="65" name="TextBox 64">
              <a:extLst>
                <a:ext uri="{FF2B5EF4-FFF2-40B4-BE49-F238E27FC236}">
                  <a16:creationId xmlns:a16="http://schemas.microsoft.com/office/drawing/2014/main" id="{3D9E797B-9F02-16FC-E90F-09A0581241A6}"/>
                </a:ext>
              </a:extLst>
            </p:cNvPr>
            <p:cNvSpPr txBox="1"/>
            <p:nvPr/>
          </p:nvSpPr>
          <p:spPr>
            <a:xfrm>
              <a:off x="9219959" y="1750522"/>
              <a:ext cx="897201" cy="3316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t>Clients</a:t>
              </a:r>
            </a:p>
          </p:txBody>
        </p:sp>
      </p:grpSp>
      <p:pic>
        <p:nvPicPr>
          <p:cNvPr id="2" name="Picture 4" descr="Network hub ">
            <a:extLst>
              <a:ext uri="{FF2B5EF4-FFF2-40B4-BE49-F238E27FC236}">
                <a16:creationId xmlns:a16="http://schemas.microsoft.com/office/drawing/2014/main" id="{30B33539-D89E-4A98-8A4D-8E17799AEB6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1154" b="22291"/>
          <a:stretch/>
        </p:blipFill>
        <p:spPr bwMode="auto">
          <a:xfrm>
            <a:off x="9091085" y="3455666"/>
            <a:ext cx="1007603" cy="56984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D7AD2A4-B474-E7A6-BFCF-0850A1B4C449}"/>
              </a:ext>
            </a:extLst>
          </p:cNvPr>
          <p:cNvSpPr txBox="1"/>
          <p:nvPr/>
        </p:nvSpPr>
        <p:spPr>
          <a:xfrm>
            <a:off x="8408682" y="3397390"/>
            <a:ext cx="8972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t>Switch</a:t>
            </a:r>
          </a:p>
        </p:txBody>
      </p:sp>
      <p:sp>
        <p:nvSpPr>
          <p:cNvPr id="38" name="TextBox 37">
            <a:extLst>
              <a:ext uri="{FF2B5EF4-FFF2-40B4-BE49-F238E27FC236}">
                <a16:creationId xmlns:a16="http://schemas.microsoft.com/office/drawing/2014/main" id="{63B3AED3-994C-B522-66CC-2BFF18E5D053}"/>
              </a:ext>
            </a:extLst>
          </p:cNvPr>
          <p:cNvSpPr txBox="1"/>
          <p:nvPr/>
        </p:nvSpPr>
        <p:spPr>
          <a:xfrm>
            <a:off x="9141057" y="4639679"/>
            <a:ext cx="897201" cy="226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t>…</a:t>
            </a:r>
          </a:p>
        </p:txBody>
      </p:sp>
      <p:grpSp>
        <p:nvGrpSpPr>
          <p:cNvPr id="7" name="Group 6">
            <a:extLst>
              <a:ext uri="{FF2B5EF4-FFF2-40B4-BE49-F238E27FC236}">
                <a16:creationId xmlns:a16="http://schemas.microsoft.com/office/drawing/2014/main" id="{A2F2B079-4D7C-D34C-790A-40C9A58A2225}"/>
              </a:ext>
            </a:extLst>
          </p:cNvPr>
          <p:cNvGrpSpPr/>
          <p:nvPr/>
        </p:nvGrpSpPr>
        <p:grpSpPr>
          <a:xfrm>
            <a:off x="2099045" y="1739790"/>
            <a:ext cx="3509783" cy="1325564"/>
            <a:chOff x="2630729" y="1608412"/>
            <a:chExt cx="1981181" cy="1325564"/>
          </a:xfrm>
        </p:grpSpPr>
        <p:sp>
          <p:nvSpPr>
            <p:cNvPr id="8" name="Rectangle: Rounded Corners 7">
              <a:extLst>
                <a:ext uri="{FF2B5EF4-FFF2-40B4-BE49-F238E27FC236}">
                  <a16:creationId xmlns:a16="http://schemas.microsoft.com/office/drawing/2014/main" id="{15CC76A4-8EB3-2526-4F83-541A3C30BA04}"/>
                </a:ext>
              </a:extLst>
            </p:cNvPr>
            <p:cNvSpPr/>
            <p:nvPr/>
          </p:nvSpPr>
          <p:spPr>
            <a:xfrm>
              <a:off x="2630729" y="1608412"/>
              <a:ext cx="1981181" cy="1325564"/>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F5014708-8483-C33E-D6E7-8205FA3A7723}"/>
                </a:ext>
              </a:extLst>
            </p:cNvPr>
            <p:cNvSpPr txBox="1"/>
            <p:nvPr/>
          </p:nvSpPr>
          <p:spPr>
            <a:xfrm>
              <a:off x="2724982" y="1652800"/>
              <a:ext cx="1792674"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L7 per-request frontend proxy</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algn="ctr"/>
              <a:endParaRPr lang="en-US" sz="1000" b="1" dirty="0"/>
            </a:p>
            <a:p>
              <a:pPr algn="ctr"/>
              <a:endParaRPr lang="en-US" sz="400" b="1" dirty="0"/>
            </a:p>
            <a:p>
              <a:pPr marL="285750" indent="-285750">
                <a:buFont typeface="Arial" panose="020B0604020202020204" pitchFamily="34" charset="0"/>
                <a:buChar char="•"/>
              </a:pPr>
              <a:r>
                <a:rPr lang="en-US" dirty="0"/>
                <a:t>NGINX</a:t>
              </a:r>
            </a:p>
          </p:txBody>
        </p:sp>
        <p:sp>
          <p:nvSpPr>
            <p:cNvPr id="10" name="TextBox 9">
              <a:extLst>
                <a:ext uri="{FF2B5EF4-FFF2-40B4-BE49-F238E27FC236}">
                  <a16:creationId xmlns:a16="http://schemas.microsoft.com/office/drawing/2014/main" id="{DE0DBBF7-E750-A8E9-9A5D-9F8343222DD0}"/>
                </a:ext>
              </a:extLst>
            </p:cNvPr>
            <p:cNvSpPr txBox="1"/>
            <p:nvPr/>
          </p:nvSpPr>
          <p:spPr>
            <a:xfrm>
              <a:off x="2910672" y="2562568"/>
              <a:ext cx="1421294" cy="3158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tLang="ko-KR" b="1" dirty="0">
                  <a:solidFill>
                    <a:srgbClr val="FF0000"/>
                  </a:solidFill>
                  <a:cs typeface="Calibri"/>
                </a:rPr>
                <a:t>☒</a:t>
              </a:r>
              <a:r>
                <a:rPr lang="en-US" altLang="ko-KR" sz="1600" dirty="0">
                  <a:solidFill>
                    <a:srgbClr val="FF0000"/>
                  </a:solidFill>
                  <a:cs typeface="Calibri"/>
                </a:rPr>
                <a:t> </a:t>
              </a:r>
              <a:r>
                <a:rPr lang="en-US" altLang="ko-KR" sz="1600" b="1" i="1" dirty="0">
                  <a:solidFill>
                    <a:srgbClr val="FF0000"/>
                  </a:solidFill>
                  <a:cs typeface="Calibri"/>
                </a:rPr>
                <a:t>Scalability</a:t>
              </a:r>
              <a:endParaRPr lang="en-US" sz="1600" b="1" dirty="0">
                <a:solidFill>
                  <a:srgbClr val="FF0000"/>
                </a:solidFill>
              </a:endParaRPr>
            </a:p>
          </p:txBody>
        </p:sp>
      </p:grpSp>
      <p:grpSp>
        <p:nvGrpSpPr>
          <p:cNvPr id="11" name="Group 10">
            <a:extLst>
              <a:ext uri="{FF2B5EF4-FFF2-40B4-BE49-F238E27FC236}">
                <a16:creationId xmlns:a16="http://schemas.microsoft.com/office/drawing/2014/main" id="{FEDF1B95-306A-94BA-536F-EEFF0AB1A2A1}"/>
              </a:ext>
            </a:extLst>
          </p:cNvPr>
          <p:cNvGrpSpPr/>
          <p:nvPr/>
        </p:nvGrpSpPr>
        <p:grpSpPr>
          <a:xfrm>
            <a:off x="3972548" y="4083993"/>
            <a:ext cx="3191154" cy="1764325"/>
            <a:chOff x="3610840" y="3152733"/>
            <a:chExt cx="3191154" cy="1764325"/>
          </a:xfrm>
        </p:grpSpPr>
        <p:sp>
          <p:nvSpPr>
            <p:cNvPr id="12" name="Rectangle: Rounded Corners 11">
              <a:extLst>
                <a:ext uri="{FF2B5EF4-FFF2-40B4-BE49-F238E27FC236}">
                  <a16:creationId xmlns:a16="http://schemas.microsoft.com/office/drawing/2014/main" id="{A761F897-504C-DFB6-6A0B-D3907E8B5043}"/>
                </a:ext>
              </a:extLst>
            </p:cNvPr>
            <p:cNvSpPr/>
            <p:nvPr/>
          </p:nvSpPr>
          <p:spPr>
            <a:xfrm>
              <a:off x="3610840" y="3152733"/>
              <a:ext cx="3190712" cy="1764325"/>
            </a:xfrm>
            <a:prstGeom prst="roundRect">
              <a:avLst/>
            </a:prstGeom>
            <a:solidFill>
              <a:schemeClr val="bg1">
                <a:lumMod val="85000"/>
              </a:schemeClr>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1B271853-6BD7-2E48-E849-37C42E5C89FB}"/>
                </a:ext>
              </a:extLst>
            </p:cNvPr>
            <p:cNvSpPr txBox="1"/>
            <p:nvPr/>
          </p:nvSpPr>
          <p:spPr>
            <a:xfrm>
              <a:off x="3626164" y="3242130"/>
              <a:ext cx="3175830"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t>L4 per-connection distribution</a:t>
              </a:r>
            </a:p>
            <a:p>
              <a:pPr algn="ctr"/>
              <a:endParaRPr lang="en-US" sz="700" b="1" dirty="0"/>
            </a:p>
            <a:p>
              <a:pPr marL="285750" indent="-285750">
                <a:buFont typeface="Arial" panose="020B0604020202020204" pitchFamily="34" charset="0"/>
                <a:buChar char="•"/>
              </a:pPr>
              <a:r>
                <a:rPr lang="en-US" dirty="0"/>
                <a:t>SilkRoad [SIGCOMM ‘17]</a:t>
              </a:r>
            </a:p>
            <a:p>
              <a:pPr marL="285750" indent="-285750">
                <a:buFont typeface="Arial" panose="020B0604020202020204" pitchFamily="34" charset="0"/>
                <a:buChar char="•"/>
              </a:pPr>
              <a:r>
                <a:rPr lang="en-US" dirty="0"/>
                <a:t>Beamer [NSDI ‘18]</a:t>
              </a:r>
            </a:p>
            <a:p>
              <a:pPr marL="285750" indent="-285750">
                <a:buFont typeface="Arial" panose="020B0604020202020204" pitchFamily="34" charset="0"/>
                <a:buChar char="•"/>
              </a:pPr>
              <a:r>
                <a:rPr lang="en-US" dirty="0"/>
                <a:t>Cheetah [NSDI ‘20]</a:t>
              </a:r>
            </a:p>
            <a:p>
              <a:pPr algn="ctr"/>
              <a:endParaRPr lang="en-US" b="1" dirty="0"/>
            </a:p>
          </p:txBody>
        </p:sp>
      </p:grpSp>
      <p:grpSp>
        <p:nvGrpSpPr>
          <p:cNvPr id="15" name="Group 14">
            <a:extLst>
              <a:ext uri="{FF2B5EF4-FFF2-40B4-BE49-F238E27FC236}">
                <a16:creationId xmlns:a16="http://schemas.microsoft.com/office/drawing/2014/main" id="{9BC2128E-6617-DB41-A096-076ABA51D4B9}"/>
              </a:ext>
            </a:extLst>
          </p:cNvPr>
          <p:cNvGrpSpPr/>
          <p:nvPr/>
        </p:nvGrpSpPr>
        <p:grpSpPr>
          <a:xfrm>
            <a:off x="543494" y="4083993"/>
            <a:ext cx="3190712" cy="1764325"/>
            <a:chOff x="127477" y="3152733"/>
            <a:chExt cx="3190712" cy="1764325"/>
          </a:xfrm>
        </p:grpSpPr>
        <p:sp>
          <p:nvSpPr>
            <p:cNvPr id="16" name="Rectangle: Rounded Corners 15">
              <a:extLst>
                <a:ext uri="{FF2B5EF4-FFF2-40B4-BE49-F238E27FC236}">
                  <a16:creationId xmlns:a16="http://schemas.microsoft.com/office/drawing/2014/main" id="{FC05893F-7C14-5451-3393-BED9DC8311AB}"/>
                </a:ext>
              </a:extLst>
            </p:cNvPr>
            <p:cNvSpPr/>
            <p:nvPr/>
          </p:nvSpPr>
          <p:spPr>
            <a:xfrm>
              <a:off x="127477" y="3152733"/>
              <a:ext cx="3190712" cy="1764325"/>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7CA2418-1C0B-81B5-3C89-F41770FAE3C6}"/>
                </a:ext>
              </a:extLst>
            </p:cNvPr>
            <p:cNvSpPr txBox="1"/>
            <p:nvPr/>
          </p:nvSpPr>
          <p:spPr>
            <a:xfrm>
              <a:off x="287157" y="3242130"/>
              <a:ext cx="2887118"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t>Per-packet distribution</a:t>
              </a:r>
            </a:p>
            <a:p>
              <a:pPr algn="ctr"/>
              <a:endParaRPr lang="en-US" sz="700" b="1" dirty="0"/>
            </a:p>
            <a:p>
              <a:pPr marL="285750" indent="-285750">
                <a:buFont typeface="Arial" panose="020B0604020202020204" pitchFamily="34" charset="0"/>
                <a:buChar char="•"/>
              </a:pPr>
              <a:r>
                <a:rPr lang="en-US" sz="1800" dirty="0" err="1"/>
                <a:t>SwitchKV</a:t>
              </a:r>
              <a:r>
                <a:rPr lang="en-US" sz="1800" dirty="0"/>
                <a:t> [NSDI ‘16]</a:t>
              </a:r>
            </a:p>
            <a:p>
              <a:pPr marL="285750" indent="-285750">
                <a:buFont typeface="Arial" panose="020B0604020202020204" pitchFamily="34" charset="0"/>
                <a:buChar char="•"/>
              </a:pPr>
              <a:r>
                <a:rPr lang="en-US" sz="1800" dirty="0" err="1"/>
                <a:t>NetCache</a:t>
              </a:r>
              <a:r>
                <a:rPr lang="en-US" dirty="0"/>
                <a:t> [SOSP ‘17]</a:t>
              </a:r>
            </a:p>
            <a:p>
              <a:pPr marL="285750" indent="-285750">
                <a:buFont typeface="Arial" panose="020B0604020202020204" pitchFamily="34" charset="0"/>
                <a:buChar char="•"/>
              </a:pPr>
              <a:r>
                <a:rPr lang="en-US" sz="1800" dirty="0"/>
                <a:t>Pegasus [OSDI ‘20]</a:t>
              </a:r>
              <a:endParaRPr lang="en-US" dirty="0"/>
            </a:p>
            <a:p>
              <a:pPr algn="ctr"/>
              <a:endParaRPr lang="en-US" b="1" dirty="0"/>
            </a:p>
          </p:txBody>
        </p:sp>
        <p:sp>
          <p:nvSpPr>
            <p:cNvPr id="20" name="TextBox 19">
              <a:extLst>
                <a:ext uri="{FF2B5EF4-FFF2-40B4-BE49-F238E27FC236}">
                  <a16:creationId xmlns:a16="http://schemas.microsoft.com/office/drawing/2014/main" id="{DE976831-3183-471C-656D-2F252D121CB6}"/>
                </a:ext>
              </a:extLst>
            </p:cNvPr>
            <p:cNvSpPr txBox="1"/>
            <p:nvPr/>
          </p:nvSpPr>
          <p:spPr>
            <a:xfrm>
              <a:off x="937982" y="4516877"/>
              <a:ext cx="156342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tLang="ko-KR" b="1" dirty="0">
                  <a:solidFill>
                    <a:srgbClr val="FF0000"/>
                  </a:solidFill>
                  <a:cs typeface="Calibri"/>
                </a:rPr>
                <a:t>☒</a:t>
              </a:r>
              <a:r>
                <a:rPr lang="en-US" altLang="ko-KR" sz="1600" dirty="0">
                  <a:solidFill>
                    <a:srgbClr val="FF0000"/>
                  </a:solidFill>
                  <a:cs typeface="Calibri"/>
                </a:rPr>
                <a:t> </a:t>
              </a:r>
              <a:r>
                <a:rPr lang="en-US" altLang="ko-KR" sz="1600" b="1" i="1" dirty="0">
                  <a:solidFill>
                    <a:srgbClr val="FF0000"/>
                  </a:solidFill>
                  <a:cs typeface="Calibri"/>
                </a:rPr>
                <a:t>TCP support</a:t>
              </a:r>
              <a:endParaRPr lang="en-US" sz="1600" b="1" dirty="0">
                <a:solidFill>
                  <a:srgbClr val="FF0000"/>
                </a:solidFill>
              </a:endParaRPr>
            </a:p>
          </p:txBody>
        </p:sp>
      </p:grpSp>
      <p:cxnSp>
        <p:nvCxnSpPr>
          <p:cNvPr id="33" name="Connector: Elbow 32">
            <a:extLst>
              <a:ext uri="{FF2B5EF4-FFF2-40B4-BE49-F238E27FC236}">
                <a16:creationId xmlns:a16="http://schemas.microsoft.com/office/drawing/2014/main" id="{2BAEDD55-D199-5EE8-ACD4-6A8C30E54D77}"/>
              </a:ext>
            </a:extLst>
          </p:cNvPr>
          <p:cNvCxnSpPr>
            <a:cxnSpLocks/>
          </p:cNvCxnSpPr>
          <p:nvPr/>
        </p:nvCxnSpPr>
        <p:spPr>
          <a:xfrm rot="16200000" flipH="1">
            <a:off x="4201601" y="2717689"/>
            <a:ext cx="1018639" cy="1713967"/>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4" name="Connector: Elbow 33">
            <a:extLst>
              <a:ext uri="{FF2B5EF4-FFF2-40B4-BE49-F238E27FC236}">
                <a16:creationId xmlns:a16="http://schemas.microsoft.com/office/drawing/2014/main" id="{658D4297-3F10-5D23-BF15-EDBCC20E5115}"/>
              </a:ext>
            </a:extLst>
          </p:cNvPr>
          <p:cNvCxnSpPr/>
          <p:nvPr/>
        </p:nvCxnSpPr>
        <p:spPr>
          <a:xfrm rot="5400000">
            <a:off x="2487075" y="2717130"/>
            <a:ext cx="1018639" cy="1715087"/>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00C5C84B-FBCE-80BC-FC5F-99D2A81BA00A}"/>
              </a:ext>
            </a:extLst>
          </p:cNvPr>
          <p:cNvSpPr txBox="1"/>
          <p:nvPr/>
        </p:nvSpPr>
        <p:spPr>
          <a:xfrm>
            <a:off x="2467024" y="3142539"/>
            <a:ext cx="2769700" cy="3648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t>Load balancing by switch</a:t>
            </a:r>
          </a:p>
        </p:txBody>
      </p:sp>
      <p:grpSp>
        <p:nvGrpSpPr>
          <p:cNvPr id="49" name="Group 48">
            <a:extLst>
              <a:ext uri="{FF2B5EF4-FFF2-40B4-BE49-F238E27FC236}">
                <a16:creationId xmlns:a16="http://schemas.microsoft.com/office/drawing/2014/main" id="{93E62502-768F-E949-2C59-70886593778F}"/>
              </a:ext>
            </a:extLst>
          </p:cNvPr>
          <p:cNvGrpSpPr/>
          <p:nvPr/>
        </p:nvGrpSpPr>
        <p:grpSpPr>
          <a:xfrm>
            <a:off x="8857283" y="2510520"/>
            <a:ext cx="1421713" cy="945146"/>
            <a:chOff x="8857283" y="2510520"/>
            <a:chExt cx="1421713" cy="945146"/>
          </a:xfrm>
        </p:grpSpPr>
        <p:cxnSp>
          <p:nvCxnSpPr>
            <p:cNvPr id="95" name="Straight Arrow Connector 94">
              <a:extLst>
                <a:ext uri="{FF2B5EF4-FFF2-40B4-BE49-F238E27FC236}">
                  <a16:creationId xmlns:a16="http://schemas.microsoft.com/office/drawing/2014/main" id="{72F8DB20-6D13-7D4C-4980-2041EE41E4CC}"/>
                </a:ext>
              </a:extLst>
            </p:cNvPr>
            <p:cNvCxnSpPr>
              <a:cxnSpLocks/>
              <a:stCxn id="91" idx="2"/>
              <a:endCxn id="2" idx="0"/>
            </p:cNvCxnSpPr>
            <p:nvPr/>
          </p:nvCxnSpPr>
          <p:spPr>
            <a:xfrm>
              <a:off x="8857283" y="2607052"/>
              <a:ext cx="737604" cy="848614"/>
            </a:xfrm>
            <a:prstGeom prst="straightConnector1">
              <a:avLst/>
            </a:prstGeom>
            <a:ln w="47625">
              <a:solidFill>
                <a:schemeClr val="accent1">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BBFC5675-0C5A-0119-5BFD-D7D2E38CCBF4}"/>
                </a:ext>
              </a:extLst>
            </p:cNvPr>
            <p:cNvCxnSpPr>
              <a:cxnSpLocks/>
              <a:stCxn id="62" idx="2"/>
              <a:endCxn id="2" idx="0"/>
            </p:cNvCxnSpPr>
            <p:nvPr/>
          </p:nvCxnSpPr>
          <p:spPr>
            <a:xfrm flipH="1">
              <a:off x="9594887" y="2607052"/>
              <a:ext cx="684109" cy="848614"/>
            </a:xfrm>
            <a:prstGeom prst="straightConnector1">
              <a:avLst/>
            </a:prstGeom>
            <a:ln w="47625">
              <a:solidFill>
                <a:schemeClr val="accent1">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28E749B2-0F3E-F658-1C82-1D594FFA7C0B}"/>
                </a:ext>
              </a:extLst>
            </p:cNvPr>
            <p:cNvCxnSpPr>
              <a:cxnSpLocks/>
              <a:endCxn id="2" idx="0"/>
            </p:cNvCxnSpPr>
            <p:nvPr/>
          </p:nvCxnSpPr>
          <p:spPr>
            <a:xfrm>
              <a:off x="9577376" y="2510520"/>
              <a:ext cx="17511" cy="945146"/>
            </a:xfrm>
            <a:prstGeom prst="straightConnector1">
              <a:avLst/>
            </a:prstGeom>
            <a:ln w="47625">
              <a:solidFill>
                <a:schemeClr val="accent1">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59F9E99E-7B1C-03C4-3C4C-3ACE1E557252}"/>
              </a:ext>
            </a:extLst>
          </p:cNvPr>
          <p:cNvGrpSpPr/>
          <p:nvPr/>
        </p:nvGrpSpPr>
        <p:grpSpPr>
          <a:xfrm>
            <a:off x="8543873" y="3716517"/>
            <a:ext cx="2410310" cy="1445806"/>
            <a:chOff x="8543873" y="3716517"/>
            <a:chExt cx="2410310" cy="1445806"/>
          </a:xfrm>
        </p:grpSpPr>
        <p:grpSp>
          <p:nvGrpSpPr>
            <p:cNvPr id="30" name="Group 29">
              <a:extLst>
                <a:ext uri="{FF2B5EF4-FFF2-40B4-BE49-F238E27FC236}">
                  <a16:creationId xmlns:a16="http://schemas.microsoft.com/office/drawing/2014/main" id="{3DD2B26C-84EB-D138-FDD4-727560A9C31F}"/>
                </a:ext>
              </a:extLst>
            </p:cNvPr>
            <p:cNvGrpSpPr/>
            <p:nvPr/>
          </p:nvGrpSpPr>
          <p:grpSpPr>
            <a:xfrm rot="2406583">
              <a:off x="8543873" y="3716517"/>
              <a:ext cx="544591" cy="1445806"/>
              <a:chOff x="7514058" y="4540645"/>
              <a:chExt cx="544591" cy="1445806"/>
            </a:xfrm>
          </p:grpSpPr>
          <p:pic>
            <p:nvPicPr>
              <p:cNvPr id="24" name="Picture 23" descr="A black and white rectangle with blue stripes&#10;&#10;Description automatically generated">
                <a:extLst>
                  <a:ext uri="{FF2B5EF4-FFF2-40B4-BE49-F238E27FC236}">
                    <a16:creationId xmlns:a16="http://schemas.microsoft.com/office/drawing/2014/main" id="{9D337E42-5BD5-4A73-59A2-4143F33C4218}"/>
                  </a:ext>
                </a:extLst>
              </p:cNvPr>
              <p:cNvPicPr>
                <a:picLocks noChangeAspect="1"/>
              </p:cNvPicPr>
              <p:nvPr/>
            </p:nvPicPr>
            <p:blipFill>
              <a:blip r:embed="rId6"/>
              <a:stretch>
                <a:fillRect/>
              </a:stretch>
            </p:blipFill>
            <p:spPr>
              <a:xfrm>
                <a:off x="7514058" y="4551106"/>
                <a:ext cx="302032" cy="1435345"/>
              </a:xfrm>
              <a:prstGeom prst="rect">
                <a:avLst/>
              </a:prstGeom>
            </p:spPr>
          </p:pic>
          <p:pic>
            <p:nvPicPr>
              <p:cNvPr id="23" name="Picture 22" descr="A blue rectangular object with black background&#10;&#10;Description automatically generated">
                <a:extLst>
                  <a:ext uri="{FF2B5EF4-FFF2-40B4-BE49-F238E27FC236}">
                    <a16:creationId xmlns:a16="http://schemas.microsoft.com/office/drawing/2014/main" id="{F9ED4594-CD41-B53B-9AAC-5C02E25F40AC}"/>
                  </a:ext>
                </a:extLst>
              </p:cNvPr>
              <p:cNvPicPr>
                <a:picLocks noChangeAspect="1"/>
              </p:cNvPicPr>
              <p:nvPr/>
            </p:nvPicPr>
            <p:blipFill>
              <a:blip r:embed="rId7"/>
              <a:stretch>
                <a:fillRect/>
              </a:stretch>
            </p:blipFill>
            <p:spPr>
              <a:xfrm>
                <a:off x="7756617" y="4540645"/>
                <a:ext cx="302032" cy="1435345"/>
              </a:xfrm>
              <a:prstGeom prst="rect">
                <a:avLst/>
              </a:prstGeom>
            </p:spPr>
          </p:pic>
        </p:grpSp>
        <p:pic>
          <p:nvPicPr>
            <p:cNvPr id="39" name="Picture 38" descr="A blue and white rectangular object&#10;&#10;Description automatically generated">
              <a:extLst>
                <a:ext uri="{FF2B5EF4-FFF2-40B4-BE49-F238E27FC236}">
                  <a16:creationId xmlns:a16="http://schemas.microsoft.com/office/drawing/2014/main" id="{3FC4A977-39F1-FAC8-EFA4-EE6C370E73B5}"/>
                </a:ext>
              </a:extLst>
            </p:cNvPr>
            <p:cNvPicPr>
              <a:picLocks noChangeAspect="1"/>
            </p:cNvPicPr>
            <p:nvPr/>
          </p:nvPicPr>
          <p:blipFill>
            <a:blip r:embed="rId8"/>
            <a:stretch>
              <a:fillRect/>
            </a:stretch>
          </p:blipFill>
          <p:spPr>
            <a:xfrm rot="18841299">
              <a:off x="10085495" y="3786233"/>
              <a:ext cx="302032" cy="1435345"/>
            </a:xfrm>
            <a:prstGeom prst="rect">
              <a:avLst/>
            </a:prstGeom>
          </p:spPr>
        </p:pic>
      </p:grpSp>
      <p:grpSp>
        <p:nvGrpSpPr>
          <p:cNvPr id="60" name="Group 59">
            <a:extLst>
              <a:ext uri="{FF2B5EF4-FFF2-40B4-BE49-F238E27FC236}">
                <a16:creationId xmlns:a16="http://schemas.microsoft.com/office/drawing/2014/main" id="{81EF37F0-55DE-D618-951A-6998AA1BDC17}"/>
              </a:ext>
            </a:extLst>
          </p:cNvPr>
          <p:cNvGrpSpPr/>
          <p:nvPr/>
        </p:nvGrpSpPr>
        <p:grpSpPr>
          <a:xfrm>
            <a:off x="8566359" y="3915118"/>
            <a:ext cx="1998440" cy="938854"/>
            <a:chOff x="8566359" y="3915118"/>
            <a:chExt cx="1998440" cy="938854"/>
          </a:xfrm>
        </p:grpSpPr>
        <p:sp>
          <p:nvSpPr>
            <p:cNvPr id="61" name="Rectangle 60">
              <a:extLst>
                <a:ext uri="{FF2B5EF4-FFF2-40B4-BE49-F238E27FC236}">
                  <a16:creationId xmlns:a16="http://schemas.microsoft.com/office/drawing/2014/main" id="{F68C80AF-8549-2562-4B35-0D3A17AE163F}"/>
                </a:ext>
              </a:extLst>
            </p:cNvPr>
            <p:cNvSpPr/>
            <p:nvPr/>
          </p:nvSpPr>
          <p:spPr>
            <a:xfrm rot="2392064">
              <a:off x="8566359" y="3915118"/>
              <a:ext cx="154408" cy="79359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FAD84C51-6BA4-C714-27F9-2DCE214698BE}"/>
                </a:ext>
              </a:extLst>
            </p:cNvPr>
            <p:cNvSpPr/>
            <p:nvPr/>
          </p:nvSpPr>
          <p:spPr>
            <a:xfrm rot="2392064">
              <a:off x="8754994" y="4060375"/>
              <a:ext cx="154408" cy="79359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670066DE-A75E-C139-8DAA-3C589B9D6F0B}"/>
                </a:ext>
              </a:extLst>
            </p:cNvPr>
            <p:cNvSpPr/>
            <p:nvPr/>
          </p:nvSpPr>
          <p:spPr>
            <a:xfrm rot="8054980">
              <a:off x="10090797" y="4174502"/>
              <a:ext cx="154408" cy="79359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9" name="Graphic 69" descr="Warning with solid fill">
            <a:extLst>
              <a:ext uri="{FF2B5EF4-FFF2-40B4-BE49-F238E27FC236}">
                <a16:creationId xmlns:a16="http://schemas.microsoft.com/office/drawing/2014/main" id="{F032D69B-6780-0D09-FDE9-4F66DE435AD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596084" y="4554811"/>
            <a:ext cx="531683" cy="539917"/>
          </a:xfrm>
          <a:prstGeom prst="rect">
            <a:avLst/>
          </a:prstGeom>
        </p:spPr>
      </p:pic>
      <p:sp>
        <p:nvSpPr>
          <p:cNvPr id="70" name="TextBox 69">
            <a:extLst>
              <a:ext uri="{FF2B5EF4-FFF2-40B4-BE49-F238E27FC236}">
                <a16:creationId xmlns:a16="http://schemas.microsoft.com/office/drawing/2014/main" id="{7CF0E642-BE18-06A4-2B69-236EE078BF88}"/>
              </a:ext>
            </a:extLst>
          </p:cNvPr>
          <p:cNvSpPr txBox="1"/>
          <p:nvPr/>
        </p:nvSpPr>
        <p:spPr>
          <a:xfrm>
            <a:off x="9119539" y="1933005"/>
            <a:ext cx="897201" cy="226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t>…</a:t>
            </a:r>
          </a:p>
        </p:txBody>
      </p:sp>
      <p:sp>
        <p:nvSpPr>
          <p:cNvPr id="71" name="TextBox 70">
            <a:extLst>
              <a:ext uri="{FF2B5EF4-FFF2-40B4-BE49-F238E27FC236}">
                <a16:creationId xmlns:a16="http://schemas.microsoft.com/office/drawing/2014/main" id="{DDABA9F4-DB69-3960-2AFA-08AB6984D300}"/>
              </a:ext>
            </a:extLst>
          </p:cNvPr>
          <p:cNvSpPr txBox="1"/>
          <p:nvPr/>
        </p:nvSpPr>
        <p:spPr>
          <a:xfrm>
            <a:off x="4041429" y="5448137"/>
            <a:ext cx="3046670"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tLang="ko-KR" b="1" dirty="0">
                <a:solidFill>
                  <a:srgbClr val="FF0000"/>
                </a:solidFill>
                <a:cs typeface="Calibri"/>
              </a:rPr>
              <a:t>☒</a:t>
            </a:r>
            <a:r>
              <a:rPr lang="en-US" altLang="ko-KR" sz="1600" dirty="0">
                <a:solidFill>
                  <a:srgbClr val="FF0000"/>
                </a:solidFill>
                <a:cs typeface="Calibri"/>
              </a:rPr>
              <a:t> </a:t>
            </a:r>
            <a:r>
              <a:rPr lang="en-US" altLang="ko-KR" sz="1600" b="1" i="1" dirty="0">
                <a:solidFill>
                  <a:srgbClr val="FF0000"/>
                </a:solidFill>
                <a:cs typeface="Calibri"/>
              </a:rPr>
              <a:t>Balancing skewed workload</a:t>
            </a:r>
            <a:endParaRPr lang="en-US" sz="1600" b="1" dirty="0">
              <a:solidFill>
                <a:srgbClr val="FF0000"/>
              </a:solidFill>
            </a:endParaRPr>
          </a:p>
        </p:txBody>
      </p:sp>
      <p:sp>
        <p:nvSpPr>
          <p:cNvPr id="5" name="Rectangular Callout 4">
            <a:extLst>
              <a:ext uri="{FF2B5EF4-FFF2-40B4-BE49-F238E27FC236}">
                <a16:creationId xmlns:a16="http://schemas.microsoft.com/office/drawing/2014/main" id="{DF794CC4-9C83-F714-8773-9CCDB21C61A3}"/>
              </a:ext>
            </a:extLst>
          </p:cNvPr>
          <p:cNvSpPr/>
          <p:nvPr/>
        </p:nvSpPr>
        <p:spPr>
          <a:xfrm>
            <a:off x="5636763" y="2705662"/>
            <a:ext cx="3389666" cy="588418"/>
          </a:xfrm>
          <a:prstGeom prst="wedgeRectCallout">
            <a:avLst>
              <a:gd name="adj1" fmla="val 35904"/>
              <a:gd name="adj2" fmla="val 818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Stateful load balancing for </a:t>
            </a:r>
          </a:p>
          <a:p>
            <a:r>
              <a:rPr lang="en-US" b="1" dirty="0">
                <a:solidFill>
                  <a:schemeClr val="tx1"/>
                </a:solidFill>
              </a:rPr>
              <a:t>per-connection consistency (PCC)</a:t>
            </a:r>
          </a:p>
        </p:txBody>
      </p:sp>
      <p:sp>
        <p:nvSpPr>
          <p:cNvPr id="14" name="Rectangle: Rounded Corners 27">
            <a:extLst>
              <a:ext uri="{FF2B5EF4-FFF2-40B4-BE49-F238E27FC236}">
                <a16:creationId xmlns:a16="http://schemas.microsoft.com/office/drawing/2014/main" id="{996A0323-8FCA-8CE7-9CB1-ADC115BE6F6B}"/>
              </a:ext>
            </a:extLst>
          </p:cNvPr>
          <p:cNvSpPr/>
          <p:nvPr/>
        </p:nvSpPr>
        <p:spPr>
          <a:xfrm>
            <a:off x="520223" y="2146878"/>
            <a:ext cx="6768824" cy="3329051"/>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dirty="0">
                <a:solidFill>
                  <a:schemeClr val="tx1"/>
                </a:solidFill>
                <a:cs typeface="Calibri"/>
              </a:rPr>
              <a:t>What if servers can migrate </a:t>
            </a:r>
          </a:p>
          <a:p>
            <a:pPr algn="ctr"/>
            <a:r>
              <a:rPr lang="en-US" sz="3200" dirty="0">
                <a:solidFill>
                  <a:schemeClr val="tx1"/>
                </a:solidFill>
                <a:cs typeface="Calibri"/>
              </a:rPr>
              <a:t>live TCP connections?</a:t>
            </a:r>
          </a:p>
          <a:p>
            <a:pPr algn="ctr"/>
            <a:endParaRPr lang="en-US" sz="3200" dirty="0">
              <a:solidFill>
                <a:schemeClr val="tx1"/>
              </a:solidFill>
              <a:cs typeface="Calibri"/>
            </a:endParaRPr>
          </a:p>
          <a:p>
            <a:pPr algn="ctr"/>
            <a:r>
              <a:rPr lang="en-US" sz="2800" dirty="0">
                <a:solidFill>
                  <a:schemeClr val="bg1"/>
                </a:solidFill>
                <a:cs typeface="Calibri"/>
                <a:sym typeface="Wingdings" panose="05000000000000000000" pitchFamily="2" charset="2"/>
              </a:rPr>
              <a:t> Strong load balancing system with</a:t>
            </a:r>
            <a:endParaRPr lang="en-US" sz="2800" dirty="0">
              <a:solidFill>
                <a:schemeClr val="bg1"/>
              </a:solidFill>
              <a:cs typeface="Calibri"/>
            </a:endParaRPr>
          </a:p>
          <a:p>
            <a:pPr algn="ctr"/>
            <a:endParaRPr lang="en-US" sz="3600" dirty="0">
              <a:solidFill>
                <a:schemeClr val="tx1"/>
              </a:solidFill>
              <a:cs typeface="Calibri"/>
            </a:endParaRPr>
          </a:p>
          <a:p>
            <a:pPr algn="ctr"/>
            <a:endParaRPr lang="en-US" sz="3600" dirty="0">
              <a:solidFill>
                <a:schemeClr val="tx1"/>
              </a:solidFill>
              <a:cs typeface="Calibri"/>
            </a:endParaRPr>
          </a:p>
        </p:txBody>
      </p:sp>
      <p:grpSp>
        <p:nvGrpSpPr>
          <p:cNvPr id="18" name="Group 17">
            <a:extLst>
              <a:ext uri="{FF2B5EF4-FFF2-40B4-BE49-F238E27FC236}">
                <a16:creationId xmlns:a16="http://schemas.microsoft.com/office/drawing/2014/main" id="{E23AB952-A94A-E049-C697-97CFCFA5011C}"/>
              </a:ext>
            </a:extLst>
          </p:cNvPr>
          <p:cNvGrpSpPr/>
          <p:nvPr/>
        </p:nvGrpSpPr>
        <p:grpSpPr>
          <a:xfrm>
            <a:off x="8520504" y="3717205"/>
            <a:ext cx="1814552" cy="1202450"/>
            <a:chOff x="8520504" y="3717205"/>
            <a:chExt cx="1814552" cy="1202450"/>
          </a:xfrm>
        </p:grpSpPr>
        <p:sp>
          <p:nvSpPr>
            <p:cNvPr id="19" name="Rectangle 18">
              <a:extLst>
                <a:ext uri="{FF2B5EF4-FFF2-40B4-BE49-F238E27FC236}">
                  <a16:creationId xmlns:a16="http://schemas.microsoft.com/office/drawing/2014/main" id="{920A6927-68A3-C8C1-801C-0E47D9E255C7}"/>
                </a:ext>
              </a:extLst>
            </p:cNvPr>
            <p:cNvSpPr/>
            <p:nvPr/>
          </p:nvSpPr>
          <p:spPr>
            <a:xfrm rot="18658091">
              <a:off x="8066682" y="4171027"/>
              <a:ext cx="1202450" cy="29480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Arrow: Right 101">
              <a:extLst>
                <a:ext uri="{FF2B5EF4-FFF2-40B4-BE49-F238E27FC236}">
                  <a16:creationId xmlns:a16="http://schemas.microsoft.com/office/drawing/2014/main" id="{58E40CE5-2818-280D-8F17-79B6300F33A9}"/>
                </a:ext>
              </a:extLst>
            </p:cNvPr>
            <p:cNvSpPr/>
            <p:nvPr/>
          </p:nvSpPr>
          <p:spPr>
            <a:xfrm>
              <a:off x="8876636" y="4281234"/>
              <a:ext cx="1458420" cy="194175"/>
            </a:xfrm>
            <a:prstGeom prst="rightArrow">
              <a:avLst>
                <a:gd name="adj1" fmla="val 50000"/>
                <a:gd name="adj2" fmla="val 135621"/>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913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up)">
                                      <p:cBhvr>
                                        <p:cTn id="7" dur="500"/>
                                        <p:tgtEl>
                                          <p:spTgt spid="33"/>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wipe(up)">
                                      <p:cBhvr>
                                        <p:cTn id="15" dur="500"/>
                                        <p:tgtEl>
                                          <p:spTgt spid="4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wipe(up)">
                                      <p:cBhvr>
                                        <p:cTn id="20" dur="500"/>
                                        <p:tgtEl>
                                          <p:spTgt spid="5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2"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xit" presetSubtype="1" fill="hold" nodeType="clickEffect">
                                  <p:stCondLst>
                                    <p:cond delay="0"/>
                                  </p:stCondLst>
                                  <p:childTnLst>
                                    <p:animEffect transition="out" filter="wipe(up)">
                                      <p:cBhvr>
                                        <p:cTn id="32" dur="500"/>
                                        <p:tgtEl>
                                          <p:spTgt spid="60"/>
                                        </p:tgtEl>
                                      </p:cBhvr>
                                    </p:animEffect>
                                    <p:set>
                                      <p:cBhvr>
                                        <p:cTn id="33" dur="1" fill="hold">
                                          <p:stCondLst>
                                            <p:cond delay="499"/>
                                          </p:stCondLst>
                                        </p:cTn>
                                        <p:tgtEl>
                                          <p:spTgt spid="60"/>
                                        </p:tgtEl>
                                        <p:attrNameLst>
                                          <p:attrName>style.visibility</p:attrName>
                                        </p:attrNameLst>
                                      </p:cBhvr>
                                      <p:to>
                                        <p:strVal val="hidden"/>
                                      </p:to>
                                    </p:set>
                                  </p:childTnLst>
                                </p:cTn>
                              </p:par>
                              <p:par>
                                <p:cTn id="34" presetID="1" presetClass="exit" presetSubtype="0" fill="hold" grpId="3" nodeType="withEffect">
                                  <p:stCondLst>
                                    <p:cond delay="0"/>
                                  </p:stCondLst>
                                  <p:childTnLst>
                                    <p:set>
                                      <p:cBhvr>
                                        <p:cTn id="35" dur="1" fill="hold">
                                          <p:stCondLst>
                                            <p:cond delay="0"/>
                                          </p:stCondLst>
                                        </p:cTn>
                                        <p:tgtEl>
                                          <p:spTgt spid="5"/>
                                        </p:tgtEl>
                                        <p:attrNameLst>
                                          <p:attrName>style.visibility</p:attrName>
                                        </p:attrNameLst>
                                      </p:cBhvr>
                                      <p:to>
                                        <p:strVal val="hidden"/>
                                      </p:to>
                                    </p:set>
                                  </p:childTnLst>
                                </p:cTn>
                              </p:par>
                            </p:childTnLst>
                          </p:cTn>
                        </p:par>
                        <p:par>
                          <p:cTn id="36" fill="hold">
                            <p:stCondLst>
                              <p:cond delay="500"/>
                            </p:stCondLst>
                            <p:childTnLst>
                              <p:par>
                                <p:cTn id="37" presetID="1" presetClass="entr" presetSubtype="0" fill="hold" nodeType="afterEffect">
                                  <p:stCondLst>
                                    <p:cond delay="0"/>
                                  </p:stCondLst>
                                  <p:childTnLst>
                                    <p:set>
                                      <p:cBhvr>
                                        <p:cTn id="38" dur="1" fill="hold">
                                          <p:stCondLst>
                                            <p:cond delay="0"/>
                                          </p:stCondLst>
                                        </p:cTn>
                                        <p:tgtEl>
                                          <p:spTgt spid="6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par>
                                <p:cTn id="44" presetID="1"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5" grpId="2" animBg="1"/>
      <p:bldP spid="5" grpId="3" animBg="1"/>
      <p:bldP spid="14"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B16B16F2-21D4-6376-439C-F566D0A6375B}"/>
              </a:ext>
            </a:extLst>
          </p:cNvPr>
          <p:cNvGrpSpPr/>
          <p:nvPr/>
        </p:nvGrpSpPr>
        <p:grpSpPr>
          <a:xfrm>
            <a:off x="2773516" y="1223481"/>
            <a:ext cx="6190566" cy="974387"/>
            <a:chOff x="2773516" y="1223481"/>
            <a:chExt cx="6190566" cy="974387"/>
          </a:xfrm>
        </p:grpSpPr>
        <p:grpSp>
          <p:nvGrpSpPr>
            <p:cNvPr id="42" name="Group 41">
              <a:extLst>
                <a:ext uri="{FF2B5EF4-FFF2-40B4-BE49-F238E27FC236}">
                  <a16:creationId xmlns:a16="http://schemas.microsoft.com/office/drawing/2014/main" id="{B277D57D-CB97-05B1-42C3-4D69520011AC}"/>
                </a:ext>
              </a:extLst>
            </p:cNvPr>
            <p:cNvGrpSpPr/>
            <p:nvPr/>
          </p:nvGrpSpPr>
          <p:grpSpPr>
            <a:xfrm>
              <a:off x="2773516" y="1223481"/>
              <a:ext cx="1108246" cy="974387"/>
              <a:chOff x="1813263" y="33672"/>
              <a:chExt cx="1340978" cy="1179008"/>
            </a:xfrm>
          </p:grpSpPr>
          <p:pic>
            <p:nvPicPr>
              <p:cNvPr id="50" name="Picture 7" descr="Icon&#10;&#10;Description automatically generated">
                <a:extLst>
                  <a:ext uri="{FF2B5EF4-FFF2-40B4-BE49-F238E27FC236}">
                    <a16:creationId xmlns:a16="http://schemas.microsoft.com/office/drawing/2014/main" id="{7BFD6354-724F-B7D9-3DA8-B635BD857DDA}"/>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51" name="TextBox 50">
                <a:extLst>
                  <a:ext uri="{FF2B5EF4-FFF2-40B4-BE49-F238E27FC236}">
                    <a16:creationId xmlns:a16="http://schemas.microsoft.com/office/drawing/2014/main" id="{A236FCC8-8365-529C-A8DB-CF7DB4B4B8E3}"/>
                  </a:ext>
                </a:extLst>
              </p:cNvPr>
              <p:cNvSpPr txBox="1"/>
              <p:nvPr/>
            </p:nvSpPr>
            <p:spPr>
              <a:xfrm>
                <a:off x="1813263" y="33672"/>
                <a:ext cx="11941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C0</a:t>
                </a:r>
              </a:p>
            </p:txBody>
          </p:sp>
        </p:grpSp>
        <p:grpSp>
          <p:nvGrpSpPr>
            <p:cNvPr id="43" name="Group 42">
              <a:extLst>
                <a:ext uri="{FF2B5EF4-FFF2-40B4-BE49-F238E27FC236}">
                  <a16:creationId xmlns:a16="http://schemas.microsoft.com/office/drawing/2014/main" id="{162E15B3-9D0C-558B-94CD-0FD87D1574B4}"/>
                </a:ext>
              </a:extLst>
            </p:cNvPr>
            <p:cNvGrpSpPr/>
            <p:nvPr/>
          </p:nvGrpSpPr>
          <p:grpSpPr>
            <a:xfrm>
              <a:off x="5314676" y="1223481"/>
              <a:ext cx="1108246" cy="974387"/>
              <a:chOff x="1813263" y="33672"/>
              <a:chExt cx="1340978" cy="1179008"/>
            </a:xfrm>
          </p:grpSpPr>
          <p:pic>
            <p:nvPicPr>
              <p:cNvPr id="48" name="Picture 7" descr="Icon&#10;&#10;Description automatically generated">
                <a:extLst>
                  <a:ext uri="{FF2B5EF4-FFF2-40B4-BE49-F238E27FC236}">
                    <a16:creationId xmlns:a16="http://schemas.microsoft.com/office/drawing/2014/main" id="{E4CDF19F-7084-6419-BF80-E71D84970E98}"/>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49" name="TextBox 48">
                <a:extLst>
                  <a:ext uri="{FF2B5EF4-FFF2-40B4-BE49-F238E27FC236}">
                    <a16:creationId xmlns:a16="http://schemas.microsoft.com/office/drawing/2014/main" id="{B4476446-5FF0-9657-81B5-81503D010A29}"/>
                  </a:ext>
                </a:extLst>
              </p:cNvPr>
              <p:cNvSpPr txBox="1"/>
              <p:nvPr/>
            </p:nvSpPr>
            <p:spPr>
              <a:xfrm>
                <a:off x="1813263" y="33672"/>
                <a:ext cx="11941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C1</a:t>
                </a:r>
              </a:p>
            </p:txBody>
          </p:sp>
        </p:grpSp>
        <p:grpSp>
          <p:nvGrpSpPr>
            <p:cNvPr id="45" name="Group 44">
              <a:extLst>
                <a:ext uri="{FF2B5EF4-FFF2-40B4-BE49-F238E27FC236}">
                  <a16:creationId xmlns:a16="http://schemas.microsoft.com/office/drawing/2014/main" id="{89876B34-E4AC-E104-9F6B-1A818DA8CADA}"/>
                </a:ext>
              </a:extLst>
            </p:cNvPr>
            <p:cNvGrpSpPr/>
            <p:nvPr/>
          </p:nvGrpSpPr>
          <p:grpSpPr>
            <a:xfrm>
              <a:off x="7855836" y="1223481"/>
              <a:ext cx="1108246" cy="974387"/>
              <a:chOff x="1813263" y="33672"/>
              <a:chExt cx="1340978" cy="1179008"/>
            </a:xfrm>
          </p:grpSpPr>
          <p:pic>
            <p:nvPicPr>
              <p:cNvPr id="46" name="Picture 7" descr="Icon&#10;&#10;Description automatically generated">
                <a:extLst>
                  <a:ext uri="{FF2B5EF4-FFF2-40B4-BE49-F238E27FC236}">
                    <a16:creationId xmlns:a16="http://schemas.microsoft.com/office/drawing/2014/main" id="{74D98122-C5A3-3349-136F-9FFE8DE702AA}"/>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47" name="TextBox 46">
                <a:extLst>
                  <a:ext uri="{FF2B5EF4-FFF2-40B4-BE49-F238E27FC236}">
                    <a16:creationId xmlns:a16="http://schemas.microsoft.com/office/drawing/2014/main" id="{CA1763AE-C966-2E8A-F289-337DD46461DD}"/>
                  </a:ext>
                </a:extLst>
              </p:cNvPr>
              <p:cNvSpPr txBox="1"/>
              <p:nvPr/>
            </p:nvSpPr>
            <p:spPr>
              <a:xfrm>
                <a:off x="1813263" y="33672"/>
                <a:ext cx="1194175" cy="5586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C2</a:t>
                </a:r>
              </a:p>
            </p:txBody>
          </p:sp>
        </p:grpSp>
      </p:grpSp>
      <p:grpSp>
        <p:nvGrpSpPr>
          <p:cNvPr id="28" name="Group 27">
            <a:extLst>
              <a:ext uri="{FF2B5EF4-FFF2-40B4-BE49-F238E27FC236}">
                <a16:creationId xmlns:a16="http://schemas.microsoft.com/office/drawing/2014/main" id="{B8198DC9-72FB-AD39-0F50-FA4E461E7DAB}"/>
              </a:ext>
            </a:extLst>
          </p:cNvPr>
          <p:cNvGrpSpPr/>
          <p:nvPr/>
        </p:nvGrpSpPr>
        <p:grpSpPr>
          <a:xfrm>
            <a:off x="1324461" y="2954825"/>
            <a:ext cx="9419739" cy="1965050"/>
            <a:chOff x="1324461" y="2954825"/>
            <a:chExt cx="9419739" cy="1965050"/>
          </a:xfrm>
        </p:grpSpPr>
        <p:sp>
          <p:nvSpPr>
            <p:cNvPr id="9" name="Rectangle: Rounded Corners 8">
              <a:extLst>
                <a:ext uri="{FF2B5EF4-FFF2-40B4-BE49-F238E27FC236}">
                  <a16:creationId xmlns:a16="http://schemas.microsoft.com/office/drawing/2014/main" id="{2EA9F2FF-B79A-AF51-B55B-574697A10F9D}"/>
                </a:ext>
              </a:extLst>
            </p:cNvPr>
            <p:cNvSpPr/>
            <p:nvPr/>
          </p:nvSpPr>
          <p:spPr>
            <a:xfrm>
              <a:off x="1447800" y="2980239"/>
              <a:ext cx="9296400" cy="1939636"/>
            </a:xfrm>
            <a:prstGeom prst="round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028" name="Picture 4" descr="Network hub ">
              <a:extLst>
                <a:ext uri="{FF2B5EF4-FFF2-40B4-BE49-F238E27FC236}">
                  <a16:creationId xmlns:a16="http://schemas.microsoft.com/office/drawing/2014/main" id="{CFA0D23E-E081-18DB-DD27-65E55934FF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5518" y="3090980"/>
              <a:ext cx="1622755" cy="1785031"/>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6B1EFAF3-3428-B7F1-8B43-9B39E0EB93F7}"/>
                </a:ext>
              </a:extLst>
            </p:cNvPr>
            <p:cNvSpPr txBox="1"/>
            <p:nvPr/>
          </p:nvSpPr>
          <p:spPr>
            <a:xfrm>
              <a:off x="1324461" y="2954825"/>
              <a:ext cx="1900649" cy="461665"/>
            </a:xfrm>
            <a:prstGeom prst="rect">
              <a:avLst/>
            </a:prstGeom>
            <a:noFill/>
          </p:spPr>
          <p:txBody>
            <a:bodyPr wrap="none" rtlCol="0">
              <a:spAutoFit/>
            </a:bodyPr>
            <a:lstStyle/>
            <a:p>
              <a:r>
                <a:rPr lang="en-US" sz="2400" b="1"/>
                <a:t>Frontend (FE)</a:t>
              </a:r>
            </a:p>
          </p:txBody>
        </p:sp>
      </p:grpSp>
      <p:graphicFrame>
        <p:nvGraphicFramePr>
          <p:cNvPr id="4" name="Table 16">
            <a:extLst>
              <a:ext uri="{FF2B5EF4-FFF2-40B4-BE49-F238E27FC236}">
                <a16:creationId xmlns:a16="http://schemas.microsoft.com/office/drawing/2014/main" id="{3066A11B-4E60-2C26-4779-0AA5F2578D93}"/>
              </a:ext>
            </a:extLst>
          </p:cNvPr>
          <p:cNvGraphicFramePr>
            <a:graphicFrameLocks noGrp="1"/>
          </p:cNvGraphicFramePr>
          <p:nvPr>
            <p:extLst>
              <p:ext uri="{D42A27DB-BD31-4B8C-83A1-F6EECF244321}">
                <p14:modId xmlns:p14="http://schemas.microsoft.com/office/powerpoint/2010/main" val="2711780349"/>
              </p:ext>
            </p:extLst>
          </p:nvPr>
        </p:nvGraphicFramePr>
        <p:xfrm>
          <a:off x="5744632" y="3127511"/>
          <a:ext cx="4745952" cy="1648885"/>
        </p:xfrm>
        <a:graphic>
          <a:graphicData uri="http://schemas.openxmlformats.org/drawingml/2006/table">
            <a:tbl>
              <a:tblPr firstRow="1" bandRow="1">
                <a:tableStyleId>{5C22544A-7EE6-4342-B048-85BDC9FD1C3A}</a:tableStyleId>
              </a:tblPr>
              <a:tblGrid>
                <a:gridCol w="2372976">
                  <a:extLst>
                    <a:ext uri="{9D8B030D-6E8A-4147-A177-3AD203B41FA5}">
                      <a16:colId xmlns:a16="http://schemas.microsoft.com/office/drawing/2014/main" val="1594626085"/>
                    </a:ext>
                  </a:extLst>
                </a:gridCol>
                <a:gridCol w="2372976">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Migration Directory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Key (Client Socket)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Value (Server Socket)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C0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S1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r h="329777">
                <a:tc>
                  <a:txBody>
                    <a:bodyPr/>
                    <a:lstStyle/>
                    <a:p>
                      <a:pPr algn="ctr">
                        <a:lnSpc>
                          <a:spcPts val="1660"/>
                        </a:lnSpc>
                      </a:pPr>
                      <a:r>
                        <a:rPr lang="en-US" sz="2000"/>
                        <a:t>C1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S1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898982"/>
                  </a:ext>
                </a:extLst>
              </a:tr>
              <a:tr h="329777">
                <a:tc>
                  <a:txBody>
                    <a:bodyPr/>
                    <a:lstStyle/>
                    <a:p>
                      <a:pPr algn="ctr">
                        <a:lnSpc>
                          <a:spcPts val="1660"/>
                        </a:lnSpc>
                      </a:pPr>
                      <a:r>
                        <a:rPr lang="en-US" sz="2000"/>
                        <a:t>C2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S0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4620534"/>
                  </a:ext>
                </a:extLst>
              </a:tr>
            </a:tbl>
          </a:graphicData>
        </a:graphic>
      </p:graphicFrame>
      <p:sp>
        <p:nvSpPr>
          <p:cNvPr id="10" name="Title 1">
            <a:extLst>
              <a:ext uri="{FF2B5EF4-FFF2-40B4-BE49-F238E27FC236}">
                <a16:creationId xmlns:a16="http://schemas.microsoft.com/office/drawing/2014/main" id="{C3B60CAE-4C37-C7E1-49F5-61CD3F3148D4}"/>
              </a:ext>
            </a:extLst>
          </p:cNvPr>
          <p:cNvSpPr txBox="1">
            <a:spLocks/>
          </p:cNvSpPr>
          <p:nvPr/>
        </p:nvSpPr>
        <p:spPr>
          <a:xfrm>
            <a:off x="-38100" y="72655"/>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i="1"/>
              <a:t>Network Ordering</a:t>
            </a:r>
            <a:endParaRPr lang="en-US" sz="5000"/>
          </a:p>
        </p:txBody>
      </p:sp>
      <p:grpSp>
        <p:nvGrpSpPr>
          <p:cNvPr id="21" name="Group 20">
            <a:extLst>
              <a:ext uri="{FF2B5EF4-FFF2-40B4-BE49-F238E27FC236}">
                <a16:creationId xmlns:a16="http://schemas.microsoft.com/office/drawing/2014/main" id="{C70D8E02-9D10-F12B-1D72-CDDCB1785289}"/>
              </a:ext>
            </a:extLst>
          </p:cNvPr>
          <p:cNvGrpSpPr/>
          <p:nvPr/>
        </p:nvGrpSpPr>
        <p:grpSpPr>
          <a:xfrm>
            <a:off x="2750228" y="5422844"/>
            <a:ext cx="6691545" cy="1254063"/>
            <a:chOff x="2750228" y="5422844"/>
            <a:chExt cx="6691545" cy="1254063"/>
          </a:xfrm>
        </p:grpSpPr>
        <p:grpSp>
          <p:nvGrpSpPr>
            <p:cNvPr id="11" name="Group 10">
              <a:extLst>
                <a:ext uri="{FF2B5EF4-FFF2-40B4-BE49-F238E27FC236}">
                  <a16:creationId xmlns:a16="http://schemas.microsoft.com/office/drawing/2014/main" id="{0CA00F29-57B8-75F3-AB01-FE3062EA7657}"/>
                </a:ext>
              </a:extLst>
            </p:cNvPr>
            <p:cNvGrpSpPr/>
            <p:nvPr/>
          </p:nvGrpSpPr>
          <p:grpSpPr>
            <a:xfrm>
              <a:off x="2750228" y="5422844"/>
              <a:ext cx="1542959" cy="1254063"/>
              <a:chOff x="5057775" y="5417994"/>
              <a:chExt cx="1542959" cy="1254063"/>
            </a:xfrm>
          </p:grpSpPr>
          <p:grpSp>
            <p:nvGrpSpPr>
              <p:cNvPr id="5" name="Group 4">
                <a:extLst>
                  <a:ext uri="{FF2B5EF4-FFF2-40B4-BE49-F238E27FC236}">
                    <a16:creationId xmlns:a16="http://schemas.microsoft.com/office/drawing/2014/main" id="{D6214A20-4AF9-19B3-4D66-964C89951DD9}"/>
                  </a:ext>
                </a:extLst>
              </p:cNvPr>
              <p:cNvGrpSpPr/>
              <p:nvPr/>
            </p:nvGrpSpPr>
            <p:grpSpPr>
              <a:xfrm>
                <a:off x="5346270" y="5437919"/>
                <a:ext cx="1254464" cy="1234138"/>
                <a:chOff x="4746504" y="1547938"/>
                <a:chExt cx="1140422" cy="1121944"/>
              </a:xfrm>
            </p:grpSpPr>
            <p:pic>
              <p:nvPicPr>
                <p:cNvPr id="12" name="Picture 51" descr="A picture containing electronics, projector&#10;&#10;Description automatically generated">
                  <a:extLst>
                    <a:ext uri="{FF2B5EF4-FFF2-40B4-BE49-F238E27FC236}">
                      <a16:creationId xmlns:a16="http://schemas.microsoft.com/office/drawing/2014/main" id="{5CC06CE4-58EB-8FAF-1116-1D01C64BBA0B}"/>
                    </a:ext>
                  </a:extLst>
                </p:cNvPr>
                <p:cNvPicPr>
                  <a:picLocks noChangeAspect="1"/>
                </p:cNvPicPr>
                <p:nvPr/>
              </p:nvPicPr>
              <p:blipFill>
                <a:blip r:embed="rId5"/>
                <a:stretch>
                  <a:fillRect/>
                </a:stretch>
              </p:blipFill>
              <p:spPr>
                <a:xfrm>
                  <a:off x="4746504" y="1547938"/>
                  <a:ext cx="1140422" cy="1121944"/>
                </a:xfrm>
                <a:prstGeom prst="rect">
                  <a:avLst/>
                </a:prstGeom>
              </p:spPr>
            </p:pic>
            <p:sp>
              <p:nvSpPr>
                <p:cNvPr id="13" name="TextBox 12">
                  <a:extLst>
                    <a:ext uri="{FF2B5EF4-FFF2-40B4-BE49-F238E27FC236}">
                      <a16:creationId xmlns:a16="http://schemas.microsoft.com/office/drawing/2014/main" id="{B6B51C69-9821-F1E4-F274-633A4B81980F}"/>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sp>
            <p:nvSpPr>
              <p:cNvPr id="44" name="Rectangle 43">
                <a:extLst>
                  <a:ext uri="{FF2B5EF4-FFF2-40B4-BE49-F238E27FC236}">
                    <a16:creationId xmlns:a16="http://schemas.microsoft.com/office/drawing/2014/main" id="{6C58781E-F47D-D8EB-BEBD-C5A9113DA6A8}"/>
                  </a:ext>
                </a:extLst>
              </p:cNvPr>
              <p:cNvSpPr/>
              <p:nvPr/>
            </p:nvSpPr>
            <p:spPr>
              <a:xfrm>
                <a:off x="5057775" y="5417994"/>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E7F8ECD-FC2B-4A1B-84F6-FE61E28DAB3E}"/>
                </a:ext>
              </a:extLst>
            </p:cNvPr>
            <p:cNvGrpSpPr/>
            <p:nvPr/>
          </p:nvGrpSpPr>
          <p:grpSpPr>
            <a:xfrm>
              <a:off x="7898814" y="5422844"/>
              <a:ext cx="1542959" cy="1254063"/>
              <a:chOff x="5057775" y="5417994"/>
              <a:chExt cx="1542959" cy="1254063"/>
            </a:xfrm>
          </p:grpSpPr>
          <p:grpSp>
            <p:nvGrpSpPr>
              <p:cNvPr id="16" name="Group 15">
                <a:extLst>
                  <a:ext uri="{FF2B5EF4-FFF2-40B4-BE49-F238E27FC236}">
                    <a16:creationId xmlns:a16="http://schemas.microsoft.com/office/drawing/2014/main" id="{C24FFAE4-14A4-54EA-A6A4-1C219F2479E4}"/>
                  </a:ext>
                </a:extLst>
              </p:cNvPr>
              <p:cNvGrpSpPr/>
              <p:nvPr/>
            </p:nvGrpSpPr>
            <p:grpSpPr>
              <a:xfrm>
                <a:off x="5346270" y="5437919"/>
                <a:ext cx="1254464" cy="1234138"/>
                <a:chOff x="4746504" y="1547938"/>
                <a:chExt cx="1140422" cy="1121944"/>
              </a:xfrm>
            </p:grpSpPr>
            <p:pic>
              <p:nvPicPr>
                <p:cNvPr id="33" name="Picture 51" descr="A picture containing electronics, projector&#10;&#10;Description automatically generated">
                  <a:extLst>
                    <a:ext uri="{FF2B5EF4-FFF2-40B4-BE49-F238E27FC236}">
                      <a16:creationId xmlns:a16="http://schemas.microsoft.com/office/drawing/2014/main" id="{B0D20D3D-D259-9FA8-0AF5-1AFCE1F49CBE}"/>
                    </a:ext>
                  </a:extLst>
                </p:cNvPr>
                <p:cNvPicPr>
                  <a:picLocks noChangeAspect="1"/>
                </p:cNvPicPr>
                <p:nvPr/>
              </p:nvPicPr>
              <p:blipFill>
                <a:blip r:embed="rId5"/>
                <a:stretch>
                  <a:fillRect/>
                </a:stretch>
              </p:blipFill>
              <p:spPr>
                <a:xfrm>
                  <a:off x="4746504" y="1547938"/>
                  <a:ext cx="1140422" cy="1121944"/>
                </a:xfrm>
                <a:prstGeom prst="rect">
                  <a:avLst/>
                </a:prstGeom>
              </p:spPr>
            </p:pic>
            <p:sp>
              <p:nvSpPr>
                <p:cNvPr id="34" name="TextBox 33">
                  <a:extLst>
                    <a:ext uri="{FF2B5EF4-FFF2-40B4-BE49-F238E27FC236}">
                      <a16:creationId xmlns:a16="http://schemas.microsoft.com/office/drawing/2014/main" id="{EC55BC70-5852-65D1-D5F0-7733A7234A43}"/>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sp>
            <p:nvSpPr>
              <p:cNvPr id="19" name="Rectangle 18">
                <a:extLst>
                  <a:ext uri="{FF2B5EF4-FFF2-40B4-BE49-F238E27FC236}">
                    <a16:creationId xmlns:a16="http://schemas.microsoft.com/office/drawing/2014/main" id="{C729274F-E725-B18F-678C-CB533988E429}"/>
                  </a:ext>
                </a:extLst>
              </p:cNvPr>
              <p:cNvSpPr/>
              <p:nvPr/>
            </p:nvSpPr>
            <p:spPr>
              <a:xfrm>
                <a:off x="5057775" y="5417994"/>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aphicFrame>
        <p:nvGraphicFramePr>
          <p:cNvPr id="8" name="Table 16">
            <a:extLst>
              <a:ext uri="{FF2B5EF4-FFF2-40B4-BE49-F238E27FC236}">
                <a16:creationId xmlns:a16="http://schemas.microsoft.com/office/drawing/2014/main" id="{E9563A13-DF77-8230-3951-BD178F95A04F}"/>
              </a:ext>
            </a:extLst>
          </p:cNvPr>
          <p:cNvGraphicFramePr>
            <a:graphicFrameLocks noGrp="1"/>
          </p:cNvGraphicFramePr>
          <p:nvPr/>
        </p:nvGraphicFramePr>
        <p:xfrm>
          <a:off x="3140693" y="3466177"/>
          <a:ext cx="2435428" cy="989331"/>
        </p:xfrm>
        <a:graphic>
          <a:graphicData uri="http://schemas.openxmlformats.org/drawingml/2006/table">
            <a:tbl>
              <a:tblPr firstRow="1" bandRow="1">
                <a:tableStyleId>{5C22544A-7EE6-4342-B048-85BDC9FD1C3A}</a:tableStyleId>
              </a:tblPr>
              <a:tblGrid>
                <a:gridCol w="1217714">
                  <a:extLst>
                    <a:ext uri="{9D8B030D-6E8A-4147-A177-3AD203B41FA5}">
                      <a16:colId xmlns:a16="http://schemas.microsoft.com/office/drawing/2014/main" val="1594626085"/>
                    </a:ext>
                  </a:extLst>
                </a:gridCol>
                <a:gridCol w="1217714">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Minimum Workload</a:t>
                      </a:r>
                    </a:p>
                  </a:txBody>
                  <a:tcPr marL="100584" marR="10058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Server</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Workload</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S1</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30%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bl>
          </a:graphicData>
        </a:graphic>
      </p:graphicFrame>
      <p:sp>
        <p:nvSpPr>
          <p:cNvPr id="38" name="Rectangle 37">
            <a:extLst>
              <a:ext uri="{FF2B5EF4-FFF2-40B4-BE49-F238E27FC236}">
                <a16:creationId xmlns:a16="http://schemas.microsoft.com/office/drawing/2014/main" id="{A7318C53-F820-98CF-35C5-9A6986F53E88}"/>
              </a:ext>
            </a:extLst>
          </p:cNvPr>
          <p:cNvSpPr/>
          <p:nvPr/>
        </p:nvSpPr>
        <p:spPr>
          <a:xfrm>
            <a:off x="2769959" y="6189741"/>
            <a:ext cx="218975" cy="1438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E66D66C-01DE-F766-3FFE-E4E490DA30BE}"/>
              </a:ext>
            </a:extLst>
          </p:cNvPr>
          <p:cNvSpPr/>
          <p:nvPr/>
        </p:nvSpPr>
        <p:spPr>
          <a:xfrm>
            <a:off x="2769959" y="6040401"/>
            <a:ext cx="218975" cy="1438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7AA45CF-995D-184B-2289-BC59CF8687D4}"/>
              </a:ext>
            </a:extLst>
          </p:cNvPr>
          <p:cNvSpPr/>
          <p:nvPr/>
        </p:nvSpPr>
        <p:spPr>
          <a:xfrm>
            <a:off x="2769959" y="5592378"/>
            <a:ext cx="218975" cy="143805"/>
          </a:xfrm>
          <a:prstGeom prst="rect">
            <a:avLst/>
          </a:prstGeom>
          <a:solidFill>
            <a:srgbClr val="FF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169D3BC-E420-10E6-5D85-E5DBA558AB34}"/>
              </a:ext>
            </a:extLst>
          </p:cNvPr>
          <p:cNvSpPr/>
          <p:nvPr/>
        </p:nvSpPr>
        <p:spPr>
          <a:xfrm>
            <a:off x="2769959" y="5891060"/>
            <a:ext cx="218975" cy="14380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2C74974-6A4D-EB97-2BFA-D410D3F84DEA}"/>
              </a:ext>
            </a:extLst>
          </p:cNvPr>
          <p:cNvSpPr/>
          <p:nvPr/>
        </p:nvSpPr>
        <p:spPr>
          <a:xfrm>
            <a:off x="2769959" y="5741719"/>
            <a:ext cx="218975" cy="1438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188D45B-CEF7-AEFF-B31F-6E18B445619C}"/>
              </a:ext>
            </a:extLst>
          </p:cNvPr>
          <p:cNvSpPr/>
          <p:nvPr/>
        </p:nvSpPr>
        <p:spPr>
          <a:xfrm>
            <a:off x="7918545" y="6189741"/>
            <a:ext cx="218975" cy="1438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9881DDAA-12B1-6C1D-07B6-E01EA27DED7F}"/>
              </a:ext>
            </a:extLst>
          </p:cNvPr>
          <p:cNvSpPr txBox="1"/>
          <p:nvPr/>
        </p:nvSpPr>
        <p:spPr>
          <a:xfrm>
            <a:off x="1616458" y="5955873"/>
            <a:ext cx="1194174" cy="3995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C0 (20%)</a:t>
            </a:r>
          </a:p>
        </p:txBody>
      </p:sp>
      <p:sp>
        <p:nvSpPr>
          <p:cNvPr id="29" name="TextBox 28">
            <a:extLst>
              <a:ext uri="{FF2B5EF4-FFF2-40B4-BE49-F238E27FC236}">
                <a16:creationId xmlns:a16="http://schemas.microsoft.com/office/drawing/2014/main" id="{B21F0D88-5FE7-C858-A168-B8FBA04FF065}"/>
              </a:ext>
            </a:extLst>
          </p:cNvPr>
          <p:cNvSpPr txBox="1"/>
          <p:nvPr/>
        </p:nvSpPr>
        <p:spPr>
          <a:xfrm>
            <a:off x="1616458" y="5530757"/>
            <a:ext cx="1194174" cy="3995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C2 (60%)</a:t>
            </a:r>
          </a:p>
        </p:txBody>
      </p:sp>
      <p:sp>
        <p:nvSpPr>
          <p:cNvPr id="30" name="TextBox 29">
            <a:extLst>
              <a:ext uri="{FF2B5EF4-FFF2-40B4-BE49-F238E27FC236}">
                <a16:creationId xmlns:a16="http://schemas.microsoft.com/office/drawing/2014/main" id="{AD681AB2-D58B-8DF9-3102-0D147715C609}"/>
              </a:ext>
            </a:extLst>
          </p:cNvPr>
          <p:cNvSpPr txBox="1"/>
          <p:nvPr/>
        </p:nvSpPr>
        <p:spPr>
          <a:xfrm>
            <a:off x="6741910" y="5907746"/>
            <a:ext cx="1194174" cy="3995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C1 (30%)</a:t>
            </a:r>
          </a:p>
        </p:txBody>
      </p:sp>
      <p:grpSp>
        <p:nvGrpSpPr>
          <p:cNvPr id="1035" name="Group 1034">
            <a:extLst>
              <a:ext uri="{FF2B5EF4-FFF2-40B4-BE49-F238E27FC236}">
                <a16:creationId xmlns:a16="http://schemas.microsoft.com/office/drawing/2014/main" id="{BF7420E1-119B-9AF6-A452-721AF510BC76}"/>
              </a:ext>
            </a:extLst>
          </p:cNvPr>
          <p:cNvGrpSpPr/>
          <p:nvPr/>
        </p:nvGrpSpPr>
        <p:grpSpPr>
          <a:xfrm>
            <a:off x="9441566" y="5102204"/>
            <a:ext cx="1705405" cy="591252"/>
            <a:chOff x="9441566" y="5102204"/>
            <a:chExt cx="1705405" cy="591252"/>
          </a:xfrm>
        </p:grpSpPr>
        <p:sp>
          <p:nvSpPr>
            <p:cNvPr id="1033" name="Rectangle 1032">
              <a:extLst>
                <a:ext uri="{FF2B5EF4-FFF2-40B4-BE49-F238E27FC236}">
                  <a16:creationId xmlns:a16="http://schemas.microsoft.com/office/drawing/2014/main" id="{C1B7FF30-705F-6B9F-2EC6-5EED3B021AA2}"/>
                </a:ext>
              </a:extLst>
            </p:cNvPr>
            <p:cNvSpPr/>
            <p:nvPr/>
          </p:nvSpPr>
          <p:spPr>
            <a:xfrm rot="5400000">
              <a:off x="10145092" y="5102906"/>
              <a:ext cx="254000" cy="927100"/>
            </a:xfrm>
            <a:prstGeom prst="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TextBox 1033">
              <a:extLst>
                <a:ext uri="{FF2B5EF4-FFF2-40B4-BE49-F238E27FC236}">
                  <a16:creationId xmlns:a16="http://schemas.microsoft.com/office/drawing/2014/main" id="{1C5E668B-D628-8C11-44D0-DCE366293AEF}"/>
                </a:ext>
              </a:extLst>
            </p:cNvPr>
            <p:cNvSpPr txBox="1"/>
            <p:nvPr/>
          </p:nvSpPr>
          <p:spPr>
            <a:xfrm>
              <a:off x="9441566" y="5102204"/>
              <a:ext cx="170540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err="1"/>
                <a:t>MIG_Buffer</a:t>
              </a:r>
              <a:r>
                <a:rPr lang="en-US" sz="1600" b="1"/>
                <a:t> (C0)</a:t>
              </a:r>
            </a:p>
          </p:txBody>
        </p:sp>
      </p:grpSp>
      <p:sp>
        <p:nvSpPr>
          <p:cNvPr id="17" name="Rectangle 16">
            <a:extLst>
              <a:ext uri="{FF2B5EF4-FFF2-40B4-BE49-F238E27FC236}">
                <a16:creationId xmlns:a16="http://schemas.microsoft.com/office/drawing/2014/main" id="{2BB74A28-194B-0971-F242-96C40E647B03}"/>
              </a:ext>
            </a:extLst>
          </p:cNvPr>
          <p:cNvSpPr/>
          <p:nvPr/>
        </p:nvSpPr>
        <p:spPr>
          <a:xfrm>
            <a:off x="7918545" y="6040401"/>
            <a:ext cx="218975" cy="1438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C021506B-9B16-24A8-D537-9446B53C177E}"/>
              </a:ext>
            </a:extLst>
          </p:cNvPr>
          <p:cNvGrpSpPr/>
          <p:nvPr/>
        </p:nvGrpSpPr>
        <p:grpSpPr>
          <a:xfrm>
            <a:off x="7600368" y="4758266"/>
            <a:ext cx="2417741" cy="1209493"/>
            <a:chOff x="7600368" y="4758266"/>
            <a:chExt cx="2417741" cy="1209493"/>
          </a:xfrm>
        </p:grpSpPr>
        <p:sp>
          <p:nvSpPr>
            <p:cNvPr id="18" name="Down Arrow 17">
              <a:extLst>
                <a:ext uri="{FF2B5EF4-FFF2-40B4-BE49-F238E27FC236}">
                  <a16:creationId xmlns:a16="http://schemas.microsoft.com/office/drawing/2014/main" id="{CFAD3F76-B36A-2BBF-695C-776BA005C678}"/>
                </a:ext>
              </a:extLst>
            </p:cNvPr>
            <p:cNvSpPr/>
            <p:nvPr/>
          </p:nvSpPr>
          <p:spPr>
            <a:xfrm rot="10800000">
              <a:off x="8060266" y="4758266"/>
              <a:ext cx="1490133" cy="1151467"/>
            </a:xfrm>
            <a:prstGeom prst="downArrow">
              <a:avLst>
                <a:gd name="adj1" fmla="val 56136"/>
                <a:gd name="adj2" fmla="val 25936"/>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9554186-5AA2-34C2-F966-E302D690DD38}"/>
                </a:ext>
              </a:extLst>
            </p:cNvPr>
            <p:cNvSpPr txBox="1"/>
            <p:nvPr/>
          </p:nvSpPr>
          <p:spPr>
            <a:xfrm>
              <a:off x="7600368" y="4767430"/>
              <a:ext cx="2417741" cy="1200329"/>
            </a:xfrm>
            <a:prstGeom prst="rect">
              <a:avLst/>
            </a:prstGeom>
            <a:noFill/>
          </p:spPr>
          <p:txBody>
            <a:bodyPr wrap="square" rtlCol="0">
              <a:spAutoFit/>
            </a:bodyPr>
            <a:lstStyle/>
            <a:p>
              <a:pPr algn="ctr"/>
              <a:r>
                <a:rPr lang="en-US" b="1"/>
                <a:t>PREPARE_MIG_ACK</a:t>
              </a:r>
            </a:p>
            <a:p>
              <a:pPr algn="ctr"/>
              <a:r>
                <a:rPr lang="en-US" b="1"/>
                <a:t>Origin: S0</a:t>
              </a:r>
            </a:p>
            <a:p>
              <a:pPr algn="ctr"/>
              <a:r>
                <a:rPr lang="en-US" b="1"/>
                <a:t>Conn: C0</a:t>
              </a:r>
            </a:p>
            <a:p>
              <a:pPr algn="ctr"/>
              <a:r>
                <a:rPr lang="en-US" b="1"/>
                <a:t>Target: S1</a:t>
              </a:r>
            </a:p>
          </p:txBody>
        </p:sp>
      </p:grpSp>
      <p:sp>
        <p:nvSpPr>
          <p:cNvPr id="24" name="Rectangle 23">
            <a:extLst>
              <a:ext uri="{FF2B5EF4-FFF2-40B4-BE49-F238E27FC236}">
                <a16:creationId xmlns:a16="http://schemas.microsoft.com/office/drawing/2014/main" id="{36DB5B2D-046C-F429-37AE-BE650A3734B6}"/>
              </a:ext>
            </a:extLst>
          </p:cNvPr>
          <p:cNvSpPr/>
          <p:nvPr/>
        </p:nvSpPr>
        <p:spPr>
          <a:xfrm>
            <a:off x="6536983" y="3775112"/>
            <a:ext cx="3118849" cy="29480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a:extLst>
              <a:ext uri="{FF2B5EF4-FFF2-40B4-BE49-F238E27FC236}">
                <a16:creationId xmlns:a16="http://schemas.microsoft.com/office/drawing/2014/main" id="{BA707098-D798-3716-39B1-D17CD0846B11}"/>
              </a:ext>
            </a:extLst>
          </p:cNvPr>
          <p:cNvSpPr/>
          <p:nvPr/>
        </p:nvSpPr>
        <p:spPr>
          <a:xfrm>
            <a:off x="8308107" y="5352519"/>
            <a:ext cx="993760" cy="57449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F44FF964-C430-ADC8-891D-EB6AD64494E2}"/>
              </a:ext>
            </a:extLst>
          </p:cNvPr>
          <p:cNvSpPr>
            <a:spLocks noGrp="1"/>
          </p:cNvSpPr>
          <p:nvPr>
            <p:ph type="sldNum" sz="quarter" idx="12"/>
          </p:nvPr>
        </p:nvSpPr>
        <p:spPr/>
        <p:txBody>
          <a:bodyPr/>
          <a:lstStyle/>
          <a:p>
            <a:fld id="{CE74A110-DBB9-CA44-8C7F-E2E29250936F}" type="slidenum">
              <a:rPr lang="en-US" smtClean="0"/>
              <a:t>70</a:t>
            </a:fld>
            <a:endParaRPr lang="en-US"/>
          </a:p>
        </p:txBody>
      </p:sp>
    </p:spTree>
    <p:extLst>
      <p:ext uri="{BB962C8B-B14F-4D97-AF65-F5344CB8AC3E}">
        <p14:creationId xmlns:p14="http://schemas.microsoft.com/office/powerpoint/2010/main" val="24015854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B16B16F2-21D4-6376-439C-F566D0A6375B}"/>
              </a:ext>
            </a:extLst>
          </p:cNvPr>
          <p:cNvGrpSpPr/>
          <p:nvPr/>
        </p:nvGrpSpPr>
        <p:grpSpPr>
          <a:xfrm>
            <a:off x="2773516" y="1223481"/>
            <a:ext cx="6190566" cy="974387"/>
            <a:chOff x="2773516" y="1223481"/>
            <a:chExt cx="6190566" cy="974387"/>
          </a:xfrm>
        </p:grpSpPr>
        <p:grpSp>
          <p:nvGrpSpPr>
            <p:cNvPr id="42" name="Group 41">
              <a:extLst>
                <a:ext uri="{FF2B5EF4-FFF2-40B4-BE49-F238E27FC236}">
                  <a16:creationId xmlns:a16="http://schemas.microsoft.com/office/drawing/2014/main" id="{B277D57D-CB97-05B1-42C3-4D69520011AC}"/>
                </a:ext>
              </a:extLst>
            </p:cNvPr>
            <p:cNvGrpSpPr/>
            <p:nvPr/>
          </p:nvGrpSpPr>
          <p:grpSpPr>
            <a:xfrm>
              <a:off x="2773516" y="1223481"/>
              <a:ext cx="1108246" cy="974387"/>
              <a:chOff x="1813263" y="33672"/>
              <a:chExt cx="1340978" cy="1179008"/>
            </a:xfrm>
          </p:grpSpPr>
          <p:pic>
            <p:nvPicPr>
              <p:cNvPr id="50" name="Picture 7" descr="Icon&#10;&#10;Description automatically generated">
                <a:extLst>
                  <a:ext uri="{FF2B5EF4-FFF2-40B4-BE49-F238E27FC236}">
                    <a16:creationId xmlns:a16="http://schemas.microsoft.com/office/drawing/2014/main" id="{7BFD6354-724F-B7D9-3DA8-B635BD857DDA}"/>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51" name="TextBox 50">
                <a:extLst>
                  <a:ext uri="{FF2B5EF4-FFF2-40B4-BE49-F238E27FC236}">
                    <a16:creationId xmlns:a16="http://schemas.microsoft.com/office/drawing/2014/main" id="{A236FCC8-8365-529C-A8DB-CF7DB4B4B8E3}"/>
                  </a:ext>
                </a:extLst>
              </p:cNvPr>
              <p:cNvSpPr txBox="1"/>
              <p:nvPr/>
            </p:nvSpPr>
            <p:spPr>
              <a:xfrm>
                <a:off x="1813263" y="33672"/>
                <a:ext cx="11941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C0</a:t>
                </a:r>
              </a:p>
            </p:txBody>
          </p:sp>
        </p:grpSp>
        <p:grpSp>
          <p:nvGrpSpPr>
            <p:cNvPr id="43" name="Group 42">
              <a:extLst>
                <a:ext uri="{FF2B5EF4-FFF2-40B4-BE49-F238E27FC236}">
                  <a16:creationId xmlns:a16="http://schemas.microsoft.com/office/drawing/2014/main" id="{162E15B3-9D0C-558B-94CD-0FD87D1574B4}"/>
                </a:ext>
              </a:extLst>
            </p:cNvPr>
            <p:cNvGrpSpPr/>
            <p:nvPr/>
          </p:nvGrpSpPr>
          <p:grpSpPr>
            <a:xfrm>
              <a:off x="5314676" y="1223481"/>
              <a:ext cx="1108246" cy="974387"/>
              <a:chOff x="1813263" y="33672"/>
              <a:chExt cx="1340978" cy="1179008"/>
            </a:xfrm>
          </p:grpSpPr>
          <p:pic>
            <p:nvPicPr>
              <p:cNvPr id="48" name="Picture 7" descr="Icon&#10;&#10;Description automatically generated">
                <a:extLst>
                  <a:ext uri="{FF2B5EF4-FFF2-40B4-BE49-F238E27FC236}">
                    <a16:creationId xmlns:a16="http://schemas.microsoft.com/office/drawing/2014/main" id="{E4CDF19F-7084-6419-BF80-E71D84970E98}"/>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49" name="TextBox 48">
                <a:extLst>
                  <a:ext uri="{FF2B5EF4-FFF2-40B4-BE49-F238E27FC236}">
                    <a16:creationId xmlns:a16="http://schemas.microsoft.com/office/drawing/2014/main" id="{B4476446-5FF0-9657-81B5-81503D010A29}"/>
                  </a:ext>
                </a:extLst>
              </p:cNvPr>
              <p:cNvSpPr txBox="1"/>
              <p:nvPr/>
            </p:nvSpPr>
            <p:spPr>
              <a:xfrm>
                <a:off x="1813263" y="33672"/>
                <a:ext cx="11941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C1</a:t>
                </a:r>
              </a:p>
            </p:txBody>
          </p:sp>
        </p:grpSp>
        <p:grpSp>
          <p:nvGrpSpPr>
            <p:cNvPr id="45" name="Group 44">
              <a:extLst>
                <a:ext uri="{FF2B5EF4-FFF2-40B4-BE49-F238E27FC236}">
                  <a16:creationId xmlns:a16="http://schemas.microsoft.com/office/drawing/2014/main" id="{89876B34-E4AC-E104-9F6B-1A818DA8CADA}"/>
                </a:ext>
              </a:extLst>
            </p:cNvPr>
            <p:cNvGrpSpPr/>
            <p:nvPr/>
          </p:nvGrpSpPr>
          <p:grpSpPr>
            <a:xfrm>
              <a:off x="7855836" y="1223481"/>
              <a:ext cx="1108246" cy="974387"/>
              <a:chOff x="1813263" y="33672"/>
              <a:chExt cx="1340978" cy="1179008"/>
            </a:xfrm>
          </p:grpSpPr>
          <p:pic>
            <p:nvPicPr>
              <p:cNvPr id="46" name="Picture 7" descr="Icon&#10;&#10;Description automatically generated">
                <a:extLst>
                  <a:ext uri="{FF2B5EF4-FFF2-40B4-BE49-F238E27FC236}">
                    <a16:creationId xmlns:a16="http://schemas.microsoft.com/office/drawing/2014/main" id="{74D98122-C5A3-3349-136F-9FFE8DE702AA}"/>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47" name="TextBox 46">
                <a:extLst>
                  <a:ext uri="{FF2B5EF4-FFF2-40B4-BE49-F238E27FC236}">
                    <a16:creationId xmlns:a16="http://schemas.microsoft.com/office/drawing/2014/main" id="{CA1763AE-C966-2E8A-F289-337DD46461DD}"/>
                  </a:ext>
                </a:extLst>
              </p:cNvPr>
              <p:cNvSpPr txBox="1"/>
              <p:nvPr/>
            </p:nvSpPr>
            <p:spPr>
              <a:xfrm>
                <a:off x="1813263" y="33672"/>
                <a:ext cx="1194175" cy="5586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C2</a:t>
                </a:r>
              </a:p>
            </p:txBody>
          </p:sp>
        </p:grpSp>
      </p:grpSp>
      <p:grpSp>
        <p:nvGrpSpPr>
          <p:cNvPr id="28" name="Group 27">
            <a:extLst>
              <a:ext uri="{FF2B5EF4-FFF2-40B4-BE49-F238E27FC236}">
                <a16:creationId xmlns:a16="http://schemas.microsoft.com/office/drawing/2014/main" id="{B8198DC9-72FB-AD39-0F50-FA4E461E7DAB}"/>
              </a:ext>
            </a:extLst>
          </p:cNvPr>
          <p:cNvGrpSpPr/>
          <p:nvPr/>
        </p:nvGrpSpPr>
        <p:grpSpPr>
          <a:xfrm>
            <a:off x="1324461" y="2954825"/>
            <a:ext cx="9419739" cy="1965050"/>
            <a:chOff x="1324461" y="2954825"/>
            <a:chExt cx="9419739" cy="1965050"/>
          </a:xfrm>
        </p:grpSpPr>
        <p:sp>
          <p:nvSpPr>
            <p:cNvPr id="9" name="Rectangle: Rounded Corners 8">
              <a:extLst>
                <a:ext uri="{FF2B5EF4-FFF2-40B4-BE49-F238E27FC236}">
                  <a16:creationId xmlns:a16="http://schemas.microsoft.com/office/drawing/2014/main" id="{2EA9F2FF-B79A-AF51-B55B-574697A10F9D}"/>
                </a:ext>
              </a:extLst>
            </p:cNvPr>
            <p:cNvSpPr/>
            <p:nvPr/>
          </p:nvSpPr>
          <p:spPr>
            <a:xfrm>
              <a:off x="1447800" y="2980239"/>
              <a:ext cx="9296400" cy="1939636"/>
            </a:xfrm>
            <a:prstGeom prst="round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028" name="Picture 4" descr="Network hub ">
              <a:extLst>
                <a:ext uri="{FF2B5EF4-FFF2-40B4-BE49-F238E27FC236}">
                  <a16:creationId xmlns:a16="http://schemas.microsoft.com/office/drawing/2014/main" id="{CFA0D23E-E081-18DB-DD27-65E55934FF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5518" y="3090980"/>
              <a:ext cx="1622755" cy="1785031"/>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6B1EFAF3-3428-B7F1-8B43-9B39E0EB93F7}"/>
                </a:ext>
              </a:extLst>
            </p:cNvPr>
            <p:cNvSpPr txBox="1"/>
            <p:nvPr/>
          </p:nvSpPr>
          <p:spPr>
            <a:xfrm>
              <a:off x="1324461" y="2954825"/>
              <a:ext cx="1900649" cy="461665"/>
            </a:xfrm>
            <a:prstGeom prst="rect">
              <a:avLst/>
            </a:prstGeom>
            <a:noFill/>
          </p:spPr>
          <p:txBody>
            <a:bodyPr wrap="none" rtlCol="0">
              <a:spAutoFit/>
            </a:bodyPr>
            <a:lstStyle/>
            <a:p>
              <a:r>
                <a:rPr lang="en-US" sz="2400" b="1"/>
                <a:t>Frontend (FE)</a:t>
              </a:r>
            </a:p>
          </p:txBody>
        </p:sp>
      </p:grpSp>
      <p:graphicFrame>
        <p:nvGraphicFramePr>
          <p:cNvPr id="4" name="Table 16">
            <a:extLst>
              <a:ext uri="{FF2B5EF4-FFF2-40B4-BE49-F238E27FC236}">
                <a16:creationId xmlns:a16="http://schemas.microsoft.com/office/drawing/2014/main" id="{3066A11B-4E60-2C26-4779-0AA5F2578D93}"/>
              </a:ext>
            </a:extLst>
          </p:cNvPr>
          <p:cNvGraphicFramePr>
            <a:graphicFrameLocks noGrp="1"/>
          </p:cNvGraphicFramePr>
          <p:nvPr/>
        </p:nvGraphicFramePr>
        <p:xfrm>
          <a:off x="5744632" y="3127511"/>
          <a:ext cx="4745952" cy="1648885"/>
        </p:xfrm>
        <a:graphic>
          <a:graphicData uri="http://schemas.openxmlformats.org/drawingml/2006/table">
            <a:tbl>
              <a:tblPr firstRow="1" bandRow="1">
                <a:tableStyleId>{5C22544A-7EE6-4342-B048-85BDC9FD1C3A}</a:tableStyleId>
              </a:tblPr>
              <a:tblGrid>
                <a:gridCol w="2372976">
                  <a:extLst>
                    <a:ext uri="{9D8B030D-6E8A-4147-A177-3AD203B41FA5}">
                      <a16:colId xmlns:a16="http://schemas.microsoft.com/office/drawing/2014/main" val="1594626085"/>
                    </a:ext>
                  </a:extLst>
                </a:gridCol>
                <a:gridCol w="2372976">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Migration Directory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Key (Client Socket)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Value (Server Socket)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C0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S1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r h="329777">
                <a:tc>
                  <a:txBody>
                    <a:bodyPr/>
                    <a:lstStyle/>
                    <a:p>
                      <a:pPr algn="ctr">
                        <a:lnSpc>
                          <a:spcPts val="1660"/>
                        </a:lnSpc>
                      </a:pPr>
                      <a:r>
                        <a:rPr lang="en-US" sz="2000"/>
                        <a:t>C1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S1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898982"/>
                  </a:ext>
                </a:extLst>
              </a:tr>
              <a:tr h="329777">
                <a:tc>
                  <a:txBody>
                    <a:bodyPr/>
                    <a:lstStyle/>
                    <a:p>
                      <a:pPr algn="ctr">
                        <a:lnSpc>
                          <a:spcPts val="1660"/>
                        </a:lnSpc>
                      </a:pPr>
                      <a:r>
                        <a:rPr lang="en-US" sz="2000"/>
                        <a:t>C2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S0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4620534"/>
                  </a:ext>
                </a:extLst>
              </a:tr>
            </a:tbl>
          </a:graphicData>
        </a:graphic>
      </p:graphicFrame>
      <p:sp>
        <p:nvSpPr>
          <p:cNvPr id="10" name="Title 1">
            <a:extLst>
              <a:ext uri="{FF2B5EF4-FFF2-40B4-BE49-F238E27FC236}">
                <a16:creationId xmlns:a16="http://schemas.microsoft.com/office/drawing/2014/main" id="{C3B60CAE-4C37-C7E1-49F5-61CD3F3148D4}"/>
              </a:ext>
            </a:extLst>
          </p:cNvPr>
          <p:cNvSpPr txBox="1">
            <a:spLocks/>
          </p:cNvSpPr>
          <p:nvPr/>
        </p:nvSpPr>
        <p:spPr>
          <a:xfrm>
            <a:off x="-38100" y="72655"/>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i="1"/>
              <a:t>Network Ordering</a:t>
            </a:r>
            <a:endParaRPr lang="en-US" sz="5000"/>
          </a:p>
        </p:txBody>
      </p:sp>
      <p:grpSp>
        <p:nvGrpSpPr>
          <p:cNvPr id="21" name="Group 20">
            <a:extLst>
              <a:ext uri="{FF2B5EF4-FFF2-40B4-BE49-F238E27FC236}">
                <a16:creationId xmlns:a16="http://schemas.microsoft.com/office/drawing/2014/main" id="{C70D8E02-9D10-F12B-1D72-CDDCB1785289}"/>
              </a:ext>
            </a:extLst>
          </p:cNvPr>
          <p:cNvGrpSpPr/>
          <p:nvPr/>
        </p:nvGrpSpPr>
        <p:grpSpPr>
          <a:xfrm>
            <a:off x="2750228" y="5422844"/>
            <a:ext cx="6691545" cy="1254063"/>
            <a:chOff x="2750228" y="5422844"/>
            <a:chExt cx="6691545" cy="1254063"/>
          </a:xfrm>
        </p:grpSpPr>
        <p:grpSp>
          <p:nvGrpSpPr>
            <p:cNvPr id="11" name="Group 10">
              <a:extLst>
                <a:ext uri="{FF2B5EF4-FFF2-40B4-BE49-F238E27FC236}">
                  <a16:creationId xmlns:a16="http://schemas.microsoft.com/office/drawing/2014/main" id="{0CA00F29-57B8-75F3-AB01-FE3062EA7657}"/>
                </a:ext>
              </a:extLst>
            </p:cNvPr>
            <p:cNvGrpSpPr/>
            <p:nvPr/>
          </p:nvGrpSpPr>
          <p:grpSpPr>
            <a:xfrm>
              <a:off x="2750228" y="5422844"/>
              <a:ext cx="1542959" cy="1254063"/>
              <a:chOff x="5057775" y="5417994"/>
              <a:chExt cx="1542959" cy="1254063"/>
            </a:xfrm>
          </p:grpSpPr>
          <p:grpSp>
            <p:nvGrpSpPr>
              <p:cNvPr id="5" name="Group 4">
                <a:extLst>
                  <a:ext uri="{FF2B5EF4-FFF2-40B4-BE49-F238E27FC236}">
                    <a16:creationId xmlns:a16="http://schemas.microsoft.com/office/drawing/2014/main" id="{D6214A20-4AF9-19B3-4D66-964C89951DD9}"/>
                  </a:ext>
                </a:extLst>
              </p:cNvPr>
              <p:cNvGrpSpPr/>
              <p:nvPr/>
            </p:nvGrpSpPr>
            <p:grpSpPr>
              <a:xfrm>
                <a:off x="5346270" y="5437919"/>
                <a:ext cx="1254464" cy="1234138"/>
                <a:chOff x="4746504" y="1547938"/>
                <a:chExt cx="1140422" cy="1121944"/>
              </a:xfrm>
            </p:grpSpPr>
            <p:pic>
              <p:nvPicPr>
                <p:cNvPr id="12" name="Picture 51" descr="A picture containing electronics, projector&#10;&#10;Description automatically generated">
                  <a:extLst>
                    <a:ext uri="{FF2B5EF4-FFF2-40B4-BE49-F238E27FC236}">
                      <a16:creationId xmlns:a16="http://schemas.microsoft.com/office/drawing/2014/main" id="{5CC06CE4-58EB-8FAF-1116-1D01C64BBA0B}"/>
                    </a:ext>
                  </a:extLst>
                </p:cNvPr>
                <p:cNvPicPr>
                  <a:picLocks noChangeAspect="1"/>
                </p:cNvPicPr>
                <p:nvPr/>
              </p:nvPicPr>
              <p:blipFill>
                <a:blip r:embed="rId5"/>
                <a:stretch>
                  <a:fillRect/>
                </a:stretch>
              </p:blipFill>
              <p:spPr>
                <a:xfrm>
                  <a:off x="4746504" y="1547938"/>
                  <a:ext cx="1140422" cy="1121944"/>
                </a:xfrm>
                <a:prstGeom prst="rect">
                  <a:avLst/>
                </a:prstGeom>
              </p:spPr>
            </p:pic>
            <p:sp>
              <p:nvSpPr>
                <p:cNvPr id="13" name="TextBox 12">
                  <a:extLst>
                    <a:ext uri="{FF2B5EF4-FFF2-40B4-BE49-F238E27FC236}">
                      <a16:creationId xmlns:a16="http://schemas.microsoft.com/office/drawing/2014/main" id="{B6B51C69-9821-F1E4-F274-633A4B81980F}"/>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sp>
            <p:nvSpPr>
              <p:cNvPr id="44" name="Rectangle 43">
                <a:extLst>
                  <a:ext uri="{FF2B5EF4-FFF2-40B4-BE49-F238E27FC236}">
                    <a16:creationId xmlns:a16="http://schemas.microsoft.com/office/drawing/2014/main" id="{6C58781E-F47D-D8EB-BEBD-C5A9113DA6A8}"/>
                  </a:ext>
                </a:extLst>
              </p:cNvPr>
              <p:cNvSpPr/>
              <p:nvPr/>
            </p:nvSpPr>
            <p:spPr>
              <a:xfrm>
                <a:off x="5057775" y="5417994"/>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E7F8ECD-FC2B-4A1B-84F6-FE61E28DAB3E}"/>
                </a:ext>
              </a:extLst>
            </p:cNvPr>
            <p:cNvGrpSpPr/>
            <p:nvPr/>
          </p:nvGrpSpPr>
          <p:grpSpPr>
            <a:xfrm>
              <a:off x="7898814" y="5422844"/>
              <a:ext cx="1542959" cy="1254063"/>
              <a:chOff x="5057775" y="5417994"/>
              <a:chExt cx="1542959" cy="1254063"/>
            </a:xfrm>
          </p:grpSpPr>
          <p:grpSp>
            <p:nvGrpSpPr>
              <p:cNvPr id="16" name="Group 15">
                <a:extLst>
                  <a:ext uri="{FF2B5EF4-FFF2-40B4-BE49-F238E27FC236}">
                    <a16:creationId xmlns:a16="http://schemas.microsoft.com/office/drawing/2014/main" id="{C24FFAE4-14A4-54EA-A6A4-1C219F2479E4}"/>
                  </a:ext>
                </a:extLst>
              </p:cNvPr>
              <p:cNvGrpSpPr/>
              <p:nvPr/>
            </p:nvGrpSpPr>
            <p:grpSpPr>
              <a:xfrm>
                <a:off x="5346270" y="5437919"/>
                <a:ext cx="1254464" cy="1234138"/>
                <a:chOff x="4746504" y="1547938"/>
                <a:chExt cx="1140422" cy="1121944"/>
              </a:xfrm>
            </p:grpSpPr>
            <p:pic>
              <p:nvPicPr>
                <p:cNvPr id="33" name="Picture 51" descr="A picture containing electronics, projector&#10;&#10;Description automatically generated">
                  <a:extLst>
                    <a:ext uri="{FF2B5EF4-FFF2-40B4-BE49-F238E27FC236}">
                      <a16:creationId xmlns:a16="http://schemas.microsoft.com/office/drawing/2014/main" id="{B0D20D3D-D259-9FA8-0AF5-1AFCE1F49CBE}"/>
                    </a:ext>
                  </a:extLst>
                </p:cNvPr>
                <p:cNvPicPr>
                  <a:picLocks noChangeAspect="1"/>
                </p:cNvPicPr>
                <p:nvPr/>
              </p:nvPicPr>
              <p:blipFill>
                <a:blip r:embed="rId5"/>
                <a:stretch>
                  <a:fillRect/>
                </a:stretch>
              </p:blipFill>
              <p:spPr>
                <a:xfrm>
                  <a:off x="4746504" y="1547938"/>
                  <a:ext cx="1140422" cy="1121944"/>
                </a:xfrm>
                <a:prstGeom prst="rect">
                  <a:avLst/>
                </a:prstGeom>
              </p:spPr>
            </p:pic>
            <p:sp>
              <p:nvSpPr>
                <p:cNvPr id="34" name="TextBox 33">
                  <a:extLst>
                    <a:ext uri="{FF2B5EF4-FFF2-40B4-BE49-F238E27FC236}">
                      <a16:creationId xmlns:a16="http://schemas.microsoft.com/office/drawing/2014/main" id="{EC55BC70-5852-65D1-D5F0-7733A7234A43}"/>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sp>
            <p:nvSpPr>
              <p:cNvPr id="19" name="Rectangle 18">
                <a:extLst>
                  <a:ext uri="{FF2B5EF4-FFF2-40B4-BE49-F238E27FC236}">
                    <a16:creationId xmlns:a16="http://schemas.microsoft.com/office/drawing/2014/main" id="{C729274F-E725-B18F-678C-CB533988E429}"/>
                  </a:ext>
                </a:extLst>
              </p:cNvPr>
              <p:cNvSpPr/>
              <p:nvPr/>
            </p:nvSpPr>
            <p:spPr>
              <a:xfrm>
                <a:off x="5057775" y="5417994"/>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aphicFrame>
        <p:nvGraphicFramePr>
          <p:cNvPr id="8" name="Table 16">
            <a:extLst>
              <a:ext uri="{FF2B5EF4-FFF2-40B4-BE49-F238E27FC236}">
                <a16:creationId xmlns:a16="http://schemas.microsoft.com/office/drawing/2014/main" id="{E9563A13-DF77-8230-3951-BD178F95A04F}"/>
              </a:ext>
            </a:extLst>
          </p:cNvPr>
          <p:cNvGraphicFramePr>
            <a:graphicFrameLocks noGrp="1"/>
          </p:cNvGraphicFramePr>
          <p:nvPr/>
        </p:nvGraphicFramePr>
        <p:xfrm>
          <a:off x="3140693" y="3466177"/>
          <a:ext cx="2435428" cy="989331"/>
        </p:xfrm>
        <a:graphic>
          <a:graphicData uri="http://schemas.openxmlformats.org/drawingml/2006/table">
            <a:tbl>
              <a:tblPr firstRow="1" bandRow="1">
                <a:tableStyleId>{5C22544A-7EE6-4342-B048-85BDC9FD1C3A}</a:tableStyleId>
              </a:tblPr>
              <a:tblGrid>
                <a:gridCol w="1217714">
                  <a:extLst>
                    <a:ext uri="{9D8B030D-6E8A-4147-A177-3AD203B41FA5}">
                      <a16:colId xmlns:a16="http://schemas.microsoft.com/office/drawing/2014/main" val="1594626085"/>
                    </a:ext>
                  </a:extLst>
                </a:gridCol>
                <a:gridCol w="1217714">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Minimum Workload</a:t>
                      </a:r>
                    </a:p>
                  </a:txBody>
                  <a:tcPr marL="100584" marR="10058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Server</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Workload</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S1</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30%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bl>
          </a:graphicData>
        </a:graphic>
      </p:graphicFrame>
      <p:sp>
        <p:nvSpPr>
          <p:cNvPr id="38" name="Rectangle 37">
            <a:extLst>
              <a:ext uri="{FF2B5EF4-FFF2-40B4-BE49-F238E27FC236}">
                <a16:creationId xmlns:a16="http://schemas.microsoft.com/office/drawing/2014/main" id="{A7318C53-F820-98CF-35C5-9A6986F53E88}"/>
              </a:ext>
            </a:extLst>
          </p:cNvPr>
          <p:cNvSpPr/>
          <p:nvPr/>
        </p:nvSpPr>
        <p:spPr>
          <a:xfrm>
            <a:off x="2769959" y="6189741"/>
            <a:ext cx="218975" cy="1438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E66D66C-01DE-F766-3FFE-E4E490DA30BE}"/>
              </a:ext>
            </a:extLst>
          </p:cNvPr>
          <p:cNvSpPr/>
          <p:nvPr/>
        </p:nvSpPr>
        <p:spPr>
          <a:xfrm>
            <a:off x="2769959" y="6040401"/>
            <a:ext cx="218975" cy="1438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7AA45CF-995D-184B-2289-BC59CF8687D4}"/>
              </a:ext>
            </a:extLst>
          </p:cNvPr>
          <p:cNvSpPr/>
          <p:nvPr/>
        </p:nvSpPr>
        <p:spPr>
          <a:xfrm>
            <a:off x="2769959" y="5592378"/>
            <a:ext cx="218975" cy="143805"/>
          </a:xfrm>
          <a:prstGeom prst="rect">
            <a:avLst/>
          </a:prstGeom>
          <a:solidFill>
            <a:srgbClr val="FF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169D3BC-E420-10E6-5D85-E5DBA558AB34}"/>
              </a:ext>
            </a:extLst>
          </p:cNvPr>
          <p:cNvSpPr/>
          <p:nvPr/>
        </p:nvSpPr>
        <p:spPr>
          <a:xfrm>
            <a:off x="2769959" y="5891060"/>
            <a:ext cx="218975" cy="14380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2C74974-6A4D-EB97-2BFA-D410D3F84DEA}"/>
              </a:ext>
            </a:extLst>
          </p:cNvPr>
          <p:cNvSpPr/>
          <p:nvPr/>
        </p:nvSpPr>
        <p:spPr>
          <a:xfrm>
            <a:off x="2769959" y="5741719"/>
            <a:ext cx="218975" cy="1438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188D45B-CEF7-AEFF-B31F-6E18B445619C}"/>
              </a:ext>
            </a:extLst>
          </p:cNvPr>
          <p:cNvSpPr/>
          <p:nvPr/>
        </p:nvSpPr>
        <p:spPr>
          <a:xfrm>
            <a:off x="7918545" y="6189741"/>
            <a:ext cx="218975" cy="1438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9881DDAA-12B1-6C1D-07B6-E01EA27DED7F}"/>
              </a:ext>
            </a:extLst>
          </p:cNvPr>
          <p:cNvSpPr txBox="1"/>
          <p:nvPr/>
        </p:nvSpPr>
        <p:spPr>
          <a:xfrm>
            <a:off x="1616458" y="5955873"/>
            <a:ext cx="1194174" cy="3995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C0 (20%)</a:t>
            </a:r>
          </a:p>
        </p:txBody>
      </p:sp>
      <p:sp>
        <p:nvSpPr>
          <p:cNvPr id="29" name="TextBox 28">
            <a:extLst>
              <a:ext uri="{FF2B5EF4-FFF2-40B4-BE49-F238E27FC236}">
                <a16:creationId xmlns:a16="http://schemas.microsoft.com/office/drawing/2014/main" id="{B21F0D88-5FE7-C858-A168-B8FBA04FF065}"/>
              </a:ext>
            </a:extLst>
          </p:cNvPr>
          <p:cNvSpPr txBox="1"/>
          <p:nvPr/>
        </p:nvSpPr>
        <p:spPr>
          <a:xfrm>
            <a:off x="1616458" y="5530757"/>
            <a:ext cx="1194174" cy="3995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C2 (60%)</a:t>
            </a:r>
          </a:p>
        </p:txBody>
      </p:sp>
      <p:sp>
        <p:nvSpPr>
          <p:cNvPr id="30" name="TextBox 29">
            <a:extLst>
              <a:ext uri="{FF2B5EF4-FFF2-40B4-BE49-F238E27FC236}">
                <a16:creationId xmlns:a16="http://schemas.microsoft.com/office/drawing/2014/main" id="{AD681AB2-D58B-8DF9-3102-0D147715C609}"/>
              </a:ext>
            </a:extLst>
          </p:cNvPr>
          <p:cNvSpPr txBox="1"/>
          <p:nvPr/>
        </p:nvSpPr>
        <p:spPr>
          <a:xfrm>
            <a:off x="6741910" y="5907746"/>
            <a:ext cx="1194174" cy="3995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C1 (30%)</a:t>
            </a:r>
          </a:p>
        </p:txBody>
      </p:sp>
      <p:grpSp>
        <p:nvGrpSpPr>
          <p:cNvPr id="1035" name="Group 1034">
            <a:extLst>
              <a:ext uri="{FF2B5EF4-FFF2-40B4-BE49-F238E27FC236}">
                <a16:creationId xmlns:a16="http://schemas.microsoft.com/office/drawing/2014/main" id="{BF7420E1-119B-9AF6-A452-721AF510BC76}"/>
              </a:ext>
            </a:extLst>
          </p:cNvPr>
          <p:cNvGrpSpPr/>
          <p:nvPr/>
        </p:nvGrpSpPr>
        <p:grpSpPr>
          <a:xfrm>
            <a:off x="9441566" y="5102204"/>
            <a:ext cx="1705405" cy="591252"/>
            <a:chOff x="9441566" y="5102204"/>
            <a:chExt cx="1705405" cy="591252"/>
          </a:xfrm>
        </p:grpSpPr>
        <p:sp>
          <p:nvSpPr>
            <p:cNvPr id="1033" name="Rectangle 1032">
              <a:extLst>
                <a:ext uri="{FF2B5EF4-FFF2-40B4-BE49-F238E27FC236}">
                  <a16:creationId xmlns:a16="http://schemas.microsoft.com/office/drawing/2014/main" id="{C1B7FF30-705F-6B9F-2EC6-5EED3B021AA2}"/>
                </a:ext>
              </a:extLst>
            </p:cNvPr>
            <p:cNvSpPr/>
            <p:nvPr/>
          </p:nvSpPr>
          <p:spPr>
            <a:xfrm rot="5400000">
              <a:off x="10145092" y="5102906"/>
              <a:ext cx="254000" cy="927100"/>
            </a:xfrm>
            <a:prstGeom prst="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TextBox 1033">
              <a:extLst>
                <a:ext uri="{FF2B5EF4-FFF2-40B4-BE49-F238E27FC236}">
                  <a16:creationId xmlns:a16="http://schemas.microsoft.com/office/drawing/2014/main" id="{1C5E668B-D628-8C11-44D0-DCE366293AEF}"/>
                </a:ext>
              </a:extLst>
            </p:cNvPr>
            <p:cNvSpPr txBox="1"/>
            <p:nvPr/>
          </p:nvSpPr>
          <p:spPr>
            <a:xfrm>
              <a:off x="9441566" y="5102204"/>
              <a:ext cx="170540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err="1"/>
                <a:t>MIG_Buffer</a:t>
              </a:r>
              <a:r>
                <a:rPr lang="en-US" sz="1600" b="1"/>
                <a:t> (C0)</a:t>
              </a:r>
            </a:p>
          </p:txBody>
        </p:sp>
      </p:grpSp>
      <p:sp>
        <p:nvSpPr>
          <p:cNvPr id="17" name="Rectangle 16">
            <a:extLst>
              <a:ext uri="{FF2B5EF4-FFF2-40B4-BE49-F238E27FC236}">
                <a16:creationId xmlns:a16="http://schemas.microsoft.com/office/drawing/2014/main" id="{2BB74A28-194B-0971-F242-96C40E647B03}"/>
              </a:ext>
            </a:extLst>
          </p:cNvPr>
          <p:cNvSpPr/>
          <p:nvPr/>
        </p:nvSpPr>
        <p:spPr>
          <a:xfrm>
            <a:off x="7918545" y="6040401"/>
            <a:ext cx="218975" cy="1438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C021506B-9B16-24A8-D537-9446B53C177E}"/>
              </a:ext>
            </a:extLst>
          </p:cNvPr>
          <p:cNvGrpSpPr/>
          <p:nvPr/>
        </p:nvGrpSpPr>
        <p:grpSpPr>
          <a:xfrm>
            <a:off x="7600368" y="4758266"/>
            <a:ext cx="2417741" cy="1209493"/>
            <a:chOff x="7600368" y="4758266"/>
            <a:chExt cx="2417741" cy="1209493"/>
          </a:xfrm>
        </p:grpSpPr>
        <p:sp>
          <p:nvSpPr>
            <p:cNvPr id="18" name="Down Arrow 17">
              <a:extLst>
                <a:ext uri="{FF2B5EF4-FFF2-40B4-BE49-F238E27FC236}">
                  <a16:creationId xmlns:a16="http://schemas.microsoft.com/office/drawing/2014/main" id="{CFAD3F76-B36A-2BBF-695C-776BA005C678}"/>
                </a:ext>
              </a:extLst>
            </p:cNvPr>
            <p:cNvSpPr/>
            <p:nvPr/>
          </p:nvSpPr>
          <p:spPr>
            <a:xfrm rot="10800000">
              <a:off x="8060266" y="4758266"/>
              <a:ext cx="1490133" cy="1151467"/>
            </a:xfrm>
            <a:prstGeom prst="downArrow">
              <a:avLst>
                <a:gd name="adj1" fmla="val 56136"/>
                <a:gd name="adj2" fmla="val 25936"/>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9554186-5AA2-34C2-F966-E302D690DD38}"/>
                </a:ext>
              </a:extLst>
            </p:cNvPr>
            <p:cNvSpPr txBox="1"/>
            <p:nvPr/>
          </p:nvSpPr>
          <p:spPr>
            <a:xfrm>
              <a:off x="7600368" y="4767430"/>
              <a:ext cx="2417741" cy="1200329"/>
            </a:xfrm>
            <a:prstGeom prst="rect">
              <a:avLst/>
            </a:prstGeom>
            <a:noFill/>
          </p:spPr>
          <p:txBody>
            <a:bodyPr wrap="square" rtlCol="0">
              <a:spAutoFit/>
            </a:bodyPr>
            <a:lstStyle/>
            <a:p>
              <a:pPr algn="ctr"/>
              <a:r>
                <a:rPr lang="en-US" b="1"/>
                <a:t>PREPARE_MIG_ACK</a:t>
              </a:r>
            </a:p>
            <a:p>
              <a:pPr algn="ctr"/>
              <a:r>
                <a:rPr lang="en-US" b="1"/>
                <a:t>Origin: S0</a:t>
              </a:r>
            </a:p>
            <a:p>
              <a:pPr algn="ctr"/>
              <a:r>
                <a:rPr lang="en-US" b="1"/>
                <a:t>Conn: C0</a:t>
              </a:r>
            </a:p>
            <a:p>
              <a:pPr algn="ctr"/>
              <a:r>
                <a:rPr lang="en-US" b="1"/>
                <a:t>Target: S1</a:t>
              </a:r>
            </a:p>
          </p:txBody>
        </p:sp>
      </p:grpSp>
      <p:grpSp>
        <p:nvGrpSpPr>
          <p:cNvPr id="32" name="Group 31">
            <a:extLst>
              <a:ext uri="{FF2B5EF4-FFF2-40B4-BE49-F238E27FC236}">
                <a16:creationId xmlns:a16="http://schemas.microsoft.com/office/drawing/2014/main" id="{AA6233C7-11D2-C4E6-EE8C-F9A6C44A79CF}"/>
              </a:ext>
            </a:extLst>
          </p:cNvPr>
          <p:cNvGrpSpPr/>
          <p:nvPr/>
        </p:nvGrpSpPr>
        <p:grpSpPr>
          <a:xfrm>
            <a:off x="2473757" y="4712440"/>
            <a:ext cx="2417741" cy="1235721"/>
            <a:chOff x="2473757" y="4712440"/>
            <a:chExt cx="2417741" cy="1235721"/>
          </a:xfrm>
        </p:grpSpPr>
        <p:sp>
          <p:nvSpPr>
            <p:cNvPr id="7" name="Down Arrow 6">
              <a:extLst>
                <a:ext uri="{FF2B5EF4-FFF2-40B4-BE49-F238E27FC236}">
                  <a16:creationId xmlns:a16="http://schemas.microsoft.com/office/drawing/2014/main" id="{5A303AA1-1CE8-2B09-0670-A6190E2CCC23}"/>
                </a:ext>
              </a:extLst>
            </p:cNvPr>
            <p:cNvSpPr/>
            <p:nvPr/>
          </p:nvSpPr>
          <p:spPr>
            <a:xfrm>
              <a:off x="2929467" y="4796694"/>
              <a:ext cx="1490133" cy="1151467"/>
            </a:xfrm>
            <a:prstGeom prst="downArrow">
              <a:avLst>
                <a:gd name="adj1" fmla="val 56136"/>
                <a:gd name="adj2" fmla="val 25936"/>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8CB824F8-F95C-35BB-22C4-C9975A594863}"/>
                </a:ext>
              </a:extLst>
            </p:cNvPr>
            <p:cNvSpPr txBox="1"/>
            <p:nvPr/>
          </p:nvSpPr>
          <p:spPr>
            <a:xfrm>
              <a:off x="2473757" y="4712440"/>
              <a:ext cx="2417741" cy="1200329"/>
            </a:xfrm>
            <a:prstGeom prst="rect">
              <a:avLst/>
            </a:prstGeom>
            <a:noFill/>
          </p:spPr>
          <p:txBody>
            <a:bodyPr wrap="square" rtlCol="0">
              <a:spAutoFit/>
            </a:bodyPr>
            <a:lstStyle/>
            <a:p>
              <a:pPr algn="ctr"/>
              <a:r>
                <a:rPr lang="en-US" b="1"/>
                <a:t>PREPARE_MIG_ACK</a:t>
              </a:r>
            </a:p>
            <a:p>
              <a:pPr algn="ctr"/>
              <a:r>
                <a:rPr lang="en-US" b="1"/>
                <a:t>Origin: S0</a:t>
              </a:r>
            </a:p>
            <a:p>
              <a:pPr algn="ctr"/>
              <a:r>
                <a:rPr lang="en-US" b="1"/>
                <a:t>Conn: C0</a:t>
              </a:r>
            </a:p>
            <a:p>
              <a:pPr algn="ctr"/>
              <a:r>
                <a:rPr lang="en-US" b="1"/>
                <a:t>Target: S1</a:t>
              </a:r>
            </a:p>
          </p:txBody>
        </p:sp>
      </p:grpSp>
      <p:sp>
        <p:nvSpPr>
          <p:cNvPr id="22" name="Slide Number Placeholder 21">
            <a:extLst>
              <a:ext uri="{FF2B5EF4-FFF2-40B4-BE49-F238E27FC236}">
                <a16:creationId xmlns:a16="http://schemas.microsoft.com/office/drawing/2014/main" id="{6D06DCCB-7BCE-A54B-45A1-64AC91D93853}"/>
              </a:ext>
            </a:extLst>
          </p:cNvPr>
          <p:cNvSpPr>
            <a:spLocks noGrp="1"/>
          </p:cNvSpPr>
          <p:nvPr>
            <p:ph type="sldNum" sz="quarter" idx="12"/>
          </p:nvPr>
        </p:nvSpPr>
        <p:spPr/>
        <p:txBody>
          <a:bodyPr/>
          <a:lstStyle/>
          <a:p>
            <a:fld id="{CE74A110-DBB9-CA44-8C7F-E2E29250936F}" type="slidenum">
              <a:rPr lang="en-US" smtClean="0"/>
              <a:t>71</a:t>
            </a:fld>
            <a:endParaRPr lang="en-US"/>
          </a:p>
        </p:txBody>
      </p:sp>
    </p:spTree>
    <p:extLst>
      <p:ext uri="{BB962C8B-B14F-4D97-AF65-F5344CB8AC3E}">
        <p14:creationId xmlns:p14="http://schemas.microsoft.com/office/powerpoint/2010/main" val="81689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up)">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B16B16F2-21D4-6376-439C-F566D0A6375B}"/>
              </a:ext>
            </a:extLst>
          </p:cNvPr>
          <p:cNvGrpSpPr/>
          <p:nvPr/>
        </p:nvGrpSpPr>
        <p:grpSpPr>
          <a:xfrm>
            <a:off x="2773516" y="1223481"/>
            <a:ext cx="6190566" cy="974387"/>
            <a:chOff x="2773516" y="1223481"/>
            <a:chExt cx="6190566" cy="974387"/>
          </a:xfrm>
        </p:grpSpPr>
        <p:grpSp>
          <p:nvGrpSpPr>
            <p:cNvPr id="42" name="Group 41">
              <a:extLst>
                <a:ext uri="{FF2B5EF4-FFF2-40B4-BE49-F238E27FC236}">
                  <a16:creationId xmlns:a16="http://schemas.microsoft.com/office/drawing/2014/main" id="{B277D57D-CB97-05B1-42C3-4D69520011AC}"/>
                </a:ext>
              </a:extLst>
            </p:cNvPr>
            <p:cNvGrpSpPr/>
            <p:nvPr/>
          </p:nvGrpSpPr>
          <p:grpSpPr>
            <a:xfrm>
              <a:off x="2773516" y="1223481"/>
              <a:ext cx="1108246" cy="974387"/>
              <a:chOff x="1813263" y="33672"/>
              <a:chExt cx="1340978" cy="1179008"/>
            </a:xfrm>
          </p:grpSpPr>
          <p:pic>
            <p:nvPicPr>
              <p:cNvPr id="50" name="Picture 7" descr="Icon&#10;&#10;Description automatically generated">
                <a:extLst>
                  <a:ext uri="{FF2B5EF4-FFF2-40B4-BE49-F238E27FC236}">
                    <a16:creationId xmlns:a16="http://schemas.microsoft.com/office/drawing/2014/main" id="{7BFD6354-724F-B7D9-3DA8-B635BD857DDA}"/>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51" name="TextBox 50">
                <a:extLst>
                  <a:ext uri="{FF2B5EF4-FFF2-40B4-BE49-F238E27FC236}">
                    <a16:creationId xmlns:a16="http://schemas.microsoft.com/office/drawing/2014/main" id="{A236FCC8-8365-529C-A8DB-CF7DB4B4B8E3}"/>
                  </a:ext>
                </a:extLst>
              </p:cNvPr>
              <p:cNvSpPr txBox="1"/>
              <p:nvPr/>
            </p:nvSpPr>
            <p:spPr>
              <a:xfrm>
                <a:off x="1813263" y="33672"/>
                <a:ext cx="11941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C0</a:t>
                </a:r>
              </a:p>
            </p:txBody>
          </p:sp>
        </p:grpSp>
        <p:grpSp>
          <p:nvGrpSpPr>
            <p:cNvPr id="43" name="Group 42">
              <a:extLst>
                <a:ext uri="{FF2B5EF4-FFF2-40B4-BE49-F238E27FC236}">
                  <a16:creationId xmlns:a16="http://schemas.microsoft.com/office/drawing/2014/main" id="{162E15B3-9D0C-558B-94CD-0FD87D1574B4}"/>
                </a:ext>
              </a:extLst>
            </p:cNvPr>
            <p:cNvGrpSpPr/>
            <p:nvPr/>
          </p:nvGrpSpPr>
          <p:grpSpPr>
            <a:xfrm>
              <a:off x="5314676" y="1223481"/>
              <a:ext cx="1108246" cy="974387"/>
              <a:chOff x="1813263" y="33672"/>
              <a:chExt cx="1340978" cy="1179008"/>
            </a:xfrm>
          </p:grpSpPr>
          <p:pic>
            <p:nvPicPr>
              <p:cNvPr id="48" name="Picture 7" descr="Icon&#10;&#10;Description automatically generated">
                <a:extLst>
                  <a:ext uri="{FF2B5EF4-FFF2-40B4-BE49-F238E27FC236}">
                    <a16:creationId xmlns:a16="http://schemas.microsoft.com/office/drawing/2014/main" id="{E4CDF19F-7084-6419-BF80-E71D84970E98}"/>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49" name="TextBox 48">
                <a:extLst>
                  <a:ext uri="{FF2B5EF4-FFF2-40B4-BE49-F238E27FC236}">
                    <a16:creationId xmlns:a16="http://schemas.microsoft.com/office/drawing/2014/main" id="{B4476446-5FF0-9657-81B5-81503D010A29}"/>
                  </a:ext>
                </a:extLst>
              </p:cNvPr>
              <p:cNvSpPr txBox="1"/>
              <p:nvPr/>
            </p:nvSpPr>
            <p:spPr>
              <a:xfrm>
                <a:off x="1813263" y="33672"/>
                <a:ext cx="11941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C1</a:t>
                </a:r>
              </a:p>
            </p:txBody>
          </p:sp>
        </p:grpSp>
        <p:grpSp>
          <p:nvGrpSpPr>
            <p:cNvPr id="45" name="Group 44">
              <a:extLst>
                <a:ext uri="{FF2B5EF4-FFF2-40B4-BE49-F238E27FC236}">
                  <a16:creationId xmlns:a16="http://schemas.microsoft.com/office/drawing/2014/main" id="{89876B34-E4AC-E104-9F6B-1A818DA8CADA}"/>
                </a:ext>
              </a:extLst>
            </p:cNvPr>
            <p:cNvGrpSpPr/>
            <p:nvPr/>
          </p:nvGrpSpPr>
          <p:grpSpPr>
            <a:xfrm>
              <a:off x="7855836" y="1223481"/>
              <a:ext cx="1108246" cy="974387"/>
              <a:chOff x="1813263" y="33672"/>
              <a:chExt cx="1340978" cy="1179008"/>
            </a:xfrm>
          </p:grpSpPr>
          <p:pic>
            <p:nvPicPr>
              <p:cNvPr id="46" name="Picture 7" descr="Icon&#10;&#10;Description automatically generated">
                <a:extLst>
                  <a:ext uri="{FF2B5EF4-FFF2-40B4-BE49-F238E27FC236}">
                    <a16:creationId xmlns:a16="http://schemas.microsoft.com/office/drawing/2014/main" id="{74D98122-C5A3-3349-136F-9FFE8DE702AA}"/>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47" name="TextBox 46">
                <a:extLst>
                  <a:ext uri="{FF2B5EF4-FFF2-40B4-BE49-F238E27FC236}">
                    <a16:creationId xmlns:a16="http://schemas.microsoft.com/office/drawing/2014/main" id="{CA1763AE-C966-2E8A-F289-337DD46461DD}"/>
                  </a:ext>
                </a:extLst>
              </p:cNvPr>
              <p:cNvSpPr txBox="1"/>
              <p:nvPr/>
            </p:nvSpPr>
            <p:spPr>
              <a:xfrm>
                <a:off x="1813263" y="33672"/>
                <a:ext cx="1194175" cy="5586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C2</a:t>
                </a:r>
              </a:p>
            </p:txBody>
          </p:sp>
        </p:grpSp>
      </p:grpSp>
      <p:grpSp>
        <p:nvGrpSpPr>
          <p:cNvPr id="28" name="Group 27">
            <a:extLst>
              <a:ext uri="{FF2B5EF4-FFF2-40B4-BE49-F238E27FC236}">
                <a16:creationId xmlns:a16="http://schemas.microsoft.com/office/drawing/2014/main" id="{B8198DC9-72FB-AD39-0F50-FA4E461E7DAB}"/>
              </a:ext>
            </a:extLst>
          </p:cNvPr>
          <p:cNvGrpSpPr/>
          <p:nvPr/>
        </p:nvGrpSpPr>
        <p:grpSpPr>
          <a:xfrm>
            <a:off x="1324461" y="2954825"/>
            <a:ext cx="9419739" cy="1965050"/>
            <a:chOff x="1324461" y="2954825"/>
            <a:chExt cx="9419739" cy="1965050"/>
          </a:xfrm>
        </p:grpSpPr>
        <p:sp>
          <p:nvSpPr>
            <p:cNvPr id="9" name="Rectangle: Rounded Corners 8">
              <a:extLst>
                <a:ext uri="{FF2B5EF4-FFF2-40B4-BE49-F238E27FC236}">
                  <a16:creationId xmlns:a16="http://schemas.microsoft.com/office/drawing/2014/main" id="{2EA9F2FF-B79A-AF51-B55B-574697A10F9D}"/>
                </a:ext>
              </a:extLst>
            </p:cNvPr>
            <p:cNvSpPr/>
            <p:nvPr/>
          </p:nvSpPr>
          <p:spPr>
            <a:xfrm>
              <a:off x="1447800" y="2980239"/>
              <a:ext cx="9296400" cy="1939636"/>
            </a:xfrm>
            <a:prstGeom prst="round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028" name="Picture 4" descr="Network hub ">
              <a:extLst>
                <a:ext uri="{FF2B5EF4-FFF2-40B4-BE49-F238E27FC236}">
                  <a16:creationId xmlns:a16="http://schemas.microsoft.com/office/drawing/2014/main" id="{CFA0D23E-E081-18DB-DD27-65E55934FF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5518" y="3090980"/>
              <a:ext cx="1622755" cy="1785031"/>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6B1EFAF3-3428-B7F1-8B43-9B39E0EB93F7}"/>
                </a:ext>
              </a:extLst>
            </p:cNvPr>
            <p:cNvSpPr txBox="1"/>
            <p:nvPr/>
          </p:nvSpPr>
          <p:spPr>
            <a:xfrm>
              <a:off x="1324461" y="2954825"/>
              <a:ext cx="1900649" cy="461665"/>
            </a:xfrm>
            <a:prstGeom prst="rect">
              <a:avLst/>
            </a:prstGeom>
            <a:noFill/>
          </p:spPr>
          <p:txBody>
            <a:bodyPr wrap="none" rtlCol="0">
              <a:spAutoFit/>
            </a:bodyPr>
            <a:lstStyle/>
            <a:p>
              <a:r>
                <a:rPr lang="en-US" sz="2400" b="1"/>
                <a:t>Frontend (FE)</a:t>
              </a:r>
            </a:p>
          </p:txBody>
        </p:sp>
      </p:grpSp>
      <p:graphicFrame>
        <p:nvGraphicFramePr>
          <p:cNvPr id="4" name="Table 16">
            <a:extLst>
              <a:ext uri="{FF2B5EF4-FFF2-40B4-BE49-F238E27FC236}">
                <a16:creationId xmlns:a16="http://schemas.microsoft.com/office/drawing/2014/main" id="{3066A11B-4E60-2C26-4779-0AA5F2578D93}"/>
              </a:ext>
            </a:extLst>
          </p:cNvPr>
          <p:cNvGraphicFramePr>
            <a:graphicFrameLocks noGrp="1"/>
          </p:cNvGraphicFramePr>
          <p:nvPr/>
        </p:nvGraphicFramePr>
        <p:xfrm>
          <a:off x="5744632" y="3127511"/>
          <a:ext cx="4745952" cy="1648885"/>
        </p:xfrm>
        <a:graphic>
          <a:graphicData uri="http://schemas.openxmlformats.org/drawingml/2006/table">
            <a:tbl>
              <a:tblPr firstRow="1" bandRow="1">
                <a:tableStyleId>{5C22544A-7EE6-4342-B048-85BDC9FD1C3A}</a:tableStyleId>
              </a:tblPr>
              <a:tblGrid>
                <a:gridCol w="2372976">
                  <a:extLst>
                    <a:ext uri="{9D8B030D-6E8A-4147-A177-3AD203B41FA5}">
                      <a16:colId xmlns:a16="http://schemas.microsoft.com/office/drawing/2014/main" val="1594626085"/>
                    </a:ext>
                  </a:extLst>
                </a:gridCol>
                <a:gridCol w="2372976">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Migration Directory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Key (Client Socket)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Value (Server Socket)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C0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S1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r h="329777">
                <a:tc>
                  <a:txBody>
                    <a:bodyPr/>
                    <a:lstStyle/>
                    <a:p>
                      <a:pPr algn="ctr">
                        <a:lnSpc>
                          <a:spcPts val="1660"/>
                        </a:lnSpc>
                      </a:pPr>
                      <a:r>
                        <a:rPr lang="en-US" sz="2000"/>
                        <a:t>C1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S1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898982"/>
                  </a:ext>
                </a:extLst>
              </a:tr>
              <a:tr h="329777">
                <a:tc>
                  <a:txBody>
                    <a:bodyPr/>
                    <a:lstStyle/>
                    <a:p>
                      <a:pPr algn="ctr">
                        <a:lnSpc>
                          <a:spcPts val="1660"/>
                        </a:lnSpc>
                      </a:pPr>
                      <a:r>
                        <a:rPr lang="en-US" sz="2000"/>
                        <a:t>C2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S0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4620534"/>
                  </a:ext>
                </a:extLst>
              </a:tr>
            </a:tbl>
          </a:graphicData>
        </a:graphic>
      </p:graphicFrame>
      <p:sp>
        <p:nvSpPr>
          <p:cNvPr id="10" name="Title 1">
            <a:extLst>
              <a:ext uri="{FF2B5EF4-FFF2-40B4-BE49-F238E27FC236}">
                <a16:creationId xmlns:a16="http://schemas.microsoft.com/office/drawing/2014/main" id="{C3B60CAE-4C37-C7E1-49F5-61CD3F3148D4}"/>
              </a:ext>
            </a:extLst>
          </p:cNvPr>
          <p:cNvSpPr txBox="1">
            <a:spLocks/>
          </p:cNvSpPr>
          <p:nvPr/>
        </p:nvSpPr>
        <p:spPr>
          <a:xfrm>
            <a:off x="-38100" y="72655"/>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i="1"/>
              <a:t>Network Ordering</a:t>
            </a:r>
            <a:endParaRPr lang="en-US" sz="5000"/>
          </a:p>
        </p:txBody>
      </p:sp>
      <p:grpSp>
        <p:nvGrpSpPr>
          <p:cNvPr id="21" name="Group 20">
            <a:extLst>
              <a:ext uri="{FF2B5EF4-FFF2-40B4-BE49-F238E27FC236}">
                <a16:creationId xmlns:a16="http://schemas.microsoft.com/office/drawing/2014/main" id="{C70D8E02-9D10-F12B-1D72-CDDCB1785289}"/>
              </a:ext>
            </a:extLst>
          </p:cNvPr>
          <p:cNvGrpSpPr/>
          <p:nvPr/>
        </p:nvGrpSpPr>
        <p:grpSpPr>
          <a:xfrm>
            <a:off x="2750228" y="5422844"/>
            <a:ext cx="6691545" cy="1254063"/>
            <a:chOff x="2750228" y="5422844"/>
            <a:chExt cx="6691545" cy="1254063"/>
          </a:xfrm>
        </p:grpSpPr>
        <p:grpSp>
          <p:nvGrpSpPr>
            <p:cNvPr id="11" name="Group 10">
              <a:extLst>
                <a:ext uri="{FF2B5EF4-FFF2-40B4-BE49-F238E27FC236}">
                  <a16:creationId xmlns:a16="http://schemas.microsoft.com/office/drawing/2014/main" id="{0CA00F29-57B8-75F3-AB01-FE3062EA7657}"/>
                </a:ext>
              </a:extLst>
            </p:cNvPr>
            <p:cNvGrpSpPr/>
            <p:nvPr/>
          </p:nvGrpSpPr>
          <p:grpSpPr>
            <a:xfrm>
              <a:off x="2750228" y="5422844"/>
              <a:ext cx="1542959" cy="1254063"/>
              <a:chOff x="5057775" y="5417994"/>
              <a:chExt cx="1542959" cy="1254063"/>
            </a:xfrm>
          </p:grpSpPr>
          <p:grpSp>
            <p:nvGrpSpPr>
              <p:cNvPr id="5" name="Group 4">
                <a:extLst>
                  <a:ext uri="{FF2B5EF4-FFF2-40B4-BE49-F238E27FC236}">
                    <a16:creationId xmlns:a16="http://schemas.microsoft.com/office/drawing/2014/main" id="{D6214A20-4AF9-19B3-4D66-964C89951DD9}"/>
                  </a:ext>
                </a:extLst>
              </p:cNvPr>
              <p:cNvGrpSpPr/>
              <p:nvPr/>
            </p:nvGrpSpPr>
            <p:grpSpPr>
              <a:xfrm>
                <a:off x="5346270" y="5437919"/>
                <a:ext cx="1254464" cy="1234138"/>
                <a:chOff x="4746504" y="1547938"/>
                <a:chExt cx="1140422" cy="1121944"/>
              </a:xfrm>
            </p:grpSpPr>
            <p:pic>
              <p:nvPicPr>
                <p:cNvPr id="12" name="Picture 51" descr="A picture containing electronics, projector&#10;&#10;Description automatically generated">
                  <a:extLst>
                    <a:ext uri="{FF2B5EF4-FFF2-40B4-BE49-F238E27FC236}">
                      <a16:creationId xmlns:a16="http://schemas.microsoft.com/office/drawing/2014/main" id="{5CC06CE4-58EB-8FAF-1116-1D01C64BBA0B}"/>
                    </a:ext>
                  </a:extLst>
                </p:cNvPr>
                <p:cNvPicPr>
                  <a:picLocks noChangeAspect="1"/>
                </p:cNvPicPr>
                <p:nvPr/>
              </p:nvPicPr>
              <p:blipFill>
                <a:blip r:embed="rId5"/>
                <a:stretch>
                  <a:fillRect/>
                </a:stretch>
              </p:blipFill>
              <p:spPr>
                <a:xfrm>
                  <a:off x="4746504" y="1547938"/>
                  <a:ext cx="1140422" cy="1121944"/>
                </a:xfrm>
                <a:prstGeom prst="rect">
                  <a:avLst/>
                </a:prstGeom>
              </p:spPr>
            </p:pic>
            <p:sp>
              <p:nvSpPr>
                <p:cNvPr id="13" name="TextBox 12">
                  <a:extLst>
                    <a:ext uri="{FF2B5EF4-FFF2-40B4-BE49-F238E27FC236}">
                      <a16:creationId xmlns:a16="http://schemas.microsoft.com/office/drawing/2014/main" id="{B6B51C69-9821-F1E4-F274-633A4B81980F}"/>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sp>
            <p:nvSpPr>
              <p:cNvPr id="44" name="Rectangle 43">
                <a:extLst>
                  <a:ext uri="{FF2B5EF4-FFF2-40B4-BE49-F238E27FC236}">
                    <a16:creationId xmlns:a16="http://schemas.microsoft.com/office/drawing/2014/main" id="{6C58781E-F47D-D8EB-BEBD-C5A9113DA6A8}"/>
                  </a:ext>
                </a:extLst>
              </p:cNvPr>
              <p:cNvSpPr/>
              <p:nvPr/>
            </p:nvSpPr>
            <p:spPr>
              <a:xfrm>
                <a:off x="5057775" y="5417994"/>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E7F8ECD-FC2B-4A1B-84F6-FE61E28DAB3E}"/>
                </a:ext>
              </a:extLst>
            </p:cNvPr>
            <p:cNvGrpSpPr/>
            <p:nvPr/>
          </p:nvGrpSpPr>
          <p:grpSpPr>
            <a:xfrm>
              <a:off x="7898814" y="5422844"/>
              <a:ext cx="1542959" cy="1254063"/>
              <a:chOff x="5057775" y="5417994"/>
              <a:chExt cx="1542959" cy="1254063"/>
            </a:xfrm>
          </p:grpSpPr>
          <p:grpSp>
            <p:nvGrpSpPr>
              <p:cNvPr id="16" name="Group 15">
                <a:extLst>
                  <a:ext uri="{FF2B5EF4-FFF2-40B4-BE49-F238E27FC236}">
                    <a16:creationId xmlns:a16="http://schemas.microsoft.com/office/drawing/2014/main" id="{C24FFAE4-14A4-54EA-A6A4-1C219F2479E4}"/>
                  </a:ext>
                </a:extLst>
              </p:cNvPr>
              <p:cNvGrpSpPr/>
              <p:nvPr/>
            </p:nvGrpSpPr>
            <p:grpSpPr>
              <a:xfrm>
                <a:off x="5346270" y="5437919"/>
                <a:ext cx="1254464" cy="1234138"/>
                <a:chOff x="4746504" y="1547938"/>
                <a:chExt cx="1140422" cy="1121944"/>
              </a:xfrm>
            </p:grpSpPr>
            <p:pic>
              <p:nvPicPr>
                <p:cNvPr id="33" name="Picture 51" descr="A picture containing electronics, projector&#10;&#10;Description automatically generated">
                  <a:extLst>
                    <a:ext uri="{FF2B5EF4-FFF2-40B4-BE49-F238E27FC236}">
                      <a16:creationId xmlns:a16="http://schemas.microsoft.com/office/drawing/2014/main" id="{B0D20D3D-D259-9FA8-0AF5-1AFCE1F49CBE}"/>
                    </a:ext>
                  </a:extLst>
                </p:cNvPr>
                <p:cNvPicPr>
                  <a:picLocks noChangeAspect="1"/>
                </p:cNvPicPr>
                <p:nvPr/>
              </p:nvPicPr>
              <p:blipFill>
                <a:blip r:embed="rId5"/>
                <a:stretch>
                  <a:fillRect/>
                </a:stretch>
              </p:blipFill>
              <p:spPr>
                <a:xfrm>
                  <a:off x="4746504" y="1547938"/>
                  <a:ext cx="1140422" cy="1121944"/>
                </a:xfrm>
                <a:prstGeom prst="rect">
                  <a:avLst/>
                </a:prstGeom>
              </p:spPr>
            </p:pic>
            <p:sp>
              <p:nvSpPr>
                <p:cNvPr id="34" name="TextBox 33">
                  <a:extLst>
                    <a:ext uri="{FF2B5EF4-FFF2-40B4-BE49-F238E27FC236}">
                      <a16:creationId xmlns:a16="http://schemas.microsoft.com/office/drawing/2014/main" id="{EC55BC70-5852-65D1-D5F0-7733A7234A43}"/>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sp>
            <p:nvSpPr>
              <p:cNvPr id="19" name="Rectangle 18">
                <a:extLst>
                  <a:ext uri="{FF2B5EF4-FFF2-40B4-BE49-F238E27FC236}">
                    <a16:creationId xmlns:a16="http://schemas.microsoft.com/office/drawing/2014/main" id="{C729274F-E725-B18F-678C-CB533988E429}"/>
                  </a:ext>
                </a:extLst>
              </p:cNvPr>
              <p:cNvSpPr/>
              <p:nvPr/>
            </p:nvSpPr>
            <p:spPr>
              <a:xfrm>
                <a:off x="5057775" y="5417994"/>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aphicFrame>
        <p:nvGraphicFramePr>
          <p:cNvPr id="8" name="Table 16">
            <a:extLst>
              <a:ext uri="{FF2B5EF4-FFF2-40B4-BE49-F238E27FC236}">
                <a16:creationId xmlns:a16="http://schemas.microsoft.com/office/drawing/2014/main" id="{E9563A13-DF77-8230-3951-BD178F95A04F}"/>
              </a:ext>
            </a:extLst>
          </p:cNvPr>
          <p:cNvGraphicFramePr>
            <a:graphicFrameLocks noGrp="1"/>
          </p:cNvGraphicFramePr>
          <p:nvPr/>
        </p:nvGraphicFramePr>
        <p:xfrm>
          <a:off x="3140693" y="3466177"/>
          <a:ext cx="2435428" cy="989331"/>
        </p:xfrm>
        <a:graphic>
          <a:graphicData uri="http://schemas.openxmlformats.org/drawingml/2006/table">
            <a:tbl>
              <a:tblPr firstRow="1" bandRow="1">
                <a:tableStyleId>{5C22544A-7EE6-4342-B048-85BDC9FD1C3A}</a:tableStyleId>
              </a:tblPr>
              <a:tblGrid>
                <a:gridCol w="1217714">
                  <a:extLst>
                    <a:ext uri="{9D8B030D-6E8A-4147-A177-3AD203B41FA5}">
                      <a16:colId xmlns:a16="http://schemas.microsoft.com/office/drawing/2014/main" val="1594626085"/>
                    </a:ext>
                  </a:extLst>
                </a:gridCol>
                <a:gridCol w="1217714">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Minimum Workload</a:t>
                      </a:r>
                    </a:p>
                  </a:txBody>
                  <a:tcPr marL="100584" marR="10058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Server</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Workload</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S1</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30%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bl>
          </a:graphicData>
        </a:graphic>
      </p:graphicFrame>
      <p:sp>
        <p:nvSpPr>
          <p:cNvPr id="38" name="Rectangle 37">
            <a:extLst>
              <a:ext uri="{FF2B5EF4-FFF2-40B4-BE49-F238E27FC236}">
                <a16:creationId xmlns:a16="http://schemas.microsoft.com/office/drawing/2014/main" id="{A7318C53-F820-98CF-35C5-9A6986F53E88}"/>
              </a:ext>
            </a:extLst>
          </p:cNvPr>
          <p:cNvSpPr/>
          <p:nvPr/>
        </p:nvSpPr>
        <p:spPr>
          <a:xfrm>
            <a:off x="2769959" y="6189741"/>
            <a:ext cx="218975" cy="1438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E66D66C-01DE-F766-3FFE-E4E490DA30BE}"/>
              </a:ext>
            </a:extLst>
          </p:cNvPr>
          <p:cNvSpPr/>
          <p:nvPr/>
        </p:nvSpPr>
        <p:spPr>
          <a:xfrm>
            <a:off x="2769959" y="6040401"/>
            <a:ext cx="218975" cy="1438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169D3BC-E420-10E6-5D85-E5DBA558AB34}"/>
              </a:ext>
            </a:extLst>
          </p:cNvPr>
          <p:cNvSpPr/>
          <p:nvPr/>
        </p:nvSpPr>
        <p:spPr>
          <a:xfrm>
            <a:off x="2769959" y="5891060"/>
            <a:ext cx="218975" cy="14380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188D45B-CEF7-AEFF-B31F-6E18B445619C}"/>
              </a:ext>
            </a:extLst>
          </p:cNvPr>
          <p:cNvSpPr/>
          <p:nvPr/>
        </p:nvSpPr>
        <p:spPr>
          <a:xfrm>
            <a:off x="7918545" y="6189741"/>
            <a:ext cx="218975" cy="1438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52D87F0B-42EF-3B56-02FC-D37EC7FD235E}"/>
              </a:ext>
            </a:extLst>
          </p:cNvPr>
          <p:cNvGrpSpPr/>
          <p:nvPr/>
        </p:nvGrpSpPr>
        <p:grpSpPr>
          <a:xfrm>
            <a:off x="1616458" y="5592378"/>
            <a:ext cx="1372476" cy="763078"/>
            <a:chOff x="1616458" y="5592378"/>
            <a:chExt cx="1372476" cy="763078"/>
          </a:xfrm>
        </p:grpSpPr>
        <p:sp>
          <p:nvSpPr>
            <p:cNvPr id="2" name="Rectangle 1">
              <a:extLst>
                <a:ext uri="{FF2B5EF4-FFF2-40B4-BE49-F238E27FC236}">
                  <a16:creationId xmlns:a16="http://schemas.microsoft.com/office/drawing/2014/main" id="{37AA45CF-995D-184B-2289-BC59CF8687D4}"/>
                </a:ext>
              </a:extLst>
            </p:cNvPr>
            <p:cNvSpPr/>
            <p:nvPr/>
          </p:nvSpPr>
          <p:spPr>
            <a:xfrm>
              <a:off x="2769959" y="5592378"/>
              <a:ext cx="218975" cy="143805"/>
            </a:xfrm>
            <a:prstGeom prst="rect">
              <a:avLst/>
            </a:prstGeom>
            <a:solidFill>
              <a:srgbClr val="FF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2C74974-6A4D-EB97-2BFA-D410D3F84DEA}"/>
                </a:ext>
              </a:extLst>
            </p:cNvPr>
            <p:cNvSpPr/>
            <p:nvPr/>
          </p:nvSpPr>
          <p:spPr>
            <a:xfrm>
              <a:off x="2769959" y="5741719"/>
              <a:ext cx="218975" cy="1438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9881DDAA-12B1-6C1D-07B6-E01EA27DED7F}"/>
                </a:ext>
              </a:extLst>
            </p:cNvPr>
            <p:cNvSpPr txBox="1"/>
            <p:nvPr/>
          </p:nvSpPr>
          <p:spPr>
            <a:xfrm>
              <a:off x="1616458" y="5955873"/>
              <a:ext cx="1194174" cy="3995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C0 (20%)</a:t>
              </a:r>
            </a:p>
          </p:txBody>
        </p:sp>
      </p:grpSp>
      <p:sp>
        <p:nvSpPr>
          <p:cNvPr id="29" name="TextBox 28">
            <a:extLst>
              <a:ext uri="{FF2B5EF4-FFF2-40B4-BE49-F238E27FC236}">
                <a16:creationId xmlns:a16="http://schemas.microsoft.com/office/drawing/2014/main" id="{B21F0D88-5FE7-C858-A168-B8FBA04FF065}"/>
              </a:ext>
            </a:extLst>
          </p:cNvPr>
          <p:cNvSpPr txBox="1"/>
          <p:nvPr/>
        </p:nvSpPr>
        <p:spPr>
          <a:xfrm>
            <a:off x="1616458" y="5530757"/>
            <a:ext cx="1194174" cy="3995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C2 (60%)</a:t>
            </a:r>
          </a:p>
        </p:txBody>
      </p:sp>
      <p:sp>
        <p:nvSpPr>
          <p:cNvPr id="30" name="TextBox 29">
            <a:extLst>
              <a:ext uri="{FF2B5EF4-FFF2-40B4-BE49-F238E27FC236}">
                <a16:creationId xmlns:a16="http://schemas.microsoft.com/office/drawing/2014/main" id="{AD681AB2-D58B-8DF9-3102-0D147715C609}"/>
              </a:ext>
            </a:extLst>
          </p:cNvPr>
          <p:cNvSpPr txBox="1"/>
          <p:nvPr/>
        </p:nvSpPr>
        <p:spPr>
          <a:xfrm>
            <a:off x="6741910" y="5907746"/>
            <a:ext cx="1194174" cy="3995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C1 (30%)</a:t>
            </a:r>
          </a:p>
        </p:txBody>
      </p:sp>
      <p:grpSp>
        <p:nvGrpSpPr>
          <p:cNvPr id="1035" name="Group 1034">
            <a:extLst>
              <a:ext uri="{FF2B5EF4-FFF2-40B4-BE49-F238E27FC236}">
                <a16:creationId xmlns:a16="http://schemas.microsoft.com/office/drawing/2014/main" id="{BF7420E1-119B-9AF6-A452-721AF510BC76}"/>
              </a:ext>
            </a:extLst>
          </p:cNvPr>
          <p:cNvGrpSpPr/>
          <p:nvPr/>
        </p:nvGrpSpPr>
        <p:grpSpPr>
          <a:xfrm>
            <a:off x="9441566" y="5102204"/>
            <a:ext cx="1705405" cy="591252"/>
            <a:chOff x="9441566" y="5102204"/>
            <a:chExt cx="1705405" cy="591252"/>
          </a:xfrm>
        </p:grpSpPr>
        <p:sp>
          <p:nvSpPr>
            <p:cNvPr id="1033" name="Rectangle 1032">
              <a:extLst>
                <a:ext uri="{FF2B5EF4-FFF2-40B4-BE49-F238E27FC236}">
                  <a16:creationId xmlns:a16="http://schemas.microsoft.com/office/drawing/2014/main" id="{C1B7FF30-705F-6B9F-2EC6-5EED3B021AA2}"/>
                </a:ext>
              </a:extLst>
            </p:cNvPr>
            <p:cNvSpPr/>
            <p:nvPr/>
          </p:nvSpPr>
          <p:spPr>
            <a:xfrm rot="5400000">
              <a:off x="10145092" y="5102906"/>
              <a:ext cx="254000" cy="927100"/>
            </a:xfrm>
            <a:prstGeom prst="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TextBox 1033">
              <a:extLst>
                <a:ext uri="{FF2B5EF4-FFF2-40B4-BE49-F238E27FC236}">
                  <a16:creationId xmlns:a16="http://schemas.microsoft.com/office/drawing/2014/main" id="{1C5E668B-D628-8C11-44D0-DCE366293AEF}"/>
                </a:ext>
              </a:extLst>
            </p:cNvPr>
            <p:cNvSpPr txBox="1"/>
            <p:nvPr/>
          </p:nvSpPr>
          <p:spPr>
            <a:xfrm>
              <a:off x="9441566" y="5102204"/>
              <a:ext cx="170540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err="1"/>
                <a:t>MIG_Buffer</a:t>
              </a:r>
              <a:r>
                <a:rPr lang="en-US" sz="1600" b="1"/>
                <a:t> (C0)</a:t>
              </a:r>
            </a:p>
          </p:txBody>
        </p:sp>
      </p:grpSp>
      <p:sp>
        <p:nvSpPr>
          <p:cNvPr id="17" name="Rectangle 16">
            <a:extLst>
              <a:ext uri="{FF2B5EF4-FFF2-40B4-BE49-F238E27FC236}">
                <a16:creationId xmlns:a16="http://schemas.microsoft.com/office/drawing/2014/main" id="{2BB74A28-194B-0971-F242-96C40E647B03}"/>
              </a:ext>
            </a:extLst>
          </p:cNvPr>
          <p:cNvSpPr/>
          <p:nvPr/>
        </p:nvSpPr>
        <p:spPr>
          <a:xfrm>
            <a:off x="7918545" y="6040401"/>
            <a:ext cx="218975" cy="1438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5CF78FAC-85B8-95C1-186C-19A253AA4EFD}"/>
              </a:ext>
            </a:extLst>
          </p:cNvPr>
          <p:cNvGrpSpPr/>
          <p:nvPr/>
        </p:nvGrpSpPr>
        <p:grpSpPr>
          <a:xfrm>
            <a:off x="2473757" y="4758266"/>
            <a:ext cx="2417741" cy="1220492"/>
            <a:chOff x="2473757" y="4758266"/>
            <a:chExt cx="2417741" cy="1220492"/>
          </a:xfrm>
        </p:grpSpPr>
        <p:sp>
          <p:nvSpPr>
            <p:cNvPr id="24" name="Down Arrow 23">
              <a:extLst>
                <a:ext uri="{FF2B5EF4-FFF2-40B4-BE49-F238E27FC236}">
                  <a16:creationId xmlns:a16="http://schemas.microsoft.com/office/drawing/2014/main" id="{B661B6F6-0FB9-06C5-E5FD-B475A0A2A305}"/>
                </a:ext>
              </a:extLst>
            </p:cNvPr>
            <p:cNvSpPr/>
            <p:nvPr/>
          </p:nvSpPr>
          <p:spPr>
            <a:xfrm rot="10800000">
              <a:off x="2912533" y="4758266"/>
              <a:ext cx="1490133" cy="1151467"/>
            </a:xfrm>
            <a:prstGeom prst="downArrow">
              <a:avLst>
                <a:gd name="adj1" fmla="val 56136"/>
                <a:gd name="adj2" fmla="val 25936"/>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52BA9E95-3AD4-B5F1-1177-3CECD90AAF59}"/>
                </a:ext>
              </a:extLst>
            </p:cNvPr>
            <p:cNvSpPr txBox="1"/>
            <p:nvPr/>
          </p:nvSpPr>
          <p:spPr>
            <a:xfrm>
              <a:off x="2473757" y="4778429"/>
              <a:ext cx="2417741" cy="1200329"/>
            </a:xfrm>
            <a:prstGeom prst="rect">
              <a:avLst/>
            </a:prstGeom>
            <a:noFill/>
          </p:spPr>
          <p:txBody>
            <a:bodyPr wrap="square" rtlCol="0">
              <a:spAutoFit/>
            </a:bodyPr>
            <a:lstStyle/>
            <a:p>
              <a:pPr algn="ctr"/>
              <a:r>
                <a:rPr lang="en-US" b="1"/>
                <a:t>CONN_STATE</a:t>
              </a:r>
            </a:p>
            <a:p>
              <a:pPr algn="ctr"/>
              <a:r>
                <a:rPr lang="en-US" b="1"/>
                <a:t>Origin: S0</a:t>
              </a:r>
            </a:p>
            <a:p>
              <a:pPr algn="ctr"/>
              <a:r>
                <a:rPr lang="en-US" b="1"/>
                <a:t>Conn: C0</a:t>
              </a:r>
            </a:p>
            <a:p>
              <a:pPr algn="ctr"/>
              <a:r>
                <a:rPr lang="en-US" b="1"/>
                <a:t>Target: S1</a:t>
              </a:r>
            </a:p>
          </p:txBody>
        </p:sp>
      </p:grpSp>
      <p:grpSp>
        <p:nvGrpSpPr>
          <p:cNvPr id="60" name="Group 59">
            <a:extLst>
              <a:ext uri="{FF2B5EF4-FFF2-40B4-BE49-F238E27FC236}">
                <a16:creationId xmlns:a16="http://schemas.microsoft.com/office/drawing/2014/main" id="{ADDB07EC-8BB4-2288-53AF-7EE330236090}"/>
              </a:ext>
            </a:extLst>
          </p:cNvPr>
          <p:cNvGrpSpPr/>
          <p:nvPr/>
        </p:nvGrpSpPr>
        <p:grpSpPr>
          <a:xfrm>
            <a:off x="7600368" y="4707470"/>
            <a:ext cx="2417741" cy="1240691"/>
            <a:chOff x="7600368" y="4707470"/>
            <a:chExt cx="2417741" cy="1240691"/>
          </a:xfrm>
        </p:grpSpPr>
        <p:sp>
          <p:nvSpPr>
            <p:cNvPr id="57" name="Down Arrow 56">
              <a:extLst>
                <a:ext uri="{FF2B5EF4-FFF2-40B4-BE49-F238E27FC236}">
                  <a16:creationId xmlns:a16="http://schemas.microsoft.com/office/drawing/2014/main" id="{7BB44EA6-F62D-7B69-987D-D0089DC2A286}"/>
                </a:ext>
              </a:extLst>
            </p:cNvPr>
            <p:cNvSpPr/>
            <p:nvPr/>
          </p:nvSpPr>
          <p:spPr>
            <a:xfrm>
              <a:off x="8064171" y="4796694"/>
              <a:ext cx="1490133" cy="1151467"/>
            </a:xfrm>
            <a:prstGeom prst="downArrow">
              <a:avLst>
                <a:gd name="adj1" fmla="val 56136"/>
                <a:gd name="adj2" fmla="val 25936"/>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018FF939-0D31-7DF8-3B86-ECD8C5F6B5DB}"/>
                </a:ext>
              </a:extLst>
            </p:cNvPr>
            <p:cNvSpPr txBox="1"/>
            <p:nvPr/>
          </p:nvSpPr>
          <p:spPr>
            <a:xfrm>
              <a:off x="7600368" y="4707470"/>
              <a:ext cx="2417741" cy="1200329"/>
            </a:xfrm>
            <a:prstGeom prst="rect">
              <a:avLst/>
            </a:prstGeom>
            <a:noFill/>
          </p:spPr>
          <p:txBody>
            <a:bodyPr wrap="square" rtlCol="0">
              <a:spAutoFit/>
            </a:bodyPr>
            <a:lstStyle/>
            <a:p>
              <a:pPr algn="ctr"/>
              <a:r>
                <a:rPr lang="en-US" b="1"/>
                <a:t>CONN_STATE</a:t>
              </a:r>
            </a:p>
            <a:p>
              <a:pPr algn="ctr"/>
              <a:r>
                <a:rPr lang="en-US" b="1"/>
                <a:t>Origin: S0</a:t>
              </a:r>
            </a:p>
            <a:p>
              <a:pPr algn="ctr"/>
              <a:r>
                <a:rPr lang="en-US" b="1"/>
                <a:t>Conn: C0</a:t>
              </a:r>
            </a:p>
            <a:p>
              <a:pPr algn="ctr"/>
              <a:r>
                <a:rPr lang="en-US" b="1"/>
                <a:t>Target: S1</a:t>
              </a:r>
            </a:p>
          </p:txBody>
        </p:sp>
      </p:grpSp>
      <p:grpSp>
        <p:nvGrpSpPr>
          <p:cNvPr id="1025" name="Group 1024">
            <a:extLst>
              <a:ext uri="{FF2B5EF4-FFF2-40B4-BE49-F238E27FC236}">
                <a16:creationId xmlns:a16="http://schemas.microsoft.com/office/drawing/2014/main" id="{529DF556-9A4E-6F79-E451-A83959348C57}"/>
              </a:ext>
            </a:extLst>
          </p:cNvPr>
          <p:cNvGrpSpPr/>
          <p:nvPr/>
        </p:nvGrpSpPr>
        <p:grpSpPr>
          <a:xfrm>
            <a:off x="6741910" y="5600273"/>
            <a:ext cx="1395610" cy="434592"/>
            <a:chOff x="6741910" y="5600273"/>
            <a:chExt cx="1395610" cy="434592"/>
          </a:xfrm>
        </p:grpSpPr>
        <p:sp>
          <p:nvSpPr>
            <p:cNvPr id="63" name="Rectangle 62">
              <a:extLst>
                <a:ext uri="{FF2B5EF4-FFF2-40B4-BE49-F238E27FC236}">
                  <a16:creationId xmlns:a16="http://schemas.microsoft.com/office/drawing/2014/main" id="{D5C02035-20A4-2611-2A02-3D07270E9721}"/>
                </a:ext>
              </a:extLst>
            </p:cNvPr>
            <p:cNvSpPr/>
            <p:nvPr/>
          </p:nvSpPr>
          <p:spPr>
            <a:xfrm>
              <a:off x="7918545" y="5891060"/>
              <a:ext cx="218975" cy="14380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TextBox 1023">
              <a:extLst>
                <a:ext uri="{FF2B5EF4-FFF2-40B4-BE49-F238E27FC236}">
                  <a16:creationId xmlns:a16="http://schemas.microsoft.com/office/drawing/2014/main" id="{43D2970C-1BFA-F84C-98F3-04C1A7B5CC17}"/>
                </a:ext>
              </a:extLst>
            </p:cNvPr>
            <p:cNvSpPr txBox="1"/>
            <p:nvPr/>
          </p:nvSpPr>
          <p:spPr>
            <a:xfrm>
              <a:off x="6741910" y="5600273"/>
              <a:ext cx="1194174" cy="3995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C0 (20%)</a:t>
              </a:r>
            </a:p>
          </p:txBody>
        </p:sp>
      </p:grpSp>
      <p:sp>
        <p:nvSpPr>
          <p:cNvPr id="7" name="Slide Number Placeholder 6">
            <a:extLst>
              <a:ext uri="{FF2B5EF4-FFF2-40B4-BE49-F238E27FC236}">
                <a16:creationId xmlns:a16="http://schemas.microsoft.com/office/drawing/2014/main" id="{0972640B-BD05-CAF5-9C7F-B04345496E92}"/>
              </a:ext>
            </a:extLst>
          </p:cNvPr>
          <p:cNvSpPr>
            <a:spLocks noGrp="1"/>
          </p:cNvSpPr>
          <p:nvPr>
            <p:ph type="sldNum" sz="quarter" idx="12"/>
          </p:nvPr>
        </p:nvSpPr>
        <p:spPr/>
        <p:txBody>
          <a:bodyPr/>
          <a:lstStyle/>
          <a:p>
            <a:fld id="{CE74A110-DBB9-CA44-8C7F-E2E29250936F}" type="slidenum">
              <a:rPr lang="en-US" smtClean="0"/>
              <a:t>72</a:t>
            </a:fld>
            <a:endParaRPr lang="en-US"/>
          </a:p>
        </p:txBody>
      </p:sp>
    </p:spTree>
    <p:extLst>
      <p:ext uri="{BB962C8B-B14F-4D97-AF65-F5344CB8AC3E}">
        <p14:creationId xmlns:p14="http://schemas.microsoft.com/office/powerpoint/2010/main" val="2937916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nodeType="clickEffect">
                                  <p:stCondLst>
                                    <p:cond delay="0"/>
                                  </p:stCondLst>
                                  <p:childTnLst>
                                    <p:animEffect transition="out" filter="wipe(up)">
                                      <p:cBhvr>
                                        <p:cTn id="6" dur="500"/>
                                        <p:tgtEl>
                                          <p:spTgt spid="37"/>
                                        </p:tgtEl>
                                      </p:cBhvr>
                                    </p:animEffect>
                                    <p:set>
                                      <p:cBhvr>
                                        <p:cTn id="7" dur="1" fill="hold">
                                          <p:stCondLst>
                                            <p:cond delay="499"/>
                                          </p:stCondLst>
                                        </p:cTn>
                                        <p:tgtEl>
                                          <p:spTgt spid="37"/>
                                        </p:tgtEl>
                                        <p:attrNameLst>
                                          <p:attrName>style.visibility</p:attrName>
                                        </p:attrNameLst>
                                      </p:cBhvr>
                                      <p:to>
                                        <p:strVal val="hidden"/>
                                      </p:to>
                                    </p:set>
                                  </p:childTnLst>
                                </p:cTn>
                              </p:par>
                              <p:par>
                                <p:cTn id="8" presetID="42" presetClass="path" presetSubtype="0" accel="50000" decel="50000" fill="hold" grpId="0" nodeType="withEffect">
                                  <p:stCondLst>
                                    <p:cond delay="0"/>
                                  </p:stCondLst>
                                  <p:childTnLst>
                                    <p:animMotion origin="layout" path="M -4.16667E-7 1.85185E-6 L -4.16667E-7 0.06088 " pathEditMode="relative" rAng="0" ptsTypes="AA">
                                      <p:cBhvr>
                                        <p:cTn id="9" dur="1000" fill="hold"/>
                                        <p:tgtEl>
                                          <p:spTgt spid="29"/>
                                        </p:tgtEl>
                                        <p:attrNameLst>
                                          <p:attrName>ppt_x</p:attrName>
                                          <p:attrName>ppt_y</p:attrName>
                                        </p:attrNameLst>
                                      </p:cBhvr>
                                      <p:rCtr x="0" y="3032"/>
                                    </p:animMotion>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2"/>
                                        </p:tgtEl>
                                        <p:attrNameLst>
                                          <p:attrName>style.visibility</p:attrName>
                                        </p:attrNameLst>
                                      </p:cBhvr>
                                      <p:to>
                                        <p:strVal val="visible"/>
                                      </p:to>
                                    </p:set>
                                    <p:animEffect transition="in" filter="wipe(down)">
                                      <p:cBhvr>
                                        <p:cTn id="14" dur="500"/>
                                        <p:tgtEl>
                                          <p:spTgt spid="5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wipe(up)">
                                      <p:cBhvr>
                                        <p:cTn id="19" dur="500"/>
                                        <p:tgtEl>
                                          <p:spTgt spid="6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xit" presetSubtype="8" fill="hold" nodeType="clickEffect">
                                  <p:stCondLst>
                                    <p:cond delay="0"/>
                                  </p:stCondLst>
                                  <p:childTnLst>
                                    <p:animEffect transition="out" filter="wipe(left)">
                                      <p:cBhvr>
                                        <p:cTn id="23" dur="500"/>
                                        <p:tgtEl>
                                          <p:spTgt spid="1035"/>
                                        </p:tgtEl>
                                      </p:cBhvr>
                                    </p:animEffect>
                                    <p:set>
                                      <p:cBhvr>
                                        <p:cTn id="24" dur="1" fill="hold">
                                          <p:stCondLst>
                                            <p:cond delay="499"/>
                                          </p:stCondLst>
                                        </p:cTn>
                                        <p:tgtEl>
                                          <p:spTgt spid="103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025"/>
                                        </p:tgtEl>
                                        <p:attrNameLst>
                                          <p:attrName>style.visibility</p:attrName>
                                        </p:attrNameLst>
                                      </p:cBhvr>
                                      <p:to>
                                        <p:strVal val="visible"/>
                                      </p:to>
                                    </p:set>
                                    <p:animEffect transition="in" filter="wipe(down)">
                                      <p:cBhvr>
                                        <p:cTn id="29" dur="5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B16B16F2-21D4-6376-439C-F566D0A6375B}"/>
              </a:ext>
            </a:extLst>
          </p:cNvPr>
          <p:cNvGrpSpPr/>
          <p:nvPr/>
        </p:nvGrpSpPr>
        <p:grpSpPr>
          <a:xfrm>
            <a:off x="2773516" y="1223481"/>
            <a:ext cx="6190566" cy="974387"/>
            <a:chOff x="2773516" y="1223481"/>
            <a:chExt cx="6190566" cy="974387"/>
          </a:xfrm>
        </p:grpSpPr>
        <p:grpSp>
          <p:nvGrpSpPr>
            <p:cNvPr id="42" name="Group 41">
              <a:extLst>
                <a:ext uri="{FF2B5EF4-FFF2-40B4-BE49-F238E27FC236}">
                  <a16:creationId xmlns:a16="http://schemas.microsoft.com/office/drawing/2014/main" id="{B277D57D-CB97-05B1-42C3-4D69520011AC}"/>
                </a:ext>
              </a:extLst>
            </p:cNvPr>
            <p:cNvGrpSpPr/>
            <p:nvPr/>
          </p:nvGrpSpPr>
          <p:grpSpPr>
            <a:xfrm>
              <a:off x="2773516" y="1223481"/>
              <a:ext cx="1108246" cy="974387"/>
              <a:chOff x="1813263" y="33672"/>
              <a:chExt cx="1340978" cy="1179008"/>
            </a:xfrm>
          </p:grpSpPr>
          <p:pic>
            <p:nvPicPr>
              <p:cNvPr id="50" name="Picture 7" descr="Icon&#10;&#10;Description automatically generated">
                <a:extLst>
                  <a:ext uri="{FF2B5EF4-FFF2-40B4-BE49-F238E27FC236}">
                    <a16:creationId xmlns:a16="http://schemas.microsoft.com/office/drawing/2014/main" id="{7BFD6354-724F-B7D9-3DA8-B635BD857DDA}"/>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51" name="TextBox 50">
                <a:extLst>
                  <a:ext uri="{FF2B5EF4-FFF2-40B4-BE49-F238E27FC236}">
                    <a16:creationId xmlns:a16="http://schemas.microsoft.com/office/drawing/2014/main" id="{A236FCC8-8365-529C-A8DB-CF7DB4B4B8E3}"/>
                  </a:ext>
                </a:extLst>
              </p:cNvPr>
              <p:cNvSpPr txBox="1"/>
              <p:nvPr/>
            </p:nvSpPr>
            <p:spPr>
              <a:xfrm>
                <a:off x="1813263" y="33672"/>
                <a:ext cx="11941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C0</a:t>
                </a:r>
              </a:p>
            </p:txBody>
          </p:sp>
        </p:grpSp>
        <p:grpSp>
          <p:nvGrpSpPr>
            <p:cNvPr id="43" name="Group 42">
              <a:extLst>
                <a:ext uri="{FF2B5EF4-FFF2-40B4-BE49-F238E27FC236}">
                  <a16:creationId xmlns:a16="http://schemas.microsoft.com/office/drawing/2014/main" id="{162E15B3-9D0C-558B-94CD-0FD87D1574B4}"/>
                </a:ext>
              </a:extLst>
            </p:cNvPr>
            <p:cNvGrpSpPr/>
            <p:nvPr/>
          </p:nvGrpSpPr>
          <p:grpSpPr>
            <a:xfrm>
              <a:off x="5314676" y="1223481"/>
              <a:ext cx="1108246" cy="974387"/>
              <a:chOff x="1813263" y="33672"/>
              <a:chExt cx="1340978" cy="1179008"/>
            </a:xfrm>
          </p:grpSpPr>
          <p:pic>
            <p:nvPicPr>
              <p:cNvPr id="48" name="Picture 7" descr="Icon&#10;&#10;Description automatically generated">
                <a:extLst>
                  <a:ext uri="{FF2B5EF4-FFF2-40B4-BE49-F238E27FC236}">
                    <a16:creationId xmlns:a16="http://schemas.microsoft.com/office/drawing/2014/main" id="{E4CDF19F-7084-6419-BF80-E71D84970E98}"/>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49" name="TextBox 48">
                <a:extLst>
                  <a:ext uri="{FF2B5EF4-FFF2-40B4-BE49-F238E27FC236}">
                    <a16:creationId xmlns:a16="http://schemas.microsoft.com/office/drawing/2014/main" id="{B4476446-5FF0-9657-81B5-81503D010A29}"/>
                  </a:ext>
                </a:extLst>
              </p:cNvPr>
              <p:cNvSpPr txBox="1"/>
              <p:nvPr/>
            </p:nvSpPr>
            <p:spPr>
              <a:xfrm>
                <a:off x="1813263" y="33672"/>
                <a:ext cx="11941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C1</a:t>
                </a:r>
              </a:p>
            </p:txBody>
          </p:sp>
        </p:grpSp>
        <p:grpSp>
          <p:nvGrpSpPr>
            <p:cNvPr id="45" name="Group 44">
              <a:extLst>
                <a:ext uri="{FF2B5EF4-FFF2-40B4-BE49-F238E27FC236}">
                  <a16:creationId xmlns:a16="http://schemas.microsoft.com/office/drawing/2014/main" id="{89876B34-E4AC-E104-9F6B-1A818DA8CADA}"/>
                </a:ext>
              </a:extLst>
            </p:cNvPr>
            <p:cNvGrpSpPr/>
            <p:nvPr/>
          </p:nvGrpSpPr>
          <p:grpSpPr>
            <a:xfrm>
              <a:off x="7855836" y="1223481"/>
              <a:ext cx="1108246" cy="974387"/>
              <a:chOff x="1813263" y="33672"/>
              <a:chExt cx="1340978" cy="1179008"/>
            </a:xfrm>
          </p:grpSpPr>
          <p:pic>
            <p:nvPicPr>
              <p:cNvPr id="46" name="Picture 7" descr="Icon&#10;&#10;Description automatically generated">
                <a:extLst>
                  <a:ext uri="{FF2B5EF4-FFF2-40B4-BE49-F238E27FC236}">
                    <a16:creationId xmlns:a16="http://schemas.microsoft.com/office/drawing/2014/main" id="{74D98122-C5A3-3349-136F-9FFE8DE702AA}"/>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47" name="TextBox 46">
                <a:extLst>
                  <a:ext uri="{FF2B5EF4-FFF2-40B4-BE49-F238E27FC236}">
                    <a16:creationId xmlns:a16="http://schemas.microsoft.com/office/drawing/2014/main" id="{CA1763AE-C966-2E8A-F289-337DD46461DD}"/>
                  </a:ext>
                </a:extLst>
              </p:cNvPr>
              <p:cNvSpPr txBox="1"/>
              <p:nvPr/>
            </p:nvSpPr>
            <p:spPr>
              <a:xfrm>
                <a:off x="1813263" y="33672"/>
                <a:ext cx="1194175" cy="5586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C2</a:t>
                </a:r>
              </a:p>
            </p:txBody>
          </p:sp>
        </p:grpSp>
      </p:grpSp>
      <p:grpSp>
        <p:nvGrpSpPr>
          <p:cNvPr id="28" name="Group 27">
            <a:extLst>
              <a:ext uri="{FF2B5EF4-FFF2-40B4-BE49-F238E27FC236}">
                <a16:creationId xmlns:a16="http://schemas.microsoft.com/office/drawing/2014/main" id="{B8198DC9-72FB-AD39-0F50-FA4E461E7DAB}"/>
              </a:ext>
            </a:extLst>
          </p:cNvPr>
          <p:cNvGrpSpPr/>
          <p:nvPr/>
        </p:nvGrpSpPr>
        <p:grpSpPr>
          <a:xfrm>
            <a:off x="1324461" y="2954825"/>
            <a:ext cx="9419739" cy="1965050"/>
            <a:chOff x="1324461" y="2954825"/>
            <a:chExt cx="9419739" cy="1965050"/>
          </a:xfrm>
        </p:grpSpPr>
        <p:sp>
          <p:nvSpPr>
            <p:cNvPr id="9" name="Rectangle: Rounded Corners 8">
              <a:extLst>
                <a:ext uri="{FF2B5EF4-FFF2-40B4-BE49-F238E27FC236}">
                  <a16:creationId xmlns:a16="http://schemas.microsoft.com/office/drawing/2014/main" id="{2EA9F2FF-B79A-AF51-B55B-574697A10F9D}"/>
                </a:ext>
              </a:extLst>
            </p:cNvPr>
            <p:cNvSpPr/>
            <p:nvPr/>
          </p:nvSpPr>
          <p:spPr>
            <a:xfrm>
              <a:off x="1447800" y="2980239"/>
              <a:ext cx="9296400" cy="1939636"/>
            </a:xfrm>
            <a:prstGeom prst="round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028" name="Picture 4" descr="Network hub ">
              <a:extLst>
                <a:ext uri="{FF2B5EF4-FFF2-40B4-BE49-F238E27FC236}">
                  <a16:creationId xmlns:a16="http://schemas.microsoft.com/office/drawing/2014/main" id="{CFA0D23E-E081-18DB-DD27-65E55934FF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5518" y="3090980"/>
              <a:ext cx="1622755" cy="1785031"/>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6B1EFAF3-3428-B7F1-8B43-9B39E0EB93F7}"/>
                </a:ext>
              </a:extLst>
            </p:cNvPr>
            <p:cNvSpPr txBox="1"/>
            <p:nvPr/>
          </p:nvSpPr>
          <p:spPr>
            <a:xfrm>
              <a:off x="1324461" y="2954825"/>
              <a:ext cx="1900649" cy="461665"/>
            </a:xfrm>
            <a:prstGeom prst="rect">
              <a:avLst/>
            </a:prstGeom>
            <a:noFill/>
          </p:spPr>
          <p:txBody>
            <a:bodyPr wrap="none" rtlCol="0">
              <a:spAutoFit/>
            </a:bodyPr>
            <a:lstStyle/>
            <a:p>
              <a:r>
                <a:rPr lang="en-US" sz="2400" b="1"/>
                <a:t>Frontend (FE)</a:t>
              </a:r>
            </a:p>
          </p:txBody>
        </p:sp>
      </p:grpSp>
      <p:graphicFrame>
        <p:nvGraphicFramePr>
          <p:cNvPr id="4" name="Table 16">
            <a:extLst>
              <a:ext uri="{FF2B5EF4-FFF2-40B4-BE49-F238E27FC236}">
                <a16:creationId xmlns:a16="http://schemas.microsoft.com/office/drawing/2014/main" id="{3066A11B-4E60-2C26-4779-0AA5F2578D93}"/>
              </a:ext>
            </a:extLst>
          </p:cNvPr>
          <p:cNvGraphicFramePr>
            <a:graphicFrameLocks noGrp="1"/>
          </p:cNvGraphicFramePr>
          <p:nvPr/>
        </p:nvGraphicFramePr>
        <p:xfrm>
          <a:off x="5744632" y="3127511"/>
          <a:ext cx="4745952" cy="1648885"/>
        </p:xfrm>
        <a:graphic>
          <a:graphicData uri="http://schemas.openxmlformats.org/drawingml/2006/table">
            <a:tbl>
              <a:tblPr firstRow="1" bandRow="1">
                <a:tableStyleId>{5C22544A-7EE6-4342-B048-85BDC9FD1C3A}</a:tableStyleId>
              </a:tblPr>
              <a:tblGrid>
                <a:gridCol w="2372976">
                  <a:extLst>
                    <a:ext uri="{9D8B030D-6E8A-4147-A177-3AD203B41FA5}">
                      <a16:colId xmlns:a16="http://schemas.microsoft.com/office/drawing/2014/main" val="1594626085"/>
                    </a:ext>
                  </a:extLst>
                </a:gridCol>
                <a:gridCol w="2372976">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Migration Directory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Key (Client Socket)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Value (Server Socket)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C0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S1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r h="329777">
                <a:tc>
                  <a:txBody>
                    <a:bodyPr/>
                    <a:lstStyle/>
                    <a:p>
                      <a:pPr algn="ctr">
                        <a:lnSpc>
                          <a:spcPts val="1660"/>
                        </a:lnSpc>
                      </a:pPr>
                      <a:r>
                        <a:rPr lang="en-US" sz="2000"/>
                        <a:t>C1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S1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898982"/>
                  </a:ext>
                </a:extLst>
              </a:tr>
              <a:tr h="329777">
                <a:tc>
                  <a:txBody>
                    <a:bodyPr/>
                    <a:lstStyle/>
                    <a:p>
                      <a:pPr algn="ctr">
                        <a:lnSpc>
                          <a:spcPts val="1660"/>
                        </a:lnSpc>
                      </a:pPr>
                      <a:r>
                        <a:rPr lang="en-US" sz="2000"/>
                        <a:t>C2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S0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4620534"/>
                  </a:ext>
                </a:extLst>
              </a:tr>
            </a:tbl>
          </a:graphicData>
        </a:graphic>
      </p:graphicFrame>
      <p:sp>
        <p:nvSpPr>
          <p:cNvPr id="10" name="Title 1">
            <a:extLst>
              <a:ext uri="{FF2B5EF4-FFF2-40B4-BE49-F238E27FC236}">
                <a16:creationId xmlns:a16="http://schemas.microsoft.com/office/drawing/2014/main" id="{C3B60CAE-4C37-C7E1-49F5-61CD3F3148D4}"/>
              </a:ext>
            </a:extLst>
          </p:cNvPr>
          <p:cNvSpPr txBox="1">
            <a:spLocks/>
          </p:cNvSpPr>
          <p:nvPr/>
        </p:nvSpPr>
        <p:spPr>
          <a:xfrm>
            <a:off x="-38100" y="72655"/>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i="1"/>
              <a:t>Network Ordering</a:t>
            </a:r>
            <a:endParaRPr lang="en-US" sz="5000"/>
          </a:p>
        </p:txBody>
      </p:sp>
      <p:grpSp>
        <p:nvGrpSpPr>
          <p:cNvPr id="21" name="Group 20">
            <a:extLst>
              <a:ext uri="{FF2B5EF4-FFF2-40B4-BE49-F238E27FC236}">
                <a16:creationId xmlns:a16="http://schemas.microsoft.com/office/drawing/2014/main" id="{C70D8E02-9D10-F12B-1D72-CDDCB1785289}"/>
              </a:ext>
            </a:extLst>
          </p:cNvPr>
          <p:cNvGrpSpPr/>
          <p:nvPr/>
        </p:nvGrpSpPr>
        <p:grpSpPr>
          <a:xfrm>
            <a:off x="2750228" y="5422844"/>
            <a:ext cx="6691545" cy="1254063"/>
            <a:chOff x="2750228" y="5422844"/>
            <a:chExt cx="6691545" cy="1254063"/>
          </a:xfrm>
        </p:grpSpPr>
        <p:grpSp>
          <p:nvGrpSpPr>
            <p:cNvPr id="11" name="Group 10">
              <a:extLst>
                <a:ext uri="{FF2B5EF4-FFF2-40B4-BE49-F238E27FC236}">
                  <a16:creationId xmlns:a16="http://schemas.microsoft.com/office/drawing/2014/main" id="{0CA00F29-57B8-75F3-AB01-FE3062EA7657}"/>
                </a:ext>
              </a:extLst>
            </p:cNvPr>
            <p:cNvGrpSpPr/>
            <p:nvPr/>
          </p:nvGrpSpPr>
          <p:grpSpPr>
            <a:xfrm>
              <a:off x="2750228" y="5422844"/>
              <a:ext cx="1542959" cy="1254063"/>
              <a:chOff x="5057775" y="5417994"/>
              <a:chExt cx="1542959" cy="1254063"/>
            </a:xfrm>
          </p:grpSpPr>
          <p:grpSp>
            <p:nvGrpSpPr>
              <p:cNvPr id="5" name="Group 4">
                <a:extLst>
                  <a:ext uri="{FF2B5EF4-FFF2-40B4-BE49-F238E27FC236}">
                    <a16:creationId xmlns:a16="http://schemas.microsoft.com/office/drawing/2014/main" id="{D6214A20-4AF9-19B3-4D66-964C89951DD9}"/>
                  </a:ext>
                </a:extLst>
              </p:cNvPr>
              <p:cNvGrpSpPr/>
              <p:nvPr/>
            </p:nvGrpSpPr>
            <p:grpSpPr>
              <a:xfrm>
                <a:off x="5346270" y="5437919"/>
                <a:ext cx="1254464" cy="1234138"/>
                <a:chOff x="4746504" y="1547938"/>
                <a:chExt cx="1140422" cy="1121944"/>
              </a:xfrm>
            </p:grpSpPr>
            <p:pic>
              <p:nvPicPr>
                <p:cNvPr id="12" name="Picture 51" descr="A picture containing electronics, projector&#10;&#10;Description automatically generated">
                  <a:extLst>
                    <a:ext uri="{FF2B5EF4-FFF2-40B4-BE49-F238E27FC236}">
                      <a16:creationId xmlns:a16="http://schemas.microsoft.com/office/drawing/2014/main" id="{5CC06CE4-58EB-8FAF-1116-1D01C64BBA0B}"/>
                    </a:ext>
                  </a:extLst>
                </p:cNvPr>
                <p:cNvPicPr>
                  <a:picLocks noChangeAspect="1"/>
                </p:cNvPicPr>
                <p:nvPr/>
              </p:nvPicPr>
              <p:blipFill>
                <a:blip r:embed="rId5"/>
                <a:stretch>
                  <a:fillRect/>
                </a:stretch>
              </p:blipFill>
              <p:spPr>
                <a:xfrm>
                  <a:off x="4746504" y="1547938"/>
                  <a:ext cx="1140422" cy="1121944"/>
                </a:xfrm>
                <a:prstGeom prst="rect">
                  <a:avLst/>
                </a:prstGeom>
              </p:spPr>
            </p:pic>
            <p:sp>
              <p:nvSpPr>
                <p:cNvPr id="13" name="TextBox 12">
                  <a:extLst>
                    <a:ext uri="{FF2B5EF4-FFF2-40B4-BE49-F238E27FC236}">
                      <a16:creationId xmlns:a16="http://schemas.microsoft.com/office/drawing/2014/main" id="{B6B51C69-9821-F1E4-F274-633A4B81980F}"/>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sp>
            <p:nvSpPr>
              <p:cNvPr id="44" name="Rectangle 43">
                <a:extLst>
                  <a:ext uri="{FF2B5EF4-FFF2-40B4-BE49-F238E27FC236}">
                    <a16:creationId xmlns:a16="http://schemas.microsoft.com/office/drawing/2014/main" id="{6C58781E-F47D-D8EB-BEBD-C5A9113DA6A8}"/>
                  </a:ext>
                </a:extLst>
              </p:cNvPr>
              <p:cNvSpPr/>
              <p:nvPr/>
            </p:nvSpPr>
            <p:spPr>
              <a:xfrm>
                <a:off x="5057775" y="5417994"/>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E7F8ECD-FC2B-4A1B-84F6-FE61E28DAB3E}"/>
                </a:ext>
              </a:extLst>
            </p:cNvPr>
            <p:cNvGrpSpPr/>
            <p:nvPr/>
          </p:nvGrpSpPr>
          <p:grpSpPr>
            <a:xfrm>
              <a:off x="7898814" y="5422844"/>
              <a:ext cx="1542959" cy="1254063"/>
              <a:chOff x="5057775" y="5417994"/>
              <a:chExt cx="1542959" cy="1254063"/>
            </a:xfrm>
          </p:grpSpPr>
          <p:grpSp>
            <p:nvGrpSpPr>
              <p:cNvPr id="16" name="Group 15">
                <a:extLst>
                  <a:ext uri="{FF2B5EF4-FFF2-40B4-BE49-F238E27FC236}">
                    <a16:creationId xmlns:a16="http://schemas.microsoft.com/office/drawing/2014/main" id="{C24FFAE4-14A4-54EA-A6A4-1C219F2479E4}"/>
                  </a:ext>
                </a:extLst>
              </p:cNvPr>
              <p:cNvGrpSpPr/>
              <p:nvPr/>
            </p:nvGrpSpPr>
            <p:grpSpPr>
              <a:xfrm>
                <a:off x="5346270" y="5437919"/>
                <a:ext cx="1254464" cy="1234138"/>
                <a:chOff x="4746504" y="1547938"/>
                <a:chExt cx="1140422" cy="1121944"/>
              </a:xfrm>
            </p:grpSpPr>
            <p:pic>
              <p:nvPicPr>
                <p:cNvPr id="33" name="Picture 51" descr="A picture containing electronics, projector&#10;&#10;Description automatically generated">
                  <a:extLst>
                    <a:ext uri="{FF2B5EF4-FFF2-40B4-BE49-F238E27FC236}">
                      <a16:creationId xmlns:a16="http://schemas.microsoft.com/office/drawing/2014/main" id="{B0D20D3D-D259-9FA8-0AF5-1AFCE1F49CBE}"/>
                    </a:ext>
                  </a:extLst>
                </p:cNvPr>
                <p:cNvPicPr>
                  <a:picLocks noChangeAspect="1"/>
                </p:cNvPicPr>
                <p:nvPr/>
              </p:nvPicPr>
              <p:blipFill>
                <a:blip r:embed="rId5"/>
                <a:stretch>
                  <a:fillRect/>
                </a:stretch>
              </p:blipFill>
              <p:spPr>
                <a:xfrm>
                  <a:off x="4746504" y="1547938"/>
                  <a:ext cx="1140422" cy="1121944"/>
                </a:xfrm>
                <a:prstGeom prst="rect">
                  <a:avLst/>
                </a:prstGeom>
              </p:spPr>
            </p:pic>
            <p:sp>
              <p:nvSpPr>
                <p:cNvPr id="34" name="TextBox 33">
                  <a:extLst>
                    <a:ext uri="{FF2B5EF4-FFF2-40B4-BE49-F238E27FC236}">
                      <a16:creationId xmlns:a16="http://schemas.microsoft.com/office/drawing/2014/main" id="{EC55BC70-5852-65D1-D5F0-7733A7234A43}"/>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sp>
            <p:nvSpPr>
              <p:cNvPr id="19" name="Rectangle 18">
                <a:extLst>
                  <a:ext uri="{FF2B5EF4-FFF2-40B4-BE49-F238E27FC236}">
                    <a16:creationId xmlns:a16="http://schemas.microsoft.com/office/drawing/2014/main" id="{C729274F-E725-B18F-678C-CB533988E429}"/>
                  </a:ext>
                </a:extLst>
              </p:cNvPr>
              <p:cNvSpPr/>
              <p:nvPr/>
            </p:nvSpPr>
            <p:spPr>
              <a:xfrm>
                <a:off x="5057775" y="5417994"/>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aphicFrame>
        <p:nvGraphicFramePr>
          <p:cNvPr id="8" name="Table 16">
            <a:extLst>
              <a:ext uri="{FF2B5EF4-FFF2-40B4-BE49-F238E27FC236}">
                <a16:creationId xmlns:a16="http://schemas.microsoft.com/office/drawing/2014/main" id="{E9563A13-DF77-8230-3951-BD178F95A04F}"/>
              </a:ext>
            </a:extLst>
          </p:cNvPr>
          <p:cNvGraphicFramePr>
            <a:graphicFrameLocks noGrp="1"/>
          </p:cNvGraphicFramePr>
          <p:nvPr/>
        </p:nvGraphicFramePr>
        <p:xfrm>
          <a:off x="3140693" y="3466177"/>
          <a:ext cx="2435428" cy="989331"/>
        </p:xfrm>
        <a:graphic>
          <a:graphicData uri="http://schemas.openxmlformats.org/drawingml/2006/table">
            <a:tbl>
              <a:tblPr firstRow="1" bandRow="1">
                <a:tableStyleId>{5C22544A-7EE6-4342-B048-85BDC9FD1C3A}</a:tableStyleId>
              </a:tblPr>
              <a:tblGrid>
                <a:gridCol w="1217714">
                  <a:extLst>
                    <a:ext uri="{9D8B030D-6E8A-4147-A177-3AD203B41FA5}">
                      <a16:colId xmlns:a16="http://schemas.microsoft.com/office/drawing/2014/main" val="1594626085"/>
                    </a:ext>
                  </a:extLst>
                </a:gridCol>
                <a:gridCol w="1217714">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Minimum Workload</a:t>
                      </a:r>
                    </a:p>
                  </a:txBody>
                  <a:tcPr marL="100584" marR="10058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Server</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Workload</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S1</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30%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bl>
          </a:graphicData>
        </a:graphic>
      </p:graphicFrame>
      <p:sp>
        <p:nvSpPr>
          <p:cNvPr id="38" name="Rectangle 37">
            <a:extLst>
              <a:ext uri="{FF2B5EF4-FFF2-40B4-BE49-F238E27FC236}">
                <a16:creationId xmlns:a16="http://schemas.microsoft.com/office/drawing/2014/main" id="{A7318C53-F820-98CF-35C5-9A6986F53E88}"/>
              </a:ext>
            </a:extLst>
          </p:cNvPr>
          <p:cNvSpPr/>
          <p:nvPr/>
        </p:nvSpPr>
        <p:spPr>
          <a:xfrm>
            <a:off x="2769959" y="6189741"/>
            <a:ext cx="218975" cy="1438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E66D66C-01DE-F766-3FFE-E4E490DA30BE}"/>
              </a:ext>
            </a:extLst>
          </p:cNvPr>
          <p:cNvSpPr/>
          <p:nvPr/>
        </p:nvSpPr>
        <p:spPr>
          <a:xfrm>
            <a:off x="2769959" y="6040401"/>
            <a:ext cx="218975" cy="1438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169D3BC-E420-10E6-5D85-E5DBA558AB34}"/>
              </a:ext>
            </a:extLst>
          </p:cNvPr>
          <p:cNvSpPr/>
          <p:nvPr/>
        </p:nvSpPr>
        <p:spPr>
          <a:xfrm>
            <a:off x="2769959" y="5891060"/>
            <a:ext cx="218975" cy="14380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188D45B-CEF7-AEFF-B31F-6E18B445619C}"/>
              </a:ext>
            </a:extLst>
          </p:cNvPr>
          <p:cNvSpPr/>
          <p:nvPr/>
        </p:nvSpPr>
        <p:spPr>
          <a:xfrm>
            <a:off x="7918545" y="6189741"/>
            <a:ext cx="218975" cy="1438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52D87F0B-42EF-3B56-02FC-D37EC7FD235E}"/>
              </a:ext>
            </a:extLst>
          </p:cNvPr>
          <p:cNvGrpSpPr/>
          <p:nvPr/>
        </p:nvGrpSpPr>
        <p:grpSpPr>
          <a:xfrm>
            <a:off x="1616458" y="5592378"/>
            <a:ext cx="1372476" cy="763078"/>
            <a:chOff x="1616458" y="5592378"/>
            <a:chExt cx="1372476" cy="763078"/>
          </a:xfrm>
        </p:grpSpPr>
        <p:sp>
          <p:nvSpPr>
            <p:cNvPr id="2" name="Rectangle 1">
              <a:extLst>
                <a:ext uri="{FF2B5EF4-FFF2-40B4-BE49-F238E27FC236}">
                  <a16:creationId xmlns:a16="http://schemas.microsoft.com/office/drawing/2014/main" id="{37AA45CF-995D-184B-2289-BC59CF8687D4}"/>
                </a:ext>
              </a:extLst>
            </p:cNvPr>
            <p:cNvSpPr/>
            <p:nvPr/>
          </p:nvSpPr>
          <p:spPr>
            <a:xfrm>
              <a:off x="2769959" y="5592378"/>
              <a:ext cx="218975" cy="143805"/>
            </a:xfrm>
            <a:prstGeom prst="rect">
              <a:avLst/>
            </a:prstGeom>
            <a:solidFill>
              <a:srgbClr val="FF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2C74974-6A4D-EB97-2BFA-D410D3F84DEA}"/>
                </a:ext>
              </a:extLst>
            </p:cNvPr>
            <p:cNvSpPr/>
            <p:nvPr/>
          </p:nvSpPr>
          <p:spPr>
            <a:xfrm>
              <a:off x="2769959" y="5741719"/>
              <a:ext cx="218975" cy="1438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9881DDAA-12B1-6C1D-07B6-E01EA27DED7F}"/>
                </a:ext>
              </a:extLst>
            </p:cNvPr>
            <p:cNvSpPr txBox="1"/>
            <p:nvPr/>
          </p:nvSpPr>
          <p:spPr>
            <a:xfrm>
              <a:off x="1616458" y="5955873"/>
              <a:ext cx="1194174" cy="3995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C0 (20%)</a:t>
              </a:r>
            </a:p>
          </p:txBody>
        </p:sp>
      </p:grpSp>
      <p:sp>
        <p:nvSpPr>
          <p:cNvPr id="29" name="TextBox 28">
            <a:extLst>
              <a:ext uri="{FF2B5EF4-FFF2-40B4-BE49-F238E27FC236}">
                <a16:creationId xmlns:a16="http://schemas.microsoft.com/office/drawing/2014/main" id="{B21F0D88-5FE7-C858-A168-B8FBA04FF065}"/>
              </a:ext>
            </a:extLst>
          </p:cNvPr>
          <p:cNvSpPr txBox="1"/>
          <p:nvPr/>
        </p:nvSpPr>
        <p:spPr>
          <a:xfrm>
            <a:off x="1616458" y="5530757"/>
            <a:ext cx="1194174" cy="3995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C2 (60%)</a:t>
            </a:r>
          </a:p>
        </p:txBody>
      </p:sp>
      <p:sp>
        <p:nvSpPr>
          <p:cNvPr id="30" name="TextBox 29">
            <a:extLst>
              <a:ext uri="{FF2B5EF4-FFF2-40B4-BE49-F238E27FC236}">
                <a16:creationId xmlns:a16="http://schemas.microsoft.com/office/drawing/2014/main" id="{AD681AB2-D58B-8DF9-3102-0D147715C609}"/>
              </a:ext>
            </a:extLst>
          </p:cNvPr>
          <p:cNvSpPr txBox="1"/>
          <p:nvPr/>
        </p:nvSpPr>
        <p:spPr>
          <a:xfrm>
            <a:off x="6741910" y="5907746"/>
            <a:ext cx="1194174" cy="3995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C1 (30%)</a:t>
            </a:r>
          </a:p>
        </p:txBody>
      </p:sp>
      <p:grpSp>
        <p:nvGrpSpPr>
          <p:cNvPr id="1035" name="Group 1034">
            <a:extLst>
              <a:ext uri="{FF2B5EF4-FFF2-40B4-BE49-F238E27FC236}">
                <a16:creationId xmlns:a16="http://schemas.microsoft.com/office/drawing/2014/main" id="{BF7420E1-119B-9AF6-A452-721AF510BC76}"/>
              </a:ext>
            </a:extLst>
          </p:cNvPr>
          <p:cNvGrpSpPr/>
          <p:nvPr/>
        </p:nvGrpSpPr>
        <p:grpSpPr>
          <a:xfrm>
            <a:off x="9441566" y="5102204"/>
            <a:ext cx="1705405" cy="591252"/>
            <a:chOff x="9441566" y="5102204"/>
            <a:chExt cx="1705405" cy="591252"/>
          </a:xfrm>
        </p:grpSpPr>
        <p:sp>
          <p:nvSpPr>
            <p:cNvPr id="1033" name="Rectangle 1032">
              <a:extLst>
                <a:ext uri="{FF2B5EF4-FFF2-40B4-BE49-F238E27FC236}">
                  <a16:creationId xmlns:a16="http://schemas.microsoft.com/office/drawing/2014/main" id="{C1B7FF30-705F-6B9F-2EC6-5EED3B021AA2}"/>
                </a:ext>
              </a:extLst>
            </p:cNvPr>
            <p:cNvSpPr/>
            <p:nvPr/>
          </p:nvSpPr>
          <p:spPr>
            <a:xfrm rot="5400000">
              <a:off x="10145092" y="5102906"/>
              <a:ext cx="254000" cy="927100"/>
            </a:xfrm>
            <a:prstGeom prst="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TextBox 1033">
              <a:extLst>
                <a:ext uri="{FF2B5EF4-FFF2-40B4-BE49-F238E27FC236}">
                  <a16:creationId xmlns:a16="http://schemas.microsoft.com/office/drawing/2014/main" id="{1C5E668B-D628-8C11-44D0-DCE366293AEF}"/>
                </a:ext>
              </a:extLst>
            </p:cNvPr>
            <p:cNvSpPr txBox="1"/>
            <p:nvPr/>
          </p:nvSpPr>
          <p:spPr>
            <a:xfrm>
              <a:off x="9441566" y="5102204"/>
              <a:ext cx="170540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err="1"/>
                <a:t>MIG_Buffer</a:t>
              </a:r>
              <a:r>
                <a:rPr lang="en-US" sz="1600" b="1"/>
                <a:t> (C0)</a:t>
              </a:r>
            </a:p>
          </p:txBody>
        </p:sp>
      </p:grpSp>
      <p:sp>
        <p:nvSpPr>
          <p:cNvPr id="17" name="Rectangle 16">
            <a:extLst>
              <a:ext uri="{FF2B5EF4-FFF2-40B4-BE49-F238E27FC236}">
                <a16:creationId xmlns:a16="http://schemas.microsoft.com/office/drawing/2014/main" id="{2BB74A28-194B-0971-F242-96C40E647B03}"/>
              </a:ext>
            </a:extLst>
          </p:cNvPr>
          <p:cNvSpPr/>
          <p:nvPr/>
        </p:nvSpPr>
        <p:spPr>
          <a:xfrm>
            <a:off x="7918545" y="6040401"/>
            <a:ext cx="218975" cy="1438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5CF78FAC-85B8-95C1-186C-19A253AA4EFD}"/>
              </a:ext>
            </a:extLst>
          </p:cNvPr>
          <p:cNvGrpSpPr/>
          <p:nvPr/>
        </p:nvGrpSpPr>
        <p:grpSpPr>
          <a:xfrm>
            <a:off x="2473757" y="4758266"/>
            <a:ext cx="2417741" cy="1220492"/>
            <a:chOff x="2473757" y="4758266"/>
            <a:chExt cx="2417741" cy="1220492"/>
          </a:xfrm>
        </p:grpSpPr>
        <p:sp>
          <p:nvSpPr>
            <p:cNvPr id="24" name="Down Arrow 23">
              <a:extLst>
                <a:ext uri="{FF2B5EF4-FFF2-40B4-BE49-F238E27FC236}">
                  <a16:creationId xmlns:a16="http://schemas.microsoft.com/office/drawing/2014/main" id="{B661B6F6-0FB9-06C5-E5FD-B475A0A2A305}"/>
                </a:ext>
              </a:extLst>
            </p:cNvPr>
            <p:cNvSpPr/>
            <p:nvPr/>
          </p:nvSpPr>
          <p:spPr>
            <a:xfrm rot="10800000">
              <a:off x="2912533" y="4758266"/>
              <a:ext cx="1490133" cy="1151467"/>
            </a:xfrm>
            <a:prstGeom prst="downArrow">
              <a:avLst>
                <a:gd name="adj1" fmla="val 56136"/>
                <a:gd name="adj2" fmla="val 25936"/>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52BA9E95-3AD4-B5F1-1177-3CECD90AAF59}"/>
                </a:ext>
              </a:extLst>
            </p:cNvPr>
            <p:cNvSpPr txBox="1"/>
            <p:nvPr/>
          </p:nvSpPr>
          <p:spPr>
            <a:xfrm>
              <a:off x="2473757" y="4778429"/>
              <a:ext cx="2417741" cy="1200329"/>
            </a:xfrm>
            <a:prstGeom prst="rect">
              <a:avLst/>
            </a:prstGeom>
            <a:noFill/>
          </p:spPr>
          <p:txBody>
            <a:bodyPr wrap="square" rtlCol="0">
              <a:spAutoFit/>
            </a:bodyPr>
            <a:lstStyle/>
            <a:p>
              <a:pPr algn="ctr"/>
              <a:r>
                <a:rPr lang="en-US" b="1"/>
                <a:t>CONN_STATE</a:t>
              </a:r>
            </a:p>
            <a:p>
              <a:pPr algn="ctr"/>
              <a:r>
                <a:rPr lang="en-US" b="1"/>
                <a:t>Origin: S0</a:t>
              </a:r>
            </a:p>
            <a:p>
              <a:pPr algn="ctr"/>
              <a:r>
                <a:rPr lang="en-US" b="1"/>
                <a:t>Conn: C0</a:t>
              </a:r>
            </a:p>
            <a:p>
              <a:pPr algn="ctr"/>
              <a:r>
                <a:rPr lang="en-US" b="1"/>
                <a:t>Target: S1</a:t>
              </a:r>
            </a:p>
          </p:txBody>
        </p:sp>
      </p:grpSp>
      <p:grpSp>
        <p:nvGrpSpPr>
          <p:cNvPr id="60" name="Group 59">
            <a:extLst>
              <a:ext uri="{FF2B5EF4-FFF2-40B4-BE49-F238E27FC236}">
                <a16:creationId xmlns:a16="http://schemas.microsoft.com/office/drawing/2014/main" id="{ADDB07EC-8BB4-2288-53AF-7EE330236090}"/>
              </a:ext>
            </a:extLst>
          </p:cNvPr>
          <p:cNvGrpSpPr/>
          <p:nvPr/>
        </p:nvGrpSpPr>
        <p:grpSpPr>
          <a:xfrm>
            <a:off x="7600368" y="4707470"/>
            <a:ext cx="2417741" cy="1240691"/>
            <a:chOff x="7600368" y="4707470"/>
            <a:chExt cx="2417741" cy="1240691"/>
          </a:xfrm>
        </p:grpSpPr>
        <p:sp>
          <p:nvSpPr>
            <p:cNvPr id="57" name="Down Arrow 56">
              <a:extLst>
                <a:ext uri="{FF2B5EF4-FFF2-40B4-BE49-F238E27FC236}">
                  <a16:creationId xmlns:a16="http://schemas.microsoft.com/office/drawing/2014/main" id="{7BB44EA6-F62D-7B69-987D-D0089DC2A286}"/>
                </a:ext>
              </a:extLst>
            </p:cNvPr>
            <p:cNvSpPr/>
            <p:nvPr/>
          </p:nvSpPr>
          <p:spPr>
            <a:xfrm>
              <a:off x="8064171" y="4796694"/>
              <a:ext cx="1490133" cy="1151467"/>
            </a:xfrm>
            <a:prstGeom prst="downArrow">
              <a:avLst>
                <a:gd name="adj1" fmla="val 56136"/>
                <a:gd name="adj2" fmla="val 25936"/>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018FF939-0D31-7DF8-3B86-ECD8C5F6B5DB}"/>
                </a:ext>
              </a:extLst>
            </p:cNvPr>
            <p:cNvSpPr txBox="1"/>
            <p:nvPr/>
          </p:nvSpPr>
          <p:spPr>
            <a:xfrm>
              <a:off x="7600368" y="4707470"/>
              <a:ext cx="2417741" cy="1200329"/>
            </a:xfrm>
            <a:prstGeom prst="rect">
              <a:avLst/>
            </a:prstGeom>
            <a:noFill/>
          </p:spPr>
          <p:txBody>
            <a:bodyPr wrap="square" rtlCol="0">
              <a:spAutoFit/>
            </a:bodyPr>
            <a:lstStyle/>
            <a:p>
              <a:pPr algn="ctr"/>
              <a:r>
                <a:rPr lang="en-US" b="1"/>
                <a:t>CONN_STATE</a:t>
              </a:r>
            </a:p>
            <a:p>
              <a:pPr algn="ctr"/>
              <a:r>
                <a:rPr lang="en-US" b="1"/>
                <a:t>Origin: S0</a:t>
              </a:r>
            </a:p>
            <a:p>
              <a:pPr algn="ctr"/>
              <a:r>
                <a:rPr lang="en-US" b="1"/>
                <a:t>Conn: C0</a:t>
              </a:r>
            </a:p>
            <a:p>
              <a:pPr algn="ctr"/>
              <a:r>
                <a:rPr lang="en-US" b="1"/>
                <a:t>Target: S1</a:t>
              </a:r>
            </a:p>
          </p:txBody>
        </p:sp>
      </p:grpSp>
      <p:grpSp>
        <p:nvGrpSpPr>
          <p:cNvPr id="1025" name="Group 1024">
            <a:extLst>
              <a:ext uri="{FF2B5EF4-FFF2-40B4-BE49-F238E27FC236}">
                <a16:creationId xmlns:a16="http://schemas.microsoft.com/office/drawing/2014/main" id="{529DF556-9A4E-6F79-E451-A83959348C57}"/>
              </a:ext>
            </a:extLst>
          </p:cNvPr>
          <p:cNvGrpSpPr/>
          <p:nvPr/>
        </p:nvGrpSpPr>
        <p:grpSpPr>
          <a:xfrm>
            <a:off x="6741910" y="5600273"/>
            <a:ext cx="1395610" cy="434592"/>
            <a:chOff x="6741910" y="5600273"/>
            <a:chExt cx="1395610" cy="434592"/>
          </a:xfrm>
        </p:grpSpPr>
        <p:sp>
          <p:nvSpPr>
            <p:cNvPr id="63" name="Rectangle 62">
              <a:extLst>
                <a:ext uri="{FF2B5EF4-FFF2-40B4-BE49-F238E27FC236}">
                  <a16:creationId xmlns:a16="http://schemas.microsoft.com/office/drawing/2014/main" id="{D5C02035-20A4-2611-2A02-3D07270E9721}"/>
                </a:ext>
              </a:extLst>
            </p:cNvPr>
            <p:cNvSpPr/>
            <p:nvPr/>
          </p:nvSpPr>
          <p:spPr>
            <a:xfrm>
              <a:off x="7918545" y="5891060"/>
              <a:ext cx="218975" cy="14380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TextBox 1023">
              <a:extLst>
                <a:ext uri="{FF2B5EF4-FFF2-40B4-BE49-F238E27FC236}">
                  <a16:creationId xmlns:a16="http://schemas.microsoft.com/office/drawing/2014/main" id="{43D2970C-1BFA-F84C-98F3-04C1A7B5CC17}"/>
                </a:ext>
              </a:extLst>
            </p:cNvPr>
            <p:cNvSpPr txBox="1"/>
            <p:nvPr/>
          </p:nvSpPr>
          <p:spPr>
            <a:xfrm>
              <a:off x="6741910" y="5600273"/>
              <a:ext cx="1194174" cy="3995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C0 (20%)</a:t>
              </a:r>
            </a:p>
          </p:txBody>
        </p:sp>
      </p:grpSp>
      <p:sp>
        <p:nvSpPr>
          <p:cNvPr id="7" name="Slide Number Placeholder 6">
            <a:extLst>
              <a:ext uri="{FF2B5EF4-FFF2-40B4-BE49-F238E27FC236}">
                <a16:creationId xmlns:a16="http://schemas.microsoft.com/office/drawing/2014/main" id="{78DFF84B-2A12-7F03-9E24-DDD9508F33F1}"/>
              </a:ext>
            </a:extLst>
          </p:cNvPr>
          <p:cNvSpPr>
            <a:spLocks noGrp="1"/>
          </p:cNvSpPr>
          <p:nvPr>
            <p:ph type="sldNum" sz="quarter" idx="12"/>
          </p:nvPr>
        </p:nvSpPr>
        <p:spPr/>
        <p:txBody>
          <a:bodyPr/>
          <a:lstStyle/>
          <a:p>
            <a:fld id="{CE74A110-DBB9-CA44-8C7F-E2E29250936F}" type="slidenum">
              <a:rPr lang="en-US" smtClean="0"/>
              <a:t>73</a:t>
            </a:fld>
            <a:endParaRPr lang="en-US"/>
          </a:p>
        </p:txBody>
      </p:sp>
    </p:spTree>
    <p:extLst>
      <p:ext uri="{BB962C8B-B14F-4D97-AF65-F5344CB8AC3E}">
        <p14:creationId xmlns:p14="http://schemas.microsoft.com/office/powerpoint/2010/main" val="138829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nodeType="clickEffect">
                                  <p:stCondLst>
                                    <p:cond delay="0"/>
                                  </p:stCondLst>
                                  <p:childTnLst>
                                    <p:animEffect transition="out" filter="wipe(up)">
                                      <p:cBhvr>
                                        <p:cTn id="6" dur="500"/>
                                        <p:tgtEl>
                                          <p:spTgt spid="37"/>
                                        </p:tgtEl>
                                      </p:cBhvr>
                                    </p:animEffect>
                                    <p:set>
                                      <p:cBhvr>
                                        <p:cTn id="7" dur="1" fill="hold">
                                          <p:stCondLst>
                                            <p:cond delay="499"/>
                                          </p:stCondLst>
                                        </p:cTn>
                                        <p:tgtEl>
                                          <p:spTgt spid="37"/>
                                        </p:tgtEl>
                                        <p:attrNameLst>
                                          <p:attrName>style.visibility</p:attrName>
                                        </p:attrNameLst>
                                      </p:cBhvr>
                                      <p:to>
                                        <p:strVal val="hidden"/>
                                      </p:to>
                                    </p:set>
                                  </p:childTnLst>
                                </p:cTn>
                              </p:par>
                              <p:par>
                                <p:cTn id="8" presetID="42" presetClass="path" presetSubtype="0" accel="50000" decel="50000" fill="hold" grpId="0" nodeType="withEffect">
                                  <p:stCondLst>
                                    <p:cond delay="0"/>
                                  </p:stCondLst>
                                  <p:childTnLst>
                                    <p:animMotion origin="layout" path="M -4.16667E-7 1.85185E-6 L -4.16667E-7 0.06088 " pathEditMode="relative" rAng="0" ptsTypes="AA">
                                      <p:cBhvr>
                                        <p:cTn id="9" dur="1000" fill="hold"/>
                                        <p:tgtEl>
                                          <p:spTgt spid="29"/>
                                        </p:tgtEl>
                                        <p:attrNameLst>
                                          <p:attrName>ppt_x</p:attrName>
                                          <p:attrName>ppt_y</p:attrName>
                                        </p:attrNameLst>
                                      </p:cBhvr>
                                      <p:rCtr x="0" y="3032"/>
                                    </p:animMotion>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2"/>
                                        </p:tgtEl>
                                        <p:attrNameLst>
                                          <p:attrName>style.visibility</p:attrName>
                                        </p:attrNameLst>
                                      </p:cBhvr>
                                      <p:to>
                                        <p:strVal val="visible"/>
                                      </p:to>
                                    </p:set>
                                    <p:animEffect transition="in" filter="wipe(down)">
                                      <p:cBhvr>
                                        <p:cTn id="14" dur="500"/>
                                        <p:tgtEl>
                                          <p:spTgt spid="5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wipe(up)">
                                      <p:cBhvr>
                                        <p:cTn id="19" dur="500"/>
                                        <p:tgtEl>
                                          <p:spTgt spid="6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xit" presetSubtype="8" fill="hold" nodeType="clickEffect">
                                  <p:stCondLst>
                                    <p:cond delay="0"/>
                                  </p:stCondLst>
                                  <p:childTnLst>
                                    <p:animEffect transition="out" filter="wipe(left)">
                                      <p:cBhvr>
                                        <p:cTn id="23" dur="500"/>
                                        <p:tgtEl>
                                          <p:spTgt spid="1035"/>
                                        </p:tgtEl>
                                      </p:cBhvr>
                                    </p:animEffect>
                                    <p:set>
                                      <p:cBhvr>
                                        <p:cTn id="24" dur="1" fill="hold">
                                          <p:stCondLst>
                                            <p:cond delay="499"/>
                                          </p:stCondLst>
                                        </p:cTn>
                                        <p:tgtEl>
                                          <p:spTgt spid="103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025"/>
                                        </p:tgtEl>
                                        <p:attrNameLst>
                                          <p:attrName>style.visibility</p:attrName>
                                        </p:attrNameLst>
                                      </p:cBhvr>
                                      <p:to>
                                        <p:strVal val="visible"/>
                                      </p:to>
                                    </p:set>
                                    <p:animEffect transition="in" filter="wipe(down)">
                                      <p:cBhvr>
                                        <p:cTn id="29" dur="5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A984557E-1D25-CDA3-ECDC-1812303A6E13}"/>
              </a:ext>
            </a:extLst>
          </p:cNvPr>
          <p:cNvGrpSpPr/>
          <p:nvPr/>
        </p:nvGrpSpPr>
        <p:grpSpPr>
          <a:xfrm>
            <a:off x="1624138" y="2855877"/>
            <a:ext cx="1254464" cy="1234138"/>
            <a:chOff x="4746504" y="1547938"/>
            <a:chExt cx="1140422" cy="1121944"/>
          </a:xfrm>
        </p:grpSpPr>
        <p:pic>
          <p:nvPicPr>
            <p:cNvPr id="13" name="Picture 51" descr="A picture containing electronics, projector&#10;&#10;Description automatically generated">
              <a:extLst>
                <a:ext uri="{FF2B5EF4-FFF2-40B4-BE49-F238E27FC236}">
                  <a16:creationId xmlns:a16="http://schemas.microsoft.com/office/drawing/2014/main" id="{018620D9-3113-5E9E-BDD5-65BBAC8DF518}"/>
                </a:ext>
              </a:extLst>
            </p:cNvPr>
            <p:cNvPicPr>
              <a:picLocks noChangeAspect="1"/>
            </p:cNvPicPr>
            <p:nvPr/>
          </p:nvPicPr>
          <p:blipFill>
            <a:blip r:embed="rId2"/>
            <a:stretch>
              <a:fillRect/>
            </a:stretch>
          </p:blipFill>
          <p:spPr>
            <a:xfrm>
              <a:off x="4746504" y="1547938"/>
              <a:ext cx="1140422" cy="1121944"/>
            </a:xfrm>
            <a:prstGeom prst="rect">
              <a:avLst/>
            </a:prstGeom>
          </p:spPr>
        </p:pic>
        <p:sp>
          <p:nvSpPr>
            <p:cNvPr id="14" name="TextBox 13">
              <a:extLst>
                <a:ext uri="{FF2B5EF4-FFF2-40B4-BE49-F238E27FC236}">
                  <a16:creationId xmlns:a16="http://schemas.microsoft.com/office/drawing/2014/main" id="{581432A8-AD16-2BB0-161A-ADC7CCD33EBF}"/>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grpSp>
        <p:nvGrpSpPr>
          <p:cNvPr id="32" name="Group 31">
            <a:extLst>
              <a:ext uri="{FF2B5EF4-FFF2-40B4-BE49-F238E27FC236}">
                <a16:creationId xmlns:a16="http://schemas.microsoft.com/office/drawing/2014/main" id="{68A9A05F-CDF9-6745-097A-CFBD432C7E3E}"/>
              </a:ext>
            </a:extLst>
          </p:cNvPr>
          <p:cNvGrpSpPr/>
          <p:nvPr/>
        </p:nvGrpSpPr>
        <p:grpSpPr>
          <a:xfrm>
            <a:off x="2887483" y="2386013"/>
            <a:ext cx="2123440" cy="1926410"/>
            <a:chOff x="2887483" y="2386013"/>
            <a:chExt cx="2123440" cy="1926410"/>
          </a:xfrm>
        </p:grpSpPr>
        <p:sp>
          <p:nvSpPr>
            <p:cNvPr id="15" name="Speech Bubble: Rectangle 14">
              <a:extLst>
                <a:ext uri="{FF2B5EF4-FFF2-40B4-BE49-F238E27FC236}">
                  <a16:creationId xmlns:a16="http://schemas.microsoft.com/office/drawing/2014/main" id="{140F2635-5273-7AAF-4460-ECC7ABA3049E}"/>
                </a:ext>
              </a:extLst>
            </p:cNvPr>
            <p:cNvSpPr/>
            <p:nvPr/>
          </p:nvSpPr>
          <p:spPr>
            <a:xfrm>
              <a:off x="3087077" y="2386013"/>
              <a:ext cx="1899138" cy="1926410"/>
            </a:xfrm>
            <a:prstGeom prst="wedgeRectCallout">
              <a:avLst>
                <a:gd name="adj1" fmla="val -61985"/>
                <a:gd name="adj2" fmla="val 33246"/>
              </a:avLst>
            </a:prstGeom>
            <a:solidFill>
              <a:schemeClr val="bg1"/>
            </a:solidFill>
            <a:ln w="19050">
              <a:prstDash val="solid"/>
              <a:extLst>
                <a:ext uri="{C807C97D-BFC1-408E-A445-0C87EB9F89A2}">
                  <ask:lineSketchStyleProps xmlns:ask="http://schemas.microsoft.com/office/drawing/2018/sketchyshapes" sd="1196437406">
                    <a:custGeom>
                      <a:avLst/>
                      <a:gdLst>
                        <a:gd name="connsiteX0" fmla="*/ 0 w 1899138"/>
                        <a:gd name="connsiteY0" fmla="*/ 0 h 2883877"/>
                        <a:gd name="connsiteX1" fmla="*/ 316523 w 1899138"/>
                        <a:gd name="connsiteY1" fmla="*/ 0 h 2883877"/>
                        <a:gd name="connsiteX2" fmla="*/ 316523 w 1899138"/>
                        <a:gd name="connsiteY2" fmla="*/ 0 h 2883877"/>
                        <a:gd name="connsiteX3" fmla="*/ 791308 w 1899138"/>
                        <a:gd name="connsiteY3" fmla="*/ 0 h 2883877"/>
                        <a:gd name="connsiteX4" fmla="*/ 1345223 w 1899138"/>
                        <a:gd name="connsiteY4" fmla="*/ 0 h 2883877"/>
                        <a:gd name="connsiteX5" fmla="*/ 1899138 w 1899138"/>
                        <a:gd name="connsiteY5" fmla="*/ 0 h 2883877"/>
                        <a:gd name="connsiteX6" fmla="*/ 1899138 w 1899138"/>
                        <a:gd name="connsiteY6" fmla="*/ 510286 h 2883877"/>
                        <a:gd name="connsiteX7" fmla="*/ 1899138 w 1899138"/>
                        <a:gd name="connsiteY7" fmla="*/ 1071040 h 2883877"/>
                        <a:gd name="connsiteX8" fmla="*/ 1899138 w 1899138"/>
                        <a:gd name="connsiteY8" fmla="*/ 1682262 h 2883877"/>
                        <a:gd name="connsiteX9" fmla="*/ 1899138 w 1899138"/>
                        <a:gd name="connsiteY9" fmla="*/ 1682262 h 2883877"/>
                        <a:gd name="connsiteX10" fmla="*/ 1899138 w 1899138"/>
                        <a:gd name="connsiteY10" fmla="*/ 2021117 h 2883877"/>
                        <a:gd name="connsiteX11" fmla="*/ 1899138 w 1899138"/>
                        <a:gd name="connsiteY11" fmla="*/ 2403231 h 2883877"/>
                        <a:gd name="connsiteX12" fmla="*/ 1899138 w 1899138"/>
                        <a:gd name="connsiteY12" fmla="*/ 2883877 h 2883877"/>
                        <a:gd name="connsiteX13" fmla="*/ 1367380 w 1899138"/>
                        <a:gd name="connsiteY13" fmla="*/ 2883877 h 2883877"/>
                        <a:gd name="connsiteX14" fmla="*/ 791308 w 1899138"/>
                        <a:gd name="connsiteY14" fmla="*/ 2883877 h 2883877"/>
                        <a:gd name="connsiteX15" fmla="*/ 316523 w 1899138"/>
                        <a:gd name="connsiteY15" fmla="*/ 2883877 h 2883877"/>
                        <a:gd name="connsiteX16" fmla="*/ 316523 w 1899138"/>
                        <a:gd name="connsiteY16" fmla="*/ 2883877 h 2883877"/>
                        <a:gd name="connsiteX17" fmla="*/ 0 w 1899138"/>
                        <a:gd name="connsiteY17" fmla="*/ 2883877 h 2883877"/>
                        <a:gd name="connsiteX18" fmla="*/ 0 w 1899138"/>
                        <a:gd name="connsiteY18" fmla="*/ 2403231 h 2883877"/>
                        <a:gd name="connsiteX19" fmla="*/ -227612 w 1899138"/>
                        <a:gd name="connsiteY19" fmla="*/ 1986097 h 2883877"/>
                        <a:gd name="connsiteX20" fmla="*/ 0 w 1899138"/>
                        <a:gd name="connsiteY20" fmla="*/ 1682262 h 2883877"/>
                        <a:gd name="connsiteX21" fmla="*/ 0 w 1899138"/>
                        <a:gd name="connsiteY21" fmla="*/ 1104685 h 2883877"/>
                        <a:gd name="connsiteX22" fmla="*/ 0 w 1899138"/>
                        <a:gd name="connsiteY22" fmla="*/ 527109 h 2883877"/>
                        <a:gd name="connsiteX23" fmla="*/ 0 w 1899138"/>
                        <a:gd name="connsiteY23" fmla="*/ 0 h 2883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99138" h="2883877" fill="none" extrusionOk="0">
                          <a:moveTo>
                            <a:pt x="0" y="0"/>
                          </a:moveTo>
                          <a:cubicBezTo>
                            <a:pt x="114593" y="8475"/>
                            <a:pt x="236179" y="-13569"/>
                            <a:pt x="316523" y="0"/>
                          </a:cubicBezTo>
                          <a:lnTo>
                            <a:pt x="316523" y="0"/>
                          </a:lnTo>
                          <a:cubicBezTo>
                            <a:pt x="417172" y="23337"/>
                            <a:pt x="631304" y="-13812"/>
                            <a:pt x="791308" y="0"/>
                          </a:cubicBezTo>
                          <a:cubicBezTo>
                            <a:pt x="1005520" y="-17438"/>
                            <a:pt x="1232786" y="25225"/>
                            <a:pt x="1345223" y="0"/>
                          </a:cubicBezTo>
                          <a:cubicBezTo>
                            <a:pt x="1457661" y="-25225"/>
                            <a:pt x="1736450" y="19675"/>
                            <a:pt x="1899138" y="0"/>
                          </a:cubicBezTo>
                          <a:cubicBezTo>
                            <a:pt x="1917677" y="237911"/>
                            <a:pt x="1921476" y="383506"/>
                            <a:pt x="1899138" y="510286"/>
                          </a:cubicBezTo>
                          <a:cubicBezTo>
                            <a:pt x="1876800" y="637066"/>
                            <a:pt x="1903095" y="817959"/>
                            <a:pt x="1899138" y="1071040"/>
                          </a:cubicBezTo>
                          <a:cubicBezTo>
                            <a:pt x="1895181" y="1324121"/>
                            <a:pt x="1874554" y="1443072"/>
                            <a:pt x="1899138" y="1682262"/>
                          </a:cubicBezTo>
                          <a:lnTo>
                            <a:pt x="1899138" y="1682262"/>
                          </a:lnTo>
                          <a:cubicBezTo>
                            <a:pt x="1883490" y="1831675"/>
                            <a:pt x="1916052" y="1868373"/>
                            <a:pt x="1899138" y="2021117"/>
                          </a:cubicBezTo>
                          <a:cubicBezTo>
                            <a:pt x="1882224" y="2173862"/>
                            <a:pt x="1898618" y="2276205"/>
                            <a:pt x="1899138" y="2403231"/>
                          </a:cubicBezTo>
                          <a:cubicBezTo>
                            <a:pt x="1885163" y="2511849"/>
                            <a:pt x="1894636" y="2727352"/>
                            <a:pt x="1899138" y="2883877"/>
                          </a:cubicBezTo>
                          <a:cubicBezTo>
                            <a:pt x="1732162" y="2886979"/>
                            <a:pt x="1626192" y="2868629"/>
                            <a:pt x="1367380" y="2883877"/>
                          </a:cubicBezTo>
                          <a:cubicBezTo>
                            <a:pt x="1108568" y="2899125"/>
                            <a:pt x="961483" y="2910587"/>
                            <a:pt x="791308" y="2883877"/>
                          </a:cubicBezTo>
                          <a:cubicBezTo>
                            <a:pt x="671781" y="2876600"/>
                            <a:pt x="443976" y="2860153"/>
                            <a:pt x="316523" y="2883877"/>
                          </a:cubicBezTo>
                          <a:lnTo>
                            <a:pt x="316523" y="2883877"/>
                          </a:lnTo>
                          <a:cubicBezTo>
                            <a:pt x="175540" y="2896596"/>
                            <a:pt x="102373" y="2876365"/>
                            <a:pt x="0" y="2883877"/>
                          </a:cubicBezTo>
                          <a:cubicBezTo>
                            <a:pt x="-19192" y="2746097"/>
                            <a:pt x="10668" y="2555460"/>
                            <a:pt x="0" y="2403231"/>
                          </a:cubicBezTo>
                          <a:cubicBezTo>
                            <a:pt x="-87078" y="2244497"/>
                            <a:pt x="-128122" y="2138909"/>
                            <a:pt x="-227612" y="1986097"/>
                          </a:cubicBezTo>
                          <a:cubicBezTo>
                            <a:pt x="-161832" y="1884717"/>
                            <a:pt x="-74093" y="1782136"/>
                            <a:pt x="0" y="1682262"/>
                          </a:cubicBezTo>
                          <a:cubicBezTo>
                            <a:pt x="-25335" y="1505272"/>
                            <a:pt x="11244" y="1227265"/>
                            <a:pt x="0" y="1104685"/>
                          </a:cubicBezTo>
                          <a:cubicBezTo>
                            <a:pt x="-11244" y="982105"/>
                            <a:pt x="-22320" y="662072"/>
                            <a:pt x="0" y="527109"/>
                          </a:cubicBezTo>
                          <a:cubicBezTo>
                            <a:pt x="22320" y="392146"/>
                            <a:pt x="25596" y="172773"/>
                            <a:pt x="0" y="0"/>
                          </a:cubicBezTo>
                          <a:close/>
                        </a:path>
                        <a:path w="1899138" h="2883877" stroke="0" extrusionOk="0">
                          <a:moveTo>
                            <a:pt x="0" y="0"/>
                          </a:moveTo>
                          <a:cubicBezTo>
                            <a:pt x="87131" y="13728"/>
                            <a:pt x="170268" y="-12648"/>
                            <a:pt x="316523" y="0"/>
                          </a:cubicBezTo>
                          <a:lnTo>
                            <a:pt x="316523" y="0"/>
                          </a:lnTo>
                          <a:cubicBezTo>
                            <a:pt x="431049" y="12567"/>
                            <a:pt x="659282" y="12073"/>
                            <a:pt x="791308" y="0"/>
                          </a:cubicBezTo>
                          <a:cubicBezTo>
                            <a:pt x="1020906" y="10123"/>
                            <a:pt x="1168250" y="25894"/>
                            <a:pt x="1334145" y="0"/>
                          </a:cubicBezTo>
                          <a:cubicBezTo>
                            <a:pt x="1500040" y="-25894"/>
                            <a:pt x="1682642" y="705"/>
                            <a:pt x="1899138" y="0"/>
                          </a:cubicBezTo>
                          <a:cubicBezTo>
                            <a:pt x="1883929" y="176249"/>
                            <a:pt x="1890979" y="451523"/>
                            <a:pt x="1899138" y="577577"/>
                          </a:cubicBezTo>
                          <a:cubicBezTo>
                            <a:pt x="1907297" y="703631"/>
                            <a:pt x="1898984" y="849333"/>
                            <a:pt x="1899138" y="1087863"/>
                          </a:cubicBezTo>
                          <a:cubicBezTo>
                            <a:pt x="1899292" y="1326393"/>
                            <a:pt x="1888954" y="1431072"/>
                            <a:pt x="1899138" y="1682262"/>
                          </a:cubicBezTo>
                          <a:lnTo>
                            <a:pt x="1899138" y="1682262"/>
                          </a:lnTo>
                          <a:cubicBezTo>
                            <a:pt x="1884207" y="1854545"/>
                            <a:pt x="1895116" y="1910791"/>
                            <a:pt x="1899138" y="2049956"/>
                          </a:cubicBezTo>
                          <a:cubicBezTo>
                            <a:pt x="1903160" y="2189121"/>
                            <a:pt x="1900874" y="2273617"/>
                            <a:pt x="1899138" y="2403231"/>
                          </a:cubicBezTo>
                          <a:cubicBezTo>
                            <a:pt x="1900360" y="2549164"/>
                            <a:pt x="1894454" y="2722008"/>
                            <a:pt x="1899138" y="2883877"/>
                          </a:cubicBezTo>
                          <a:cubicBezTo>
                            <a:pt x="1719462" y="2890232"/>
                            <a:pt x="1486888" y="2864791"/>
                            <a:pt x="1378458" y="2883877"/>
                          </a:cubicBezTo>
                          <a:cubicBezTo>
                            <a:pt x="1270028" y="2902963"/>
                            <a:pt x="1077446" y="2878681"/>
                            <a:pt x="791308" y="2883877"/>
                          </a:cubicBezTo>
                          <a:cubicBezTo>
                            <a:pt x="599518" y="2876664"/>
                            <a:pt x="544277" y="2870301"/>
                            <a:pt x="316523" y="2883877"/>
                          </a:cubicBezTo>
                          <a:lnTo>
                            <a:pt x="316523" y="2883877"/>
                          </a:lnTo>
                          <a:cubicBezTo>
                            <a:pt x="191400" y="2882774"/>
                            <a:pt x="143791" y="2889293"/>
                            <a:pt x="0" y="2883877"/>
                          </a:cubicBezTo>
                          <a:cubicBezTo>
                            <a:pt x="7606" y="2753194"/>
                            <a:pt x="-23788" y="2623923"/>
                            <a:pt x="0" y="2403231"/>
                          </a:cubicBezTo>
                          <a:cubicBezTo>
                            <a:pt x="-84166" y="2205286"/>
                            <a:pt x="-184516" y="2079626"/>
                            <a:pt x="-227612" y="1986097"/>
                          </a:cubicBezTo>
                          <a:cubicBezTo>
                            <a:pt x="-116212" y="1837011"/>
                            <a:pt x="-72065" y="1803996"/>
                            <a:pt x="0" y="1682262"/>
                          </a:cubicBezTo>
                          <a:cubicBezTo>
                            <a:pt x="15426" y="1440588"/>
                            <a:pt x="-4133" y="1332076"/>
                            <a:pt x="0" y="1155153"/>
                          </a:cubicBezTo>
                          <a:cubicBezTo>
                            <a:pt x="4133" y="978230"/>
                            <a:pt x="-7683" y="883466"/>
                            <a:pt x="0" y="628044"/>
                          </a:cubicBezTo>
                          <a:cubicBezTo>
                            <a:pt x="7683" y="372622"/>
                            <a:pt x="10180" y="165994"/>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DEFD06BA-9C2F-B76B-4126-112B25C11C89}"/>
                </a:ext>
              </a:extLst>
            </p:cNvPr>
            <p:cNvCxnSpPr/>
            <p:nvPr/>
          </p:nvCxnSpPr>
          <p:spPr>
            <a:xfrm>
              <a:off x="2887483" y="3998579"/>
              <a:ext cx="212344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D5C79676-E7B8-808B-DF77-99657F165F2E}"/>
                </a:ext>
              </a:extLst>
            </p:cNvPr>
            <p:cNvSpPr/>
            <p:nvPr/>
          </p:nvSpPr>
          <p:spPr>
            <a:xfrm>
              <a:off x="3419482" y="2405056"/>
              <a:ext cx="1514475" cy="300019"/>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rPr>
                <a:t>Application</a:t>
              </a:r>
            </a:p>
            <a:p>
              <a:pPr algn="ctr"/>
              <a:endParaRPr lang="en-US" sz="900" b="1">
                <a:solidFill>
                  <a:schemeClr val="tx1"/>
                </a:solidFill>
              </a:endParaRPr>
            </a:p>
          </p:txBody>
        </p:sp>
        <p:sp>
          <p:nvSpPr>
            <p:cNvPr id="21" name="Rectangle: Rounded Corners 20">
              <a:extLst>
                <a:ext uri="{FF2B5EF4-FFF2-40B4-BE49-F238E27FC236}">
                  <a16:creationId xmlns:a16="http://schemas.microsoft.com/office/drawing/2014/main" id="{1C6F4D46-4F6E-63AE-D0BA-3CD65D80B963}"/>
                </a:ext>
              </a:extLst>
            </p:cNvPr>
            <p:cNvSpPr/>
            <p:nvPr/>
          </p:nvSpPr>
          <p:spPr>
            <a:xfrm>
              <a:off x="3419482" y="2830020"/>
              <a:ext cx="1514475" cy="978884"/>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rPr>
                <a:t>Network Stack</a:t>
              </a:r>
            </a:p>
            <a:p>
              <a:pPr algn="ctr"/>
              <a:endParaRPr lang="en-US" sz="1400" b="1">
                <a:solidFill>
                  <a:schemeClr val="tx1"/>
                </a:solidFill>
              </a:endParaRPr>
            </a:p>
            <a:p>
              <a:pPr algn="ctr"/>
              <a:endParaRPr lang="en-US" sz="1200" b="1">
                <a:solidFill>
                  <a:schemeClr val="tx1"/>
                </a:solidFill>
              </a:endParaRPr>
            </a:p>
            <a:p>
              <a:pPr algn="ctr"/>
              <a:endParaRPr lang="en-US" sz="1050" b="1">
                <a:solidFill>
                  <a:schemeClr val="tx1"/>
                </a:solidFill>
              </a:endParaRPr>
            </a:p>
            <a:p>
              <a:pPr algn="ctr"/>
              <a:endParaRPr lang="en-US" sz="1050" b="1">
                <a:solidFill>
                  <a:schemeClr val="tx1"/>
                </a:solidFill>
              </a:endParaRPr>
            </a:p>
            <a:p>
              <a:pPr algn="ctr"/>
              <a:endParaRPr lang="en-US" sz="1200" b="1">
                <a:solidFill>
                  <a:schemeClr val="tx1"/>
                </a:solidFill>
              </a:endParaRPr>
            </a:p>
          </p:txBody>
        </p:sp>
        <p:grpSp>
          <p:nvGrpSpPr>
            <p:cNvPr id="31" name="Group 30">
              <a:extLst>
                <a:ext uri="{FF2B5EF4-FFF2-40B4-BE49-F238E27FC236}">
                  <a16:creationId xmlns:a16="http://schemas.microsoft.com/office/drawing/2014/main" id="{ED1ACC2F-2FDF-DA0C-AB18-CAF61738ACD9}"/>
                </a:ext>
              </a:extLst>
            </p:cNvPr>
            <p:cNvGrpSpPr/>
            <p:nvPr/>
          </p:nvGrpSpPr>
          <p:grpSpPr>
            <a:xfrm>
              <a:off x="3432610" y="3026142"/>
              <a:ext cx="1488219" cy="742063"/>
              <a:chOff x="3431449" y="3026142"/>
              <a:chExt cx="1488219" cy="742063"/>
            </a:xfrm>
          </p:grpSpPr>
          <p:sp>
            <p:nvSpPr>
              <p:cNvPr id="22" name="Rectangle: Rounded Corners 21">
                <a:extLst>
                  <a:ext uri="{FF2B5EF4-FFF2-40B4-BE49-F238E27FC236}">
                    <a16:creationId xmlns:a16="http://schemas.microsoft.com/office/drawing/2014/main" id="{2877427E-C20F-09A0-29AA-44B3BC985068}"/>
                  </a:ext>
                </a:extLst>
              </p:cNvPr>
              <p:cNvSpPr/>
              <p:nvPr/>
            </p:nvSpPr>
            <p:spPr>
              <a:xfrm>
                <a:off x="3431449" y="3026142"/>
                <a:ext cx="740506" cy="742063"/>
              </a:xfrm>
              <a:prstGeom prst="roundRect">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TCP</a:t>
                </a:r>
              </a:p>
              <a:p>
                <a:pPr algn="ctr"/>
                <a:endParaRPr lang="en-US" sz="1200" b="1">
                  <a:solidFill>
                    <a:schemeClr val="tx1"/>
                  </a:solidFill>
                </a:endParaRPr>
              </a:p>
              <a:p>
                <a:pPr algn="ctr"/>
                <a:endParaRPr lang="en-US" sz="1200"/>
              </a:p>
              <a:p>
                <a:pPr algn="ctr"/>
                <a:endParaRPr lang="en-US" sz="1200"/>
              </a:p>
            </p:txBody>
          </p:sp>
          <p:sp>
            <p:nvSpPr>
              <p:cNvPr id="23" name="Rectangle: Rounded Corners 22">
                <a:extLst>
                  <a:ext uri="{FF2B5EF4-FFF2-40B4-BE49-F238E27FC236}">
                    <a16:creationId xmlns:a16="http://schemas.microsoft.com/office/drawing/2014/main" id="{ED97E802-509D-A07B-96F0-35CD50C2F0C4}"/>
                  </a:ext>
                </a:extLst>
              </p:cNvPr>
              <p:cNvSpPr/>
              <p:nvPr/>
            </p:nvSpPr>
            <p:spPr>
              <a:xfrm>
                <a:off x="4179162" y="3026142"/>
                <a:ext cx="740506" cy="742063"/>
              </a:xfrm>
              <a:prstGeom prst="round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err="1">
                    <a:solidFill>
                      <a:schemeClr val="tx1"/>
                    </a:solidFill>
                  </a:rPr>
                  <a:t>TCPMig</a:t>
                </a:r>
                <a:endParaRPr lang="en-US" sz="1200" b="1">
                  <a:solidFill>
                    <a:schemeClr val="tx1"/>
                  </a:solidFill>
                </a:endParaRPr>
              </a:p>
              <a:p>
                <a:pPr algn="ctr"/>
                <a:endParaRPr lang="en-US" sz="1200" b="1">
                  <a:solidFill>
                    <a:schemeClr val="tx1"/>
                  </a:solidFill>
                </a:endParaRPr>
              </a:p>
              <a:p>
                <a:pPr algn="ctr"/>
                <a:endParaRPr lang="en-US" sz="1200"/>
              </a:p>
              <a:p>
                <a:pPr algn="ctr"/>
                <a:endParaRPr lang="en-US" sz="1200"/>
              </a:p>
            </p:txBody>
          </p:sp>
        </p:grpSp>
        <p:sp>
          <p:nvSpPr>
            <p:cNvPr id="24" name="TextBox 23">
              <a:extLst>
                <a:ext uri="{FF2B5EF4-FFF2-40B4-BE49-F238E27FC236}">
                  <a16:creationId xmlns:a16="http://schemas.microsoft.com/office/drawing/2014/main" id="{9182D315-C266-E69F-9D6E-FDD58B299725}"/>
                </a:ext>
              </a:extLst>
            </p:cNvPr>
            <p:cNvSpPr txBox="1"/>
            <p:nvPr/>
          </p:nvSpPr>
          <p:spPr>
            <a:xfrm>
              <a:off x="3008560" y="3935769"/>
              <a:ext cx="531446" cy="307777"/>
            </a:xfrm>
            <a:prstGeom prst="rect">
              <a:avLst/>
            </a:prstGeom>
            <a:noFill/>
          </p:spPr>
          <p:txBody>
            <a:bodyPr wrap="square" rtlCol="0">
              <a:spAutoFit/>
            </a:bodyPr>
            <a:lstStyle/>
            <a:p>
              <a:r>
                <a:rPr lang="en-US" sz="1400" b="1"/>
                <a:t>HW</a:t>
              </a:r>
            </a:p>
          </p:txBody>
        </p:sp>
        <p:sp>
          <p:nvSpPr>
            <p:cNvPr id="25" name="TextBox 24">
              <a:extLst>
                <a:ext uri="{FF2B5EF4-FFF2-40B4-BE49-F238E27FC236}">
                  <a16:creationId xmlns:a16="http://schemas.microsoft.com/office/drawing/2014/main" id="{A8A555BC-1E60-4B2C-A69C-1D59165CD505}"/>
                </a:ext>
              </a:extLst>
            </p:cNvPr>
            <p:cNvSpPr txBox="1"/>
            <p:nvPr/>
          </p:nvSpPr>
          <p:spPr>
            <a:xfrm>
              <a:off x="3013319" y="3761340"/>
              <a:ext cx="1625357" cy="307777"/>
            </a:xfrm>
            <a:prstGeom prst="rect">
              <a:avLst/>
            </a:prstGeom>
            <a:noFill/>
          </p:spPr>
          <p:txBody>
            <a:bodyPr wrap="square" rtlCol="0">
              <a:spAutoFit/>
            </a:bodyPr>
            <a:lstStyle/>
            <a:p>
              <a:r>
                <a:rPr lang="en-US" sz="1400" b="1"/>
                <a:t>SW (</a:t>
              </a:r>
              <a:r>
                <a:rPr lang="en-US" sz="1400" b="1" err="1"/>
                <a:t>userspace</a:t>
              </a:r>
              <a:r>
                <a:rPr lang="en-US" sz="1400" b="1"/>
                <a:t>)</a:t>
              </a:r>
            </a:p>
          </p:txBody>
        </p:sp>
        <p:sp>
          <p:nvSpPr>
            <p:cNvPr id="26" name="Rectangle: Rounded Corners 25">
              <a:extLst>
                <a:ext uri="{FF2B5EF4-FFF2-40B4-BE49-F238E27FC236}">
                  <a16:creationId xmlns:a16="http://schemas.microsoft.com/office/drawing/2014/main" id="{C0BB4D14-E250-15A9-9CA7-436016164505}"/>
                </a:ext>
              </a:extLst>
            </p:cNvPr>
            <p:cNvSpPr/>
            <p:nvPr/>
          </p:nvSpPr>
          <p:spPr>
            <a:xfrm>
              <a:off x="3749279" y="4050069"/>
              <a:ext cx="854881" cy="225409"/>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rPr>
                <a:t>NIC</a:t>
              </a:r>
            </a:p>
          </p:txBody>
        </p:sp>
        <p:sp>
          <p:nvSpPr>
            <p:cNvPr id="27" name="Rectangle 26">
              <a:extLst>
                <a:ext uri="{FF2B5EF4-FFF2-40B4-BE49-F238E27FC236}">
                  <a16:creationId xmlns:a16="http://schemas.microsoft.com/office/drawing/2014/main" id="{D0C22718-4A8C-0CF9-9A89-9E66259BEC87}"/>
                </a:ext>
              </a:extLst>
            </p:cNvPr>
            <p:cNvSpPr/>
            <p:nvPr/>
          </p:nvSpPr>
          <p:spPr>
            <a:xfrm rot="10800000">
              <a:off x="3512379" y="3175858"/>
              <a:ext cx="190834" cy="43249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2883075F-CDB2-A7F6-0823-024A4CDC246C}"/>
                </a:ext>
              </a:extLst>
            </p:cNvPr>
            <p:cNvCxnSpPr>
              <a:cxnSpLocks/>
            </p:cNvCxnSpPr>
            <p:nvPr/>
          </p:nvCxnSpPr>
          <p:spPr>
            <a:xfrm>
              <a:off x="3082314" y="2739545"/>
              <a:ext cx="19103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52FD5C96-0846-5EE9-025F-CA4991C65983}"/>
                </a:ext>
              </a:extLst>
            </p:cNvPr>
            <p:cNvSpPr txBox="1"/>
            <p:nvPr/>
          </p:nvSpPr>
          <p:spPr>
            <a:xfrm>
              <a:off x="2995634" y="2678135"/>
              <a:ext cx="1625357" cy="307777"/>
            </a:xfrm>
            <a:prstGeom prst="rect">
              <a:avLst/>
            </a:prstGeom>
            <a:noFill/>
          </p:spPr>
          <p:txBody>
            <a:bodyPr wrap="square" rtlCol="0">
              <a:spAutoFit/>
            </a:bodyPr>
            <a:lstStyle/>
            <a:p>
              <a:r>
                <a:rPr lang="en-US" sz="1400" b="1" err="1"/>
                <a:t>LibOS</a:t>
              </a:r>
              <a:endParaRPr lang="en-US" sz="1400" b="1"/>
            </a:p>
          </p:txBody>
        </p:sp>
      </p:grpSp>
      <p:sp>
        <p:nvSpPr>
          <p:cNvPr id="33" name="Rectangle: Single Corner Snipped 32">
            <a:extLst>
              <a:ext uri="{FF2B5EF4-FFF2-40B4-BE49-F238E27FC236}">
                <a16:creationId xmlns:a16="http://schemas.microsoft.com/office/drawing/2014/main" id="{40B3C341-8699-A127-D816-43D36D7DB8CC}"/>
              </a:ext>
            </a:extLst>
          </p:cNvPr>
          <p:cNvSpPr/>
          <p:nvPr/>
        </p:nvSpPr>
        <p:spPr>
          <a:xfrm>
            <a:off x="3499250" y="3489059"/>
            <a:ext cx="185279" cy="146468"/>
          </a:xfrm>
          <a:prstGeom prst="snip1Rect">
            <a:avLst>
              <a:gd name="adj"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E452BE7B-1C96-1C46-7547-2EF8D7B79B64}"/>
              </a:ext>
            </a:extLst>
          </p:cNvPr>
          <p:cNvSpPr>
            <a:spLocks noGrp="1"/>
          </p:cNvSpPr>
          <p:nvPr>
            <p:ph type="sldNum" sz="quarter" idx="12"/>
          </p:nvPr>
        </p:nvSpPr>
        <p:spPr/>
        <p:txBody>
          <a:bodyPr/>
          <a:lstStyle/>
          <a:p>
            <a:fld id="{CE74A110-DBB9-CA44-8C7F-E2E29250936F}" type="slidenum">
              <a:rPr lang="en-US" smtClean="0"/>
              <a:t>74</a:t>
            </a:fld>
            <a:endParaRPr lang="en-US"/>
          </a:p>
        </p:txBody>
      </p:sp>
    </p:spTree>
    <p:extLst>
      <p:ext uri="{BB962C8B-B14F-4D97-AF65-F5344CB8AC3E}">
        <p14:creationId xmlns:p14="http://schemas.microsoft.com/office/powerpoint/2010/main" val="31525663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B1516AB-0D6A-1A41-6952-5B8528F3D4E5}"/>
              </a:ext>
            </a:extLst>
          </p:cNvPr>
          <p:cNvGrpSpPr/>
          <p:nvPr/>
        </p:nvGrpSpPr>
        <p:grpSpPr>
          <a:xfrm>
            <a:off x="2750228" y="5422844"/>
            <a:ext cx="6691545" cy="1254063"/>
            <a:chOff x="2750228" y="5422844"/>
            <a:chExt cx="6691545" cy="1254063"/>
          </a:xfrm>
        </p:grpSpPr>
        <p:grpSp>
          <p:nvGrpSpPr>
            <p:cNvPr id="3" name="Group 2">
              <a:extLst>
                <a:ext uri="{FF2B5EF4-FFF2-40B4-BE49-F238E27FC236}">
                  <a16:creationId xmlns:a16="http://schemas.microsoft.com/office/drawing/2014/main" id="{882F2547-C1E8-DA18-00ED-DE1B355766D5}"/>
                </a:ext>
              </a:extLst>
            </p:cNvPr>
            <p:cNvGrpSpPr/>
            <p:nvPr/>
          </p:nvGrpSpPr>
          <p:grpSpPr>
            <a:xfrm>
              <a:off x="2750228" y="5422844"/>
              <a:ext cx="1542959" cy="1254063"/>
              <a:chOff x="5057775" y="5417994"/>
              <a:chExt cx="1542959" cy="1254063"/>
            </a:xfrm>
          </p:grpSpPr>
          <p:grpSp>
            <p:nvGrpSpPr>
              <p:cNvPr id="9" name="Group 8">
                <a:extLst>
                  <a:ext uri="{FF2B5EF4-FFF2-40B4-BE49-F238E27FC236}">
                    <a16:creationId xmlns:a16="http://schemas.microsoft.com/office/drawing/2014/main" id="{43BE566E-97FC-CB63-1088-C688E9FE4DD0}"/>
                  </a:ext>
                </a:extLst>
              </p:cNvPr>
              <p:cNvGrpSpPr/>
              <p:nvPr/>
            </p:nvGrpSpPr>
            <p:grpSpPr>
              <a:xfrm>
                <a:off x="5346270" y="5437919"/>
                <a:ext cx="1254464" cy="1234138"/>
                <a:chOff x="4746504" y="1547938"/>
                <a:chExt cx="1140422" cy="1121944"/>
              </a:xfrm>
            </p:grpSpPr>
            <p:pic>
              <p:nvPicPr>
                <p:cNvPr id="12" name="Picture 51" descr="A picture containing electronics, projector&#10;&#10;Description automatically generated">
                  <a:extLst>
                    <a:ext uri="{FF2B5EF4-FFF2-40B4-BE49-F238E27FC236}">
                      <a16:creationId xmlns:a16="http://schemas.microsoft.com/office/drawing/2014/main" id="{53118ECE-6464-E1F5-841B-5256E00ECFC6}"/>
                    </a:ext>
                  </a:extLst>
                </p:cNvPr>
                <p:cNvPicPr>
                  <a:picLocks noChangeAspect="1"/>
                </p:cNvPicPr>
                <p:nvPr/>
              </p:nvPicPr>
              <p:blipFill>
                <a:blip r:embed="rId2"/>
                <a:stretch>
                  <a:fillRect/>
                </a:stretch>
              </p:blipFill>
              <p:spPr>
                <a:xfrm>
                  <a:off x="4746504" y="1547938"/>
                  <a:ext cx="1140422" cy="1121944"/>
                </a:xfrm>
                <a:prstGeom prst="rect">
                  <a:avLst/>
                </a:prstGeom>
              </p:spPr>
            </p:pic>
            <p:sp>
              <p:nvSpPr>
                <p:cNvPr id="16" name="TextBox 15">
                  <a:extLst>
                    <a:ext uri="{FF2B5EF4-FFF2-40B4-BE49-F238E27FC236}">
                      <a16:creationId xmlns:a16="http://schemas.microsoft.com/office/drawing/2014/main" id="{BE524DBF-8F3D-C634-28B4-42E676F508A4}"/>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sp>
            <p:nvSpPr>
              <p:cNvPr id="10" name="Rectangle 9">
                <a:extLst>
                  <a:ext uri="{FF2B5EF4-FFF2-40B4-BE49-F238E27FC236}">
                    <a16:creationId xmlns:a16="http://schemas.microsoft.com/office/drawing/2014/main" id="{2BD2D627-D7FC-264C-C860-992DA2BC9AEC}"/>
                  </a:ext>
                </a:extLst>
              </p:cNvPr>
              <p:cNvSpPr/>
              <p:nvPr/>
            </p:nvSpPr>
            <p:spPr>
              <a:xfrm>
                <a:off x="5057775" y="5417994"/>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BD485745-16AE-A68F-C565-10ED44335615}"/>
                </a:ext>
              </a:extLst>
            </p:cNvPr>
            <p:cNvGrpSpPr/>
            <p:nvPr/>
          </p:nvGrpSpPr>
          <p:grpSpPr>
            <a:xfrm>
              <a:off x="7898814" y="5422844"/>
              <a:ext cx="1542959" cy="1254063"/>
              <a:chOff x="5057775" y="5417994"/>
              <a:chExt cx="1542959" cy="1254063"/>
            </a:xfrm>
          </p:grpSpPr>
          <p:grpSp>
            <p:nvGrpSpPr>
              <p:cNvPr id="5" name="Group 4">
                <a:extLst>
                  <a:ext uri="{FF2B5EF4-FFF2-40B4-BE49-F238E27FC236}">
                    <a16:creationId xmlns:a16="http://schemas.microsoft.com/office/drawing/2014/main" id="{9326488F-0C6F-2E9B-B612-98E64E84F82E}"/>
                  </a:ext>
                </a:extLst>
              </p:cNvPr>
              <p:cNvGrpSpPr/>
              <p:nvPr/>
            </p:nvGrpSpPr>
            <p:grpSpPr>
              <a:xfrm>
                <a:off x="5346270" y="5437919"/>
                <a:ext cx="1254464" cy="1234138"/>
                <a:chOff x="4746504" y="1547938"/>
                <a:chExt cx="1140422" cy="1121944"/>
              </a:xfrm>
            </p:grpSpPr>
            <p:pic>
              <p:nvPicPr>
                <p:cNvPr id="7" name="Picture 51" descr="A picture containing electronics, projector&#10;&#10;Description automatically generated">
                  <a:extLst>
                    <a:ext uri="{FF2B5EF4-FFF2-40B4-BE49-F238E27FC236}">
                      <a16:creationId xmlns:a16="http://schemas.microsoft.com/office/drawing/2014/main" id="{B1E4BB70-443B-26B2-F4D1-F620C2986B25}"/>
                    </a:ext>
                  </a:extLst>
                </p:cNvPr>
                <p:cNvPicPr>
                  <a:picLocks noChangeAspect="1"/>
                </p:cNvPicPr>
                <p:nvPr/>
              </p:nvPicPr>
              <p:blipFill>
                <a:blip r:embed="rId2"/>
                <a:stretch>
                  <a:fillRect/>
                </a:stretch>
              </p:blipFill>
              <p:spPr>
                <a:xfrm>
                  <a:off x="4746504" y="1547938"/>
                  <a:ext cx="1140422" cy="1121944"/>
                </a:xfrm>
                <a:prstGeom prst="rect">
                  <a:avLst/>
                </a:prstGeom>
              </p:spPr>
            </p:pic>
            <p:sp>
              <p:nvSpPr>
                <p:cNvPr id="8" name="TextBox 7">
                  <a:extLst>
                    <a:ext uri="{FF2B5EF4-FFF2-40B4-BE49-F238E27FC236}">
                      <a16:creationId xmlns:a16="http://schemas.microsoft.com/office/drawing/2014/main" id="{FA55EA08-9143-D467-FED7-BA4C928696FF}"/>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sp>
            <p:nvSpPr>
              <p:cNvPr id="6" name="Rectangle 5">
                <a:extLst>
                  <a:ext uri="{FF2B5EF4-FFF2-40B4-BE49-F238E27FC236}">
                    <a16:creationId xmlns:a16="http://schemas.microsoft.com/office/drawing/2014/main" id="{6E5A13E9-D5E1-3C75-0B43-24FDF2C58B12}"/>
                  </a:ext>
                </a:extLst>
              </p:cNvPr>
              <p:cNvSpPr/>
              <p:nvPr/>
            </p:nvSpPr>
            <p:spPr>
              <a:xfrm>
                <a:off x="5057775" y="5417994"/>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0" name="Group 59">
            <a:extLst>
              <a:ext uri="{FF2B5EF4-FFF2-40B4-BE49-F238E27FC236}">
                <a16:creationId xmlns:a16="http://schemas.microsoft.com/office/drawing/2014/main" id="{A22F6D36-A2E7-7940-7C66-4FA3A198480D}"/>
              </a:ext>
            </a:extLst>
          </p:cNvPr>
          <p:cNvGrpSpPr/>
          <p:nvPr/>
        </p:nvGrpSpPr>
        <p:grpSpPr>
          <a:xfrm>
            <a:off x="896200" y="1466247"/>
            <a:ext cx="10399600" cy="3794433"/>
            <a:chOff x="1044563" y="1066975"/>
            <a:chExt cx="10399600" cy="4173876"/>
          </a:xfrm>
        </p:grpSpPr>
        <p:grpSp>
          <p:nvGrpSpPr>
            <p:cNvPr id="18" name="Group 17">
              <a:extLst>
                <a:ext uri="{FF2B5EF4-FFF2-40B4-BE49-F238E27FC236}">
                  <a16:creationId xmlns:a16="http://schemas.microsoft.com/office/drawing/2014/main" id="{F0C05C35-59F9-1B8D-6739-55A046FE04A0}"/>
                </a:ext>
              </a:extLst>
            </p:cNvPr>
            <p:cNvGrpSpPr/>
            <p:nvPr/>
          </p:nvGrpSpPr>
          <p:grpSpPr>
            <a:xfrm>
              <a:off x="7714094" y="1066975"/>
              <a:ext cx="3730069" cy="4173876"/>
              <a:chOff x="1937828" y="115631"/>
              <a:chExt cx="3730069" cy="4173876"/>
            </a:xfrm>
          </p:grpSpPr>
          <p:sp>
            <p:nvSpPr>
              <p:cNvPr id="19" name="Speech Bubble: Rectangle 18">
                <a:extLst>
                  <a:ext uri="{FF2B5EF4-FFF2-40B4-BE49-F238E27FC236}">
                    <a16:creationId xmlns:a16="http://schemas.microsoft.com/office/drawing/2014/main" id="{05F4B43D-0E52-5EA2-3CAC-E6854DC612AC}"/>
                  </a:ext>
                </a:extLst>
              </p:cNvPr>
              <p:cNvSpPr/>
              <p:nvPr/>
            </p:nvSpPr>
            <p:spPr>
              <a:xfrm>
                <a:off x="1937828" y="115631"/>
                <a:ext cx="3730069" cy="4173876"/>
              </a:xfrm>
              <a:prstGeom prst="wedgeRectCallout">
                <a:avLst>
                  <a:gd name="adj1" fmla="val -20398"/>
                  <a:gd name="adj2" fmla="val 61239"/>
                </a:avLst>
              </a:prstGeom>
              <a:solidFill>
                <a:schemeClr val="bg1"/>
              </a:solidFill>
              <a:ln w="19050">
                <a:prstDash val="solid"/>
                <a:extLst>
                  <a:ext uri="{C807C97D-BFC1-408E-A445-0C87EB9F89A2}">
                    <ask:lineSketchStyleProps xmlns:ask="http://schemas.microsoft.com/office/drawing/2018/sketchyshapes" sd="1196437406">
                      <a:custGeom>
                        <a:avLst/>
                        <a:gdLst>
                          <a:gd name="connsiteX0" fmla="*/ 0 w 1899138"/>
                          <a:gd name="connsiteY0" fmla="*/ 0 h 2883877"/>
                          <a:gd name="connsiteX1" fmla="*/ 316523 w 1899138"/>
                          <a:gd name="connsiteY1" fmla="*/ 0 h 2883877"/>
                          <a:gd name="connsiteX2" fmla="*/ 316523 w 1899138"/>
                          <a:gd name="connsiteY2" fmla="*/ 0 h 2883877"/>
                          <a:gd name="connsiteX3" fmla="*/ 791308 w 1899138"/>
                          <a:gd name="connsiteY3" fmla="*/ 0 h 2883877"/>
                          <a:gd name="connsiteX4" fmla="*/ 1345223 w 1899138"/>
                          <a:gd name="connsiteY4" fmla="*/ 0 h 2883877"/>
                          <a:gd name="connsiteX5" fmla="*/ 1899138 w 1899138"/>
                          <a:gd name="connsiteY5" fmla="*/ 0 h 2883877"/>
                          <a:gd name="connsiteX6" fmla="*/ 1899138 w 1899138"/>
                          <a:gd name="connsiteY6" fmla="*/ 510286 h 2883877"/>
                          <a:gd name="connsiteX7" fmla="*/ 1899138 w 1899138"/>
                          <a:gd name="connsiteY7" fmla="*/ 1071040 h 2883877"/>
                          <a:gd name="connsiteX8" fmla="*/ 1899138 w 1899138"/>
                          <a:gd name="connsiteY8" fmla="*/ 1682262 h 2883877"/>
                          <a:gd name="connsiteX9" fmla="*/ 1899138 w 1899138"/>
                          <a:gd name="connsiteY9" fmla="*/ 1682262 h 2883877"/>
                          <a:gd name="connsiteX10" fmla="*/ 1899138 w 1899138"/>
                          <a:gd name="connsiteY10" fmla="*/ 2021117 h 2883877"/>
                          <a:gd name="connsiteX11" fmla="*/ 1899138 w 1899138"/>
                          <a:gd name="connsiteY11" fmla="*/ 2403231 h 2883877"/>
                          <a:gd name="connsiteX12" fmla="*/ 1899138 w 1899138"/>
                          <a:gd name="connsiteY12" fmla="*/ 2883877 h 2883877"/>
                          <a:gd name="connsiteX13" fmla="*/ 1367380 w 1899138"/>
                          <a:gd name="connsiteY13" fmla="*/ 2883877 h 2883877"/>
                          <a:gd name="connsiteX14" fmla="*/ 791308 w 1899138"/>
                          <a:gd name="connsiteY14" fmla="*/ 2883877 h 2883877"/>
                          <a:gd name="connsiteX15" fmla="*/ 316523 w 1899138"/>
                          <a:gd name="connsiteY15" fmla="*/ 2883877 h 2883877"/>
                          <a:gd name="connsiteX16" fmla="*/ 316523 w 1899138"/>
                          <a:gd name="connsiteY16" fmla="*/ 2883877 h 2883877"/>
                          <a:gd name="connsiteX17" fmla="*/ 0 w 1899138"/>
                          <a:gd name="connsiteY17" fmla="*/ 2883877 h 2883877"/>
                          <a:gd name="connsiteX18" fmla="*/ 0 w 1899138"/>
                          <a:gd name="connsiteY18" fmla="*/ 2403231 h 2883877"/>
                          <a:gd name="connsiteX19" fmla="*/ -227612 w 1899138"/>
                          <a:gd name="connsiteY19" fmla="*/ 1986097 h 2883877"/>
                          <a:gd name="connsiteX20" fmla="*/ 0 w 1899138"/>
                          <a:gd name="connsiteY20" fmla="*/ 1682262 h 2883877"/>
                          <a:gd name="connsiteX21" fmla="*/ 0 w 1899138"/>
                          <a:gd name="connsiteY21" fmla="*/ 1104685 h 2883877"/>
                          <a:gd name="connsiteX22" fmla="*/ 0 w 1899138"/>
                          <a:gd name="connsiteY22" fmla="*/ 527109 h 2883877"/>
                          <a:gd name="connsiteX23" fmla="*/ 0 w 1899138"/>
                          <a:gd name="connsiteY23" fmla="*/ 0 h 2883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99138" h="2883877" fill="none" extrusionOk="0">
                            <a:moveTo>
                              <a:pt x="0" y="0"/>
                            </a:moveTo>
                            <a:cubicBezTo>
                              <a:pt x="114593" y="8475"/>
                              <a:pt x="236179" y="-13569"/>
                              <a:pt x="316523" y="0"/>
                            </a:cubicBezTo>
                            <a:lnTo>
                              <a:pt x="316523" y="0"/>
                            </a:lnTo>
                            <a:cubicBezTo>
                              <a:pt x="417172" y="23337"/>
                              <a:pt x="631304" y="-13812"/>
                              <a:pt x="791308" y="0"/>
                            </a:cubicBezTo>
                            <a:cubicBezTo>
                              <a:pt x="1005520" y="-17438"/>
                              <a:pt x="1232786" y="25225"/>
                              <a:pt x="1345223" y="0"/>
                            </a:cubicBezTo>
                            <a:cubicBezTo>
                              <a:pt x="1457661" y="-25225"/>
                              <a:pt x="1736450" y="19675"/>
                              <a:pt x="1899138" y="0"/>
                            </a:cubicBezTo>
                            <a:cubicBezTo>
                              <a:pt x="1917677" y="237911"/>
                              <a:pt x="1921476" y="383506"/>
                              <a:pt x="1899138" y="510286"/>
                            </a:cubicBezTo>
                            <a:cubicBezTo>
                              <a:pt x="1876800" y="637066"/>
                              <a:pt x="1903095" y="817959"/>
                              <a:pt x="1899138" y="1071040"/>
                            </a:cubicBezTo>
                            <a:cubicBezTo>
                              <a:pt x="1895181" y="1324121"/>
                              <a:pt x="1874554" y="1443072"/>
                              <a:pt x="1899138" y="1682262"/>
                            </a:cubicBezTo>
                            <a:lnTo>
                              <a:pt x="1899138" y="1682262"/>
                            </a:lnTo>
                            <a:cubicBezTo>
                              <a:pt x="1883490" y="1831675"/>
                              <a:pt x="1916052" y="1868373"/>
                              <a:pt x="1899138" y="2021117"/>
                            </a:cubicBezTo>
                            <a:cubicBezTo>
                              <a:pt x="1882224" y="2173862"/>
                              <a:pt x="1898618" y="2276205"/>
                              <a:pt x="1899138" y="2403231"/>
                            </a:cubicBezTo>
                            <a:cubicBezTo>
                              <a:pt x="1885163" y="2511849"/>
                              <a:pt x="1894636" y="2727352"/>
                              <a:pt x="1899138" y="2883877"/>
                            </a:cubicBezTo>
                            <a:cubicBezTo>
                              <a:pt x="1732162" y="2886979"/>
                              <a:pt x="1626192" y="2868629"/>
                              <a:pt x="1367380" y="2883877"/>
                            </a:cubicBezTo>
                            <a:cubicBezTo>
                              <a:pt x="1108568" y="2899125"/>
                              <a:pt x="961483" y="2910587"/>
                              <a:pt x="791308" y="2883877"/>
                            </a:cubicBezTo>
                            <a:cubicBezTo>
                              <a:pt x="671781" y="2876600"/>
                              <a:pt x="443976" y="2860153"/>
                              <a:pt x="316523" y="2883877"/>
                            </a:cubicBezTo>
                            <a:lnTo>
                              <a:pt x="316523" y="2883877"/>
                            </a:lnTo>
                            <a:cubicBezTo>
                              <a:pt x="175540" y="2896596"/>
                              <a:pt x="102373" y="2876365"/>
                              <a:pt x="0" y="2883877"/>
                            </a:cubicBezTo>
                            <a:cubicBezTo>
                              <a:pt x="-19192" y="2746097"/>
                              <a:pt x="10668" y="2555460"/>
                              <a:pt x="0" y="2403231"/>
                            </a:cubicBezTo>
                            <a:cubicBezTo>
                              <a:pt x="-87078" y="2244497"/>
                              <a:pt x="-128122" y="2138909"/>
                              <a:pt x="-227612" y="1986097"/>
                            </a:cubicBezTo>
                            <a:cubicBezTo>
                              <a:pt x="-161832" y="1884717"/>
                              <a:pt x="-74093" y="1782136"/>
                              <a:pt x="0" y="1682262"/>
                            </a:cubicBezTo>
                            <a:cubicBezTo>
                              <a:pt x="-25335" y="1505272"/>
                              <a:pt x="11244" y="1227265"/>
                              <a:pt x="0" y="1104685"/>
                            </a:cubicBezTo>
                            <a:cubicBezTo>
                              <a:pt x="-11244" y="982105"/>
                              <a:pt x="-22320" y="662072"/>
                              <a:pt x="0" y="527109"/>
                            </a:cubicBezTo>
                            <a:cubicBezTo>
                              <a:pt x="22320" y="392146"/>
                              <a:pt x="25596" y="172773"/>
                              <a:pt x="0" y="0"/>
                            </a:cubicBezTo>
                            <a:close/>
                          </a:path>
                          <a:path w="1899138" h="2883877" stroke="0" extrusionOk="0">
                            <a:moveTo>
                              <a:pt x="0" y="0"/>
                            </a:moveTo>
                            <a:cubicBezTo>
                              <a:pt x="87131" y="13728"/>
                              <a:pt x="170268" y="-12648"/>
                              <a:pt x="316523" y="0"/>
                            </a:cubicBezTo>
                            <a:lnTo>
                              <a:pt x="316523" y="0"/>
                            </a:lnTo>
                            <a:cubicBezTo>
                              <a:pt x="431049" y="12567"/>
                              <a:pt x="659282" y="12073"/>
                              <a:pt x="791308" y="0"/>
                            </a:cubicBezTo>
                            <a:cubicBezTo>
                              <a:pt x="1020906" y="10123"/>
                              <a:pt x="1168250" y="25894"/>
                              <a:pt x="1334145" y="0"/>
                            </a:cubicBezTo>
                            <a:cubicBezTo>
                              <a:pt x="1500040" y="-25894"/>
                              <a:pt x="1682642" y="705"/>
                              <a:pt x="1899138" y="0"/>
                            </a:cubicBezTo>
                            <a:cubicBezTo>
                              <a:pt x="1883929" y="176249"/>
                              <a:pt x="1890979" y="451523"/>
                              <a:pt x="1899138" y="577577"/>
                            </a:cubicBezTo>
                            <a:cubicBezTo>
                              <a:pt x="1907297" y="703631"/>
                              <a:pt x="1898984" y="849333"/>
                              <a:pt x="1899138" y="1087863"/>
                            </a:cubicBezTo>
                            <a:cubicBezTo>
                              <a:pt x="1899292" y="1326393"/>
                              <a:pt x="1888954" y="1431072"/>
                              <a:pt x="1899138" y="1682262"/>
                            </a:cubicBezTo>
                            <a:lnTo>
                              <a:pt x="1899138" y="1682262"/>
                            </a:lnTo>
                            <a:cubicBezTo>
                              <a:pt x="1884207" y="1854545"/>
                              <a:pt x="1895116" y="1910791"/>
                              <a:pt x="1899138" y="2049956"/>
                            </a:cubicBezTo>
                            <a:cubicBezTo>
                              <a:pt x="1903160" y="2189121"/>
                              <a:pt x="1900874" y="2273617"/>
                              <a:pt x="1899138" y="2403231"/>
                            </a:cubicBezTo>
                            <a:cubicBezTo>
                              <a:pt x="1900360" y="2549164"/>
                              <a:pt x="1894454" y="2722008"/>
                              <a:pt x="1899138" y="2883877"/>
                            </a:cubicBezTo>
                            <a:cubicBezTo>
                              <a:pt x="1719462" y="2890232"/>
                              <a:pt x="1486888" y="2864791"/>
                              <a:pt x="1378458" y="2883877"/>
                            </a:cubicBezTo>
                            <a:cubicBezTo>
                              <a:pt x="1270028" y="2902963"/>
                              <a:pt x="1077446" y="2878681"/>
                              <a:pt x="791308" y="2883877"/>
                            </a:cubicBezTo>
                            <a:cubicBezTo>
                              <a:pt x="599518" y="2876664"/>
                              <a:pt x="544277" y="2870301"/>
                              <a:pt x="316523" y="2883877"/>
                            </a:cubicBezTo>
                            <a:lnTo>
                              <a:pt x="316523" y="2883877"/>
                            </a:lnTo>
                            <a:cubicBezTo>
                              <a:pt x="191400" y="2882774"/>
                              <a:pt x="143791" y="2889293"/>
                              <a:pt x="0" y="2883877"/>
                            </a:cubicBezTo>
                            <a:cubicBezTo>
                              <a:pt x="7606" y="2753194"/>
                              <a:pt x="-23788" y="2623923"/>
                              <a:pt x="0" y="2403231"/>
                            </a:cubicBezTo>
                            <a:cubicBezTo>
                              <a:pt x="-84166" y="2205286"/>
                              <a:pt x="-184516" y="2079626"/>
                              <a:pt x="-227612" y="1986097"/>
                            </a:cubicBezTo>
                            <a:cubicBezTo>
                              <a:pt x="-116212" y="1837011"/>
                              <a:pt x="-72065" y="1803996"/>
                              <a:pt x="0" y="1682262"/>
                            </a:cubicBezTo>
                            <a:cubicBezTo>
                              <a:pt x="15426" y="1440588"/>
                              <a:pt x="-4133" y="1332076"/>
                              <a:pt x="0" y="1155153"/>
                            </a:cubicBezTo>
                            <a:cubicBezTo>
                              <a:pt x="4133" y="978230"/>
                              <a:pt x="-7683" y="883466"/>
                              <a:pt x="0" y="628044"/>
                            </a:cubicBezTo>
                            <a:cubicBezTo>
                              <a:pt x="7683" y="372622"/>
                              <a:pt x="10180" y="165994"/>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D07026F6-A8E0-8BF9-3EC6-65B22BD200E6}"/>
                  </a:ext>
                </a:extLst>
              </p:cNvPr>
              <p:cNvCxnSpPr/>
              <p:nvPr/>
            </p:nvCxnSpPr>
            <p:spPr>
              <a:xfrm>
                <a:off x="2887483" y="3998579"/>
                <a:ext cx="212344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E60795A5-8D0C-46DF-29A6-6099E9175446}"/>
                  </a:ext>
                </a:extLst>
              </p:cNvPr>
              <p:cNvSpPr/>
              <p:nvPr/>
            </p:nvSpPr>
            <p:spPr>
              <a:xfrm>
                <a:off x="3419482" y="2405056"/>
                <a:ext cx="1514475" cy="300019"/>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rPr>
                  <a:t>Application</a:t>
                </a:r>
              </a:p>
              <a:p>
                <a:pPr algn="ctr"/>
                <a:endParaRPr lang="en-US" sz="900" b="1">
                  <a:solidFill>
                    <a:schemeClr val="tx1"/>
                  </a:solidFill>
                </a:endParaRPr>
              </a:p>
            </p:txBody>
          </p:sp>
          <p:sp>
            <p:nvSpPr>
              <p:cNvPr id="35" name="Rectangle: Rounded Corners 34">
                <a:extLst>
                  <a:ext uri="{FF2B5EF4-FFF2-40B4-BE49-F238E27FC236}">
                    <a16:creationId xmlns:a16="http://schemas.microsoft.com/office/drawing/2014/main" id="{2E5927CF-CF22-26D4-0016-17CE79F3766B}"/>
                  </a:ext>
                </a:extLst>
              </p:cNvPr>
              <p:cNvSpPr/>
              <p:nvPr/>
            </p:nvSpPr>
            <p:spPr>
              <a:xfrm>
                <a:off x="3419482" y="2830020"/>
                <a:ext cx="1514475" cy="978884"/>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rPr>
                  <a:t>Network Stack</a:t>
                </a:r>
              </a:p>
              <a:p>
                <a:pPr algn="ctr"/>
                <a:endParaRPr lang="en-US" sz="1400" b="1">
                  <a:solidFill>
                    <a:schemeClr val="tx1"/>
                  </a:solidFill>
                </a:endParaRPr>
              </a:p>
              <a:p>
                <a:pPr algn="ctr"/>
                <a:endParaRPr lang="en-US" sz="1200" b="1">
                  <a:solidFill>
                    <a:schemeClr val="tx1"/>
                  </a:solidFill>
                </a:endParaRPr>
              </a:p>
              <a:p>
                <a:pPr algn="ctr"/>
                <a:endParaRPr lang="en-US" sz="1050" b="1">
                  <a:solidFill>
                    <a:schemeClr val="tx1"/>
                  </a:solidFill>
                </a:endParaRPr>
              </a:p>
              <a:p>
                <a:pPr algn="ctr"/>
                <a:endParaRPr lang="en-US" sz="1050" b="1">
                  <a:solidFill>
                    <a:schemeClr val="tx1"/>
                  </a:solidFill>
                </a:endParaRPr>
              </a:p>
              <a:p>
                <a:pPr algn="ctr"/>
                <a:endParaRPr lang="en-US" sz="1200" b="1">
                  <a:solidFill>
                    <a:schemeClr val="tx1"/>
                  </a:solidFill>
                </a:endParaRPr>
              </a:p>
            </p:txBody>
          </p:sp>
          <p:grpSp>
            <p:nvGrpSpPr>
              <p:cNvPr id="36" name="Group 35">
                <a:extLst>
                  <a:ext uri="{FF2B5EF4-FFF2-40B4-BE49-F238E27FC236}">
                    <a16:creationId xmlns:a16="http://schemas.microsoft.com/office/drawing/2014/main" id="{E2FF9D47-DD1A-9601-EC6F-AB4B79B4485B}"/>
                  </a:ext>
                </a:extLst>
              </p:cNvPr>
              <p:cNvGrpSpPr/>
              <p:nvPr/>
            </p:nvGrpSpPr>
            <p:grpSpPr>
              <a:xfrm>
                <a:off x="3432610" y="3026142"/>
                <a:ext cx="1488219" cy="742063"/>
                <a:chOff x="3431449" y="3026142"/>
                <a:chExt cx="1488219" cy="742063"/>
              </a:xfrm>
            </p:grpSpPr>
            <p:sp>
              <p:nvSpPr>
                <p:cNvPr id="43" name="Rectangle: Rounded Corners 42">
                  <a:extLst>
                    <a:ext uri="{FF2B5EF4-FFF2-40B4-BE49-F238E27FC236}">
                      <a16:creationId xmlns:a16="http://schemas.microsoft.com/office/drawing/2014/main" id="{B07362BD-ADD3-99CB-D9C2-498506BDAE62}"/>
                    </a:ext>
                  </a:extLst>
                </p:cNvPr>
                <p:cNvSpPr/>
                <p:nvPr/>
              </p:nvSpPr>
              <p:spPr>
                <a:xfrm>
                  <a:off x="3431449" y="3026142"/>
                  <a:ext cx="740506" cy="742063"/>
                </a:xfrm>
                <a:prstGeom prst="roundRect">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TCP</a:t>
                  </a:r>
                </a:p>
                <a:p>
                  <a:pPr algn="ctr"/>
                  <a:endParaRPr lang="en-US" sz="1200" b="1">
                    <a:solidFill>
                      <a:schemeClr val="tx1"/>
                    </a:solidFill>
                  </a:endParaRPr>
                </a:p>
                <a:p>
                  <a:pPr algn="ctr"/>
                  <a:endParaRPr lang="en-US" sz="1200"/>
                </a:p>
                <a:p>
                  <a:pPr algn="ctr"/>
                  <a:endParaRPr lang="en-US" sz="1200"/>
                </a:p>
              </p:txBody>
            </p:sp>
            <p:sp>
              <p:nvSpPr>
                <p:cNvPr id="44" name="Rectangle: Rounded Corners 43">
                  <a:extLst>
                    <a:ext uri="{FF2B5EF4-FFF2-40B4-BE49-F238E27FC236}">
                      <a16:creationId xmlns:a16="http://schemas.microsoft.com/office/drawing/2014/main" id="{3DED7940-D3E7-050E-0316-18028E54BB6D}"/>
                    </a:ext>
                  </a:extLst>
                </p:cNvPr>
                <p:cNvSpPr/>
                <p:nvPr/>
              </p:nvSpPr>
              <p:spPr>
                <a:xfrm>
                  <a:off x="4179162" y="3026142"/>
                  <a:ext cx="740506" cy="742063"/>
                </a:xfrm>
                <a:prstGeom prst="round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err="1">
                      <a:solidFill>
                        <a:schemeClr val="tx1"/>
                      </a:solidFill>
                    </a:rPr>
                    <a:t>TCPMig</a:t>
                  </a:r>
                  <a:endParaRPr lang="en-US" sz="1200" b="1">
                    <a:solidFill>
                      <a:schemeClr val="tx1"/>
                    </a:solidFill>
                  </a:endParaRPr>
                </a:p>
                <a:p>
                  <a:pPr algn="ctr"/>
                  <a:endParaRPr lang="en-US" sz="1200" b="1">
                    <a:solidFill>
                      <a:schemeClr val="tx1"/>
                    </a:solidFill>
                  </a:endParaRPr>
                </a:p>
                <a:p>
                  <a:pPr algn="ctr"/>
                  <a:endParaRPr lang="en-US" sz="1200"/>
                </a:p>
                <a:p>
                  <a:pPr algn="ctr"/>
                  <a:endParaRPr lang="en-US" sz="1200"/>
                </a:p>
              </p:txBody>
            </p:sp>
          </p:grpSp>
          <p:sp>
            <p:nvSpPr>
              <p:cNvPr id="37" name="TextBox 36">
                <a:extLst>
                  <a:ext uri="{FF2B5EF4-FFF2-40B4-BE49-F238E27FC236}">
                    <a16:creationId xmlns:a16="http://schemas.microsoft.com/office/drawing/2014/main" id="{BF06962D-71D9-8D4C-0BF0-AF7944FB5517}"/>
                  </a:ext>
                </a:extLst>
              </p:cNvPr>
              <p:cNvSpPr txBox="1"/>
              <p:nvPr/>
            </p:nvSpPr>
            <p:spPr>
              <a:xfrm>
                <a:off x="3008560" y="3935769"/>
                <a:ext cx="531446" cy="307777"/>
              </a:xfrm>
              <a:prstGeom prst="rect">
                <a:avLst/>
              </a:prstGeom>
              <a:noFill/>
            </p:spPr>
            <p:txBody>
              <a:bodyPr wrap="square" rtlCol="0">
                <a:spAutoFit/>
              </a:bodyPr>
              <a:lstStyle/>
              <a:p>
                <a:r>
                  <a:rPr lang="en-US" sz="1400" b="1"/>
                  <a:t>HW</a:t>
                </a:r>
              </a:p>
            </p:txBody>
          </p:sp>
          <p:sp>
            <p:nvSpPr>
              <p:cNvPr id="38" name="TextBox 37">
                <a:extLst>
                  <a:ext uri="{FF2B5EF4-FFF2-40B4-BE49-F238E27FC236}">
                    <a16:creationId xmlns:a16="http://schemas.microsoft.com/office/drawing/2014/main" id="{8882BBB2-56CA-047D-684A-B60E80064034}"/>
                  </a:ext>
                </a:extLst>
              </p:cNvPr>
              <p:cNvSpPr txBox="1"/>
              <p:nvPr/>
            </p:nvSpPr>
            <p:spPr>
              <a:xfrm>
                <a:off x="3013319" y="3761340"/>
                <a:ext cx="1625357" cy="307777"/>
              </a:xfrm>
              <a:prstGeom prst="rect">
                <a:avLst/>
              </a:prstGeom>
              <a:noFill/>
            </p:spPr>
            <p:txBody>
              <a:bodyPr wrap="square" rtlCol="0">
                <a:spAutoFit/>
              </a:bodyPr>
              <a:lstStyle/>
              <a:p>
                <a:r>
                  <a:rPr lang="en-US" sz="1400" b="1"/>
                  <a:t>SW (</a:t>
                </a:r>
                <a:r>
                  <a:rPr lang="en-US" sz="1400" b="1" err="1"/>
                  <a:t>userspace</a:t>
                </a:r>
                <a:r>
                  <a:rPr lang="en-US" sz="1400" b="1"/>
                  <a:t>)</a:t>
                </a:r>
              </a:p>
            </p:txBody>
          </p:sp>
          <p:sp>
            <p:nvSpPr>
              <p:cNvPr id="39" name="Rectangle: Rounded Corners 38">
                <a:extLst>
                  <a:ext uri="{FF2B5EF4-FFF2-40B4-BE49-F238E27FC236}">
                    <a16:creationId xmlns:a16="http://schemas.microsoft.com/office/drawing/2014/main" id="{66691DBB-ADA3-2140-0052-4DAAF3FCF285}"/>
                  </a:ext>
                </a:extLst>
              </p:cNvPr>
              <p:cNvSpPr/>
              <p:nvPr/>
            </p:nvSpPr>
            <p:spPr>
              <a:xfrm>
                <a:off x="3749279" y="4050069"/>
                <a:ext cx="854881" cy="225409"/>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rPr>
                  <a:t>NIC</a:t>
                </a:r>
              </a:p>
            </p:txBody>
          </p:sp>
          <p:sp>
            <p:nvSpPr>
              <p:cNvPr id="40" name="Rectangle 39">
                <a:extLst>
                  <a:ext uri="{FF2B5EF4-FFF2-40B4-BE49-F238E27FC236}">
                    <a16:creationId xmlns:a16="http://schemas.microsoft.com/office/drawing/2014/main" id="{39CC9C87-47B2-BCF4-1049-543E6ADECCD6}"/>
                  </a:ext>
                </a:extLst>
              </p:cNvPr>
              <p:cNvSpPr/>
              <p:nvPr/>
            </p:nvSpPr>
            <p:spPr>
              <a:xfrm rot="10800000">
                <a:off x="3512379" y="3175858"/>
                <a:ext cx="190834" cy="43249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A1655FD1-745C-04C2-9685-817727F2BEE4}"/>
                  </a:ext>
                </a:extLst>
              </p:cNvPr>
              <p:cNvCxnSpPr>
                <a:cxnSpLocks/>
              </p:cNvCxnSpPr>
              <p:nvPr/>
            </p:nvCxnSpPr>
            <p:spPr>
              <a:xfrm>
                <a:off x="3082314" y="2739545"/>
                <a:ext cx="19103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55635983-A90C-5521-A6F4-1BAC790BFADF}"/>
                  </a:ext>
                </a:extLst>
              </p:cNvPr>
              <p:cNvSpPr txBox="1"/>
              <p:nvPr/>
            </p:nvSpPr>
            <p:spPr>
              <a:xfrm>
                <a:off x="2995634" y="2678135"/>
                <a:ext cx="1625357" cy="307777"/>
              </a:xfrm>
              <a:prstGeom prst="rect">
                <a:avLst/>
              </a:prstGeom>
              <a:noFill/>
            </p:spPr>
            <p:txBody>
              <a:bodyPr wrap="square" rtlCol="0">
                <a:spAutoFit/>
              </a:bodyPr>
              <a:lstStyle/>
              <a:p>
                <a:r>
                  <a:rPr lang="en-US" sz="1400" b="1" err="1"/>
                  <a:t>LibOS</a:t>
                </a:r>
                <a:endParaRPr lang="en-US" sz="1400" b="1"/>
              </a:p>
            </p:txBody>
          </p:sp>
        </p:grpSp>
        <p:grpSp>
          <p:nvGrpSpPr>
            <p:cNvPr id="46" name="Group 45">
              <a:extLst>
                <a:ext uri="{FF2B5EF4-FFF2-40B4-BE49-F238E27FC236}">
                  <a16:creationId xmlns:a16="http://schemas.microsoft.com/office/drawing/2014/main" id="{1247A590-EEA6-7650-67AC-9B0B73509469}"/>
                </a:ext>
              </a:extLst>
            </p:cNvPr>
            <p:cNvGrpSpPr/>
            <p:nvPr/>
          </p:nvGrpSpPr>
          <p:grpSpPr>
            <a:xfrm>
              <a:off x="1044563" y="1066975"/>
              <a:ext cx="3730069" cy="4173876"/>
              <a:chOff x="1960962" y="115631"/>
              <a:chExt cx="3730069" cy="4173876"/>
            </a:xfrm>
          </p:grpSpPr>
          <p:sp>
            <p:nvSpPr>
              <p:cNvPr id="47" name="Speech Bubble: Rectangle 46">
                <a:extLst>
                  <a:ext uri="{FF2B5EF4-FFF2-40B4-BE49-F238E27FC236}">
                    <a16:creationId xmlns:a16="http://schemas.microsoft.com/office/drawing/2014/main" id="{F8FE73D9-1674-8BC4-BC24-C6F8DF561D6E}"/>
                  </a:ext>
                </a:extLst>
              </p:cNvPr>
              <p:cNvSpPr/>
              <p:nvPr/>
            </p:nvSpPr>
            <p:spPr>
              <a:xfrm flipH="1">
                <a:off x="1960962" y="115631"/>
                <a:ext cx="3730069" cy="4173876"/>
              </a:xfrm>
              <a:prstGeom prst="wedgeRectCallout">
                <a:avLst>
                  <a:gd name="adj1" fmla="val -20398"/>
                  <a:gd name="adj2" fmla="val 61239"/>
                </a:avLst>
              </a:prstGeom>
              <a:solidFill>
                <a:schemeClr val="bg1"/>
              </a:solidFill>
              <a:ln w="19050">
                <a:prstDash val="solid"/>
                <a:extLst>
                  <a:ext uri="{C807C97D-BFC1-408E-A445-0C87EB9F89A2}">
                    <ask:lineSketchStyleProps xmlns:ask="http://schemas.microsoft.com/office/drawing/2018/sketchyshapes" sd="1196437406">
                      <a:custGeom>
                        <a:avLst/>
                        <a:gdLst>
                          <a:gd name="connsiteX0" fmla="*/ 0 w 1899138"/>
                          <a:gd name="connsiteY0" fmla="*/ 0 h 2883877"/>
                          <a:gd name="connsiteX1" fmla="*/ 316523 w 1899138"/>
                          <a:gd name="connsiteY1" fmla="*/ 0 h 2883877"/>
                          <a:gd name="connsiteX2" fmla="*/ 316523 w 1899138"/>
                          <a:gd name="connsiteY2" fmla="*/ 0 h 2883877"/>
                          <a:gd name="connsiteX3" fmla="*/ 791308 w 1899138"/>
                          <a:gd name="connsiteY3" fmla="*/ 0 h 2883877"/>
                          <a:gd name="connsiteX4" fmla="*/ 1345223 w 1899138"/>
                          <a:gd name="connsiteY4" fmla="*/ 0 h 2883877"/>
                          <a:gd name="connsiteX5" fmla="*/ 1899138 w 1899138"/>
                          <a:gd name="connsiteY5" fmla="*/ 0 h 2883877"/>
                          <a:gd name="connsiteX6" fmla="*/ 1899138 w 1899138"/>
                          <a:gd name="connsiteY6" fmla="*/ 510286 h 2883877"/>
                          <a:gd name="connsiteX7" fmla="*/ 1899138 w 1899138"/>
                          <a:gd name="connsiteY7" fmla="*/ 1071040 h 2883877"/>
                          <a:gd name="connsiteX8" fmla="*/ 1899138 w 1899138"/>
                          <a:gd name="connsiteY8" fmla="*/ 1682262 h 2883877"/>
                          <a:gd name="connsiteX9" fmla="*/ 1899138 w 1899138"/>
                          <a:gd name="connsiteY9" fmla="*/ 1682262 h 2883877"/>
                          <a:gd name="connsiteX10" fmla="*/ 1899138 w 1899138"/>
                          <a:gd name="connsiteY10" fmla="*/ 2021117 h 2883877"/>
                          <a:gd name="connsiteX11" fmla="*/ 1899138 w 1899138"/>
                          <a:gd name="connsiteY11" fmla="*/ 2403231 h 2883877"/>
                          <a:gd name="connsiteX12" fmla="*/ 1899138 w 1899138"/>
                          <a:gd name="connsiteY12" fmla="*/ 2883877 h 2883877"/>
                          <a:gd name="connsiteX13" fmla="*/ 1367380 w 1899138"/>
                          <a:gd name="connsiteY13" fmla="*/ 2883877 h 2883877"/>
                          <a:gd name="connsiteX14" fmla="*/ 791308 w 1899138"/>
                          <a:gd name="connsiteY14" fmla="*/ 2883877 h 2883877"/>
                          <a:gd name="connsiteX15" fmla="*/ 316523 w 1899138"/>
                          <a:gd name="connsiteY15" fmla="*/ 2883877 h 2883877"/>
                          <a:gd name="connsiteX16" fmla="*/ 316523 w 1899138"/>
                          <a:gd name="connsiteY16" fmla="*/ 2883877 h 2883877"/>
                          <a:gd name="connsiteX17" fmla="*/ 0 w 1899138"/>
                          <a:gd name="connsiteY17" fmla="*/ 2883877 h 2883877"/>
                          <a:gd name="connsiteX18" fmla="*/ 0 w 1899138"/>
                          <a:gd name="connsiteY18" fmla="*/ 2403231 h 2883877"/>
                          <a:gd name="connsiteX19" fmla="*/ -227612 w 1899138"/>
                          <a:gd name="connsiteY19" fmla="*/ 1986097 h 2883877"/>
                          <a:gd name="connsiteX20" fmla="*/ 0 w 1899138"/>
                          <a:gd name="connsiteY20" fmla="*/ 1682262 h 2883877"/>
                          <a:gd name="connsiteX21" fmla="*/ 0 w 1899138"/>
                          <a:gd name="connsiteY21" fmla="*/ 1104685 h 2883877"/>
                          <a:gd name="connsiteX22" fmla="*/ 0 w 1899138"/>
                          <a:gd name="connsiteY22" fmla="*/ 527109 h 2883877"/>
                          <a:gd name="connsiteX23" fmla="*/ 0 w 1899138"/>
                          <a:gd name="connsiteY23" fmla="*/ 0 h 2883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99138" h="2883877" fill="none" extrusionOk="0">
                            <a:moveTo>
                              <a:pt x="0" y="0"/>
                            </a:moveTo>
                            <a:cubicBezTo>
                              <a:pt x="114593" y="8475"/>
                              <a:pt x="236179" y="-13569"/>
                              <a:pt x="316523" y="0"/>
                            </a:cubicBezTo>
                            <a:lnTo>
                              <a:pt x="316523" y="0"/>
                            </a:lnTo>
                            <a:cubicBezTo>
                              <a:pt x="417172" y="23337"/>
                              <a:pt x="631304" y="-13812"/>
                              <a:pt x="791308" y="0"/>
                            </a:cubicBezTo>
                            <a:cubicBezTo>
                              <a:pt x="1005520" y="-17438"/>
                              <a:pt x="1232786" y="25225"/>
                              <a:pt x="1345223" y="0"/>
                            </a:cubicBezTo>
                            <a:cubicBezTo>
                              <a:pt x="1457661" y="-25225"/>
                              <a:pt x="1736450" y="19675"/>
                              <a:pt x="1899138" y="0"/>
                            </a:cubicBezTo>
                            <a:cubicBezTo>
                              <a:pt x="1917677" y="237911"/>
                              <a:pt x="1921476" y="383506"/>
                              <a:pt x="1899138" y="510286"/>
                            </a:cubicBezTo>
                            <a:cubicBezTo>
                              <a:pt x="1876800" y="637066"/>
                              <a:pt x="1903095" y="817959"/>
                              <a:pt x="1899138" y="1071040"/>
                            </a:cubicBezTo>
                            <a:cubicBezTo>
                              <a:pt x="1895181" y="1324121"/>
                              <a:pt x="1874554" y="1443072"/>
                              <a:pt x="1899138" y="1682262"/>
                            </a:cubicBezTo>
                            <a:lnTo>
                              <a:pt x="1899138" y="1682262"/>
                            </a:lnTo>
                            <a:cubicBezTo>
                              <a:pt x="1883490" y="1831675"/>
                              <a:pt x="1916052" y="1868373"/>
                              <a:pt x="1899138" y="2021117"/>
                            </a:cubicBezTo>
                            <a:cubicBezTo>
                              <a:pt x="1882224" y="2173862"/>
                              <a:pt x="1898618" y="2276205"/>
                              <a:pt x="1899138" y="2403231"/>
                            </a:cubicBezTo>
                            <a:cubicBezTo>
                              <a:pt x="1885163" y="2511849"/>
                              <a:pt x="1894636" y="2727352"/>
                              <a:pt x="1899138" y="2883877"/>
                            </a:cubicBezTo>
                            <a:cubicBezTo>
                              <a:pt x="1732162" y="2886979"/>
                              <a:pt x="1626192" y="2868629"/>
                              <a:pt x="1367380" y="2883877"/>
                            </a:cubicBezTo>
                            <a:cubicBezTo>
                              <a:pt x="1108568" y="2899125"/>
                              <a:pt x="961483" y="2910587"/>
                              <a:pt x="791308" y="2883877"/>
                            </a:cubicBezTo>
                            <a:cubicBezTo>
                              <a:pt x="671781" y="2876600"/>
                              <a:pt x="443976" y="2860153"/>
                              <a:pt x="316523" y="2883877"/>
                            </a:cubicBezTo>
                            <a:lnTo>
                              <a:pt x="316523" y="2883877"/>
                            </a:lnTo>
                            <a:cubicBezTo>
                              <a:pt x="175540" y="2896596"/>
                              <a:pt x="102373" y="2876365"/>
                              <a:pt x="0" y="2883877"/>
                            </a:cubicBezTo>
                            <a:cubicBezTo>
                              <a:pt x="-19192" y="2746097"/>
                              <a:pt x="10668" y="2555460"/>
                              <a:pt x="0" y="2403231"/>
                            </a:cubicBezTo>
                            <a:cubicBezTo>
                              <a:pt x="-87078" y="2244497"/>
                              <a:pt x="-128122" y="2138909"/>
                              <a:pt x="-227612" y="1986097"/>
                            </a:cubicBezTo>
                            <a:cubicBezTo>
                              <a:pt x="-161832" y="1884717"/>
                              <a:pt x="-74093" y="1782136"/>
                              <a:pt x="0" y="1682262"/>
                            </a:cubicBezTo>
                            <a:cubicBezTo>
                              <a:pt x="-25335" y="1505272"/>
                              <a:pt x="11244" y="1227265"/>
                              <a:pt x="0" y="1104685"/>
                            </a:cubicBezTo>
                            <a:cubicBezTo>
                              <a:pt x="-11244" y="982105"/>
                              <a:pt x="-22320" y="662072"/>
                              <a:pt x="0" y="527109"/>
                            </a:cubicBezTo>
                            <a:cubicBezTo>
                              <a:pt x="22320" y="392146"/>
                              <a:pt x="25596" y="172773"/>
                              <a:pt x="0" y="0"/>
                            </a:cubicBezTo>
                            <a:close/>
                          </a:path>
                          <a:path w="1899138" h="2883877" stroke="0" extrusionOk="0">
                            <a:moveTo>
                              <a:pt x="0" y="0"/>
                            </a:moveTo>
                            <a:cubicBezTo>
                              <a:pt x="87131" y="13728"/>
                              <a:pt x="170268" y="-12648"/>
                              <a:pt x="316523" y="0"/>
                            </a:cubicBezTo>
                            <a:lnTo>
                              <a:pt x="316523" y="0"/>
                            </a:lnTo>
                            <a:cubicBezTo>
                              <a:pt x="431049" y="12567"/>
                              <a:pt x="659282" y="12073"/>
                              <a:pt x="791308" y="0"/>
                            </a:cubicBezTo>
                            <a:cubicBezTo>
                              <a:pt x="1020906" y="10123"/>
                              <a:pt x="1168250" y="25894"/>
                              <a:pt x="1334145" y="0"/>
                            </a:cubicBezTo>
                            <a:cubicBezTo>
                              <a:pt x="1500040" y="-25894"/>
                              <a:pt x="1682642" y="705"/>
                              <a:pt x="1899138" y="0"/>
                            </a:cubicBezTo>
                            <a:cubicBezTo>
                              <a:pt x="1883929" y="176249"/>
                              <a:pt x="1890979" y="451523"/>
                              <a:pt x="1899138" y="577577"/>
                            </a:cubicBezTo>
                            <a:cubicBezTo>
                              <a:pt x="1907297" y="703631"/>
                              <a:pt x="1898984" y="849333"/>
                              <a:pt x="1899138" y="1087863"/>
                            </a:cubicBezTo>
                            <a:cubicBezTo>
                              <a:pt x="1899292" y="1326393"/>
                              <a:pt x="1888954" y="1431072"/>
                              <a:pt x="1899138" y="1682262"/>
                            </a:cubicBezTo>
                            <a:lnTo>
                              <a:pt x="1899138" y="1682262"/>
                            </a:lnTo>
                            <a:cubicBezTo>
                              <a:pt x="1884207" y="1854545"/>
                              <a:pt x="1895116" y="1910791"/>
                              <a:pt x="1899138" y="2049956"/>
                            </a:cubicBezTo>
                            <a:cubicBezTo>
                              <a:pt x="1903160" y="2189121"/>
                              <a:pt x="1900874" y="2273617"/>
                              <a:pt x="1899138" y="2403231"/>
                            </a:cubicBezTo>
                            <a:cubicBezTo>
                              <a:pt x="1900360" y="2549164"/>
                              <a:pt x="1894454" y="2722008"/>
                              <a:pt x="1899138" y="2883877"/>
                            </a:cubicBezTo>
                            <a:cubicBezTo>
                              <a:pt x="1719462" y="2890232"/>
                              <a:pt x="1486888" y="2864791"/>
                              <a:pt x="1378458" y="2883877"/>
                            </a:cubicBezTo>
                            <a:cubicBezTo>
                              <a:pt x="1270028" y="2902963"/>
                              <a:pt x="1077446" y="2878681"/>
                              <a:pt x="791308" y="2883877"/>
                            </a:cubicBezTo>
                            <a:cubicBezTo>
                              <a:pt x="599518" y="2876664"/>
                              <a:pt x="544277" y="2870301"/>
                              <a:pt x="316523" y="2883877"/>
                            </a:cubicBezTo>
                            <a:lnTo>
                              <a:pt x="316523" y="2883877"/>
                            </a:lnTo>
                            <a:cubicBezTo>
                              <a:pt x="191400" y="2882774"/>
                              <a:pt x="143791" y="2889293"/>
                              <a:pt x="0" y="2883877"/>
                            </a:cubicBezTo>
                            <a:cubicBezTo>
                              <a:pt x="7606" y="2753194"/>
                              <a:pt x="-23788" y="2623923"/>
                              <a:pt x="0" y="2403231"/>
                            </a:cubicBezTo>
                            <a:cubicBezTo>
                              <a:pt x="-84166" y="2205286"/>
                              <a:pt x="-184516" y="2079626"/>
                              <a:pt x="-227612" y="1986097"/>
                            </a:cubicBezTo>
                            <a:cubicBezTo>
                              <a:pt x="-116212" y="1837011"/>
                              <a:pt x="-72065" y="1803996"/>
                              <a:pt x="0" y="1682262"/>
                            </a:cubicBezTo>
                            <a:cubicBezTo>
                              <a:pt x="15426" y="1440588"/>
                              <a:pt x="-4133" y="1332076"/>
                              <a:pt x="0" y="1155153"/>
                            </a:cubicBezTo>
                            <a:cubicBezTo>
                              <a:pt x="4133" y="978230"/>
                              <a:pt x="-7683" y="883466"/>
                              <a:pt x="0" y="628044"/>
                            </a:cubicBezTo>
                            <a:cubicBezTo>
                              <a:pt x="7683" y="372622"/>
                              <a:pt x="10180" y="165994"/>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id="{31505133-BDF2-D655-5C4D-459E3F462696}"/>
                  </a:ext>
                </a:extLst>
              </p:cNvPr>
              <p:cNvCxnSpPr/>
              <p:nvPr/>
            </p:nvCxnSpPr>
            <p:spPr>
              <a:xfrm>
                <a:off x="2887483" y="3998579"/>
                <a:ext cx="212344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 name="Rectangle: Rounded Corners 48">
                <a:extLst>
                  <a:ext uri="{FF2B5EF4-FFF2-40B4-BE49-F238E27FC236}">
                    <a16:creationId xmlns:a16="http://schemas.microsoft.com/office/drawing/2014/main" id="{6E133A1E-751C-4F2B-9555-BD83555361FE}"/>
                  </a:ext>
                </a:extLst>
              </p:cNvPr>
              <p:cNvSpPr/>
              <p:nvPr/>
            </p:nvSpPr>
            <p:spPr>
              <a:xfrm>
                <a:off x="3419482" y="2405056"/>
                <a:ext cx="1514475" cy="300019"/>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rPr>
                  <a:t>Application</a:t>
                </a:r>
              </a:p>
              <a:p>
                <a:pPr algn="ctr"/>
                <a:endParaRPr lang="en-US" sz="900" b="1">
                  <a:solidFill>
                    <a:schemeClr val="tx1"/>
                  </a:solidFill>
                </a:endParaRPr>
              </a:p>
            </p:txBody>
          </p:sp>
          <p:sp>
            <p:nvSpPr>
              <p:cNvPr id="50" name="Rectangle: Rounded Corners 49">
                <a:extLst>
                  <a:ext uri="{FF2B5EF4-FFF2-40B4-BE49-F238E27FC236}">
                    <a16:creationId xmlns:a16="http://schemas.microsoft.com/office/drawing/2014/main" id="{09D28EA6-4781-360C-A36B-5341D3722904}"/>
                  </a:ext>
                </a:extLst>
              </p:cNvPr>
              <p:cNvSpPr/>
              <p:nvPr/>
            </p:nvSpPr>
            <p:spPr>
              <a:xfrm>
                <a:off x="3419482" y="2830020"/>
                <a:ext cx="1514475" cy="978884"/>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rPr>
                  <a:t>Network Stack</a:t>
                </a:r>
              </a:p>
              <a:p>
                <a:pPr algn="ctr"/>
                <a:endParaRPr lang="en-US" sz="1400" b="1">
                  <a:solidFill>
                    <a:schemeClr val="tx1"/>
                  </a:solidFill>
                </a:endParaRPr>
              </a:p>
              <a:p>
                <a:pPr algn="ctr"/>
                <a:endParaRPr lang="en-US" sz="1200" b="1">
                  <a:solidFill>
                    <a:schemeClr val="tx1"/>
                  </a:solidFill>
                </a:endParaRPr>
              </a:p>
              <a:p>
                <a:pPr algn="ctr"/>
                <a:endParaRPr lang="en-US" sz="1050" b="1">
                  <a:solidFill>
                    <a:schemeClr val="tx1"/>
                  </a:solidFill>
                </a:endParaRPr>
              </a:p>
              <a:p>
                <a:pPr algn="ctr"/>
                <a:endParaRPr lang="en-US" sz="1050" b="1">
                  <a:solidFill>
                    <a:schemeClr val="tx1"/>
                  </a:solidFill>
                </a:endParaRPr>
              </a:p>
              <a:p>
                <a:pPr algn="ctr"/>
                <a:endParaRPr lang="en-US" sz="1200" b="1">
                  <a:solidFill>
                    <a:schemeClr val="tx1"/>
                  </a:solidFill>
                </a:endParaRPr>
              </a:p>
            </p:txBody>
          </p:sp>
          <p:grpSp>
            <p:nvGrpSpPr>
              <p:cNvPr id="51" name="Group 50">
                <a:extLst>
                  <a:ext uri="{FF2B5EF4-FFF2-40B4-BE49-F238E27FC236}">
                    <a16:creationId xmlns:a16="http://schemas.microsoft.com/office/drawing/2014/main" id="{DDC605CE-1150-946F-1606-9567E7EABFC1}"/>
                  </a:ext>
                </a:extLst>
              </p:cNvPr>
              <p:cNvGrpSpPr/>
              <p:nvPr/>
            </p:nvGrpSpPr>
            <p:grpSpPr>
              <a:xfrm>
                <a:off x="3432610" y="3026142"/>
                <a:ext cx="1488219" cy="742063"/>
                <a:chOff x="3431449" y="3026142"/>
                <a:chExt cx="1488219" cy="742063"/>
              </a:xfrm>
            </p:grpSpPr>
            <p:sp>
              <p:nvSpPr>
                <p:cNvPr id="58" name="Rectangle: Rounded Corners 57">
                  <a:extLst>
                    <a:ext uri="{FF2B5EF4-FFF2-40B4-BE49-F238E27FC236}">
                      <a16:creationId xmlns:a16="http://schemas.microsoft.com/office/drawing/2014/main" id="{2A5AECCE-51FD-66B6-BBBE-AC1001446B9F}"/>
                    </a:ext>
                  </a:extLst>
                </p:cNvPr>
                <p:cNvSpPr/>
                <p:nvPr/>
              </p:nvSpPr>
              <p:spPr>
                <a:xfrm>
                  <a:off x="3431449" y="3026142"/>
                  <a:ext cx="740506" cy="742063"/>
                </a:xfrm>
                <a:prstGeom prst="roundRect">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TCP</a:t>
                  </a:r>
                </a:p>
                <a:p>
                  <a:pPr algn="ctr"/>
                  <a:endParaRPr lang="en-US" sz="1200" b="1">
                    <a:solidFill>
                      <a:schemeClr val="tx1"/>
                    </a:solidFill>
                  </a:endParaRPr>
                </a:p>
                <a:p>
                  <a:pPr algn="ctr"/>
                  <a:endParaRPr lang="en-US" sz="1200"/>
                </a:p>
                <a:p>
                  <a:pPr algn="ctr"/>
                  <a:endParaRPr lang="en-US" sz="1200"/>
                </a:p>
              </p:txBody>
            </p:sp>
            <p:sp>
              <p:nvSpPr>
                <p:cNvPr id="59" name="Rectangle: Rounded Corners 58">
                  <a:extLst>
                    <a:ext uri="{FF2B5EF4-FFF2-40B4-BE49-F238E27FC236}">
                      <a16:creationId xmlns:a16="http://schemas.microsoft.com/office/drawing/2014/main" id="{222EE1AD-5F4A-7377-2F79-BA4EF0458DF5}"/>
                    </a:ext>
                  </a:extLst>
                </p:cNvPr>
                <p:cNvSpPr/>
                <p:nvPr/>
              </p:nvSpPr>
              <p:spPr>
                <a:xfrm>
                  <a:off x="4179162" y="3026142"/>
                  <a:ext cx="740506" cy="742063"/>
                </a:xfrm>
                <a:prstGeom prst="round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err="1">
                      <a:solidFill>
                        <a:schemeClr val="tx1"/>
                      </a:solidFill>
                    </a:rPr>
                    <a:t>TCPMig</a:t>
                  </a:r>
                  <a:endParaRPr lang="en-US" sz="1200" b="1">
                    <a:solidFill>
                      <a:schemeClr val="tx1"/>
                    </a:solidFill>
                  </a:endParaRPr>
                </a:p>
                <a:p>
                  <a:pPr algn="ctr"/>
                  <a:endParaRPr lang="en-US" sz="1200" b="1">
                    <a:solidFill>
                      <a:schemeClr val="tx1"/>
                    </a:solidFill>
                  </a:endParaRPr>
                </a:p>
                <a:p>
                  <a:pPr algn="ctr"/>
                  <a:endParaRPr lang="en-US" sz="1200"/>
                </a:p>
                <a:p>
                  <a:pPr algn="ctr"/>
                  <a:endParaRPr lang="en-US" sz="1200"/>
                </a:p>
              </p:txBody>
            </p:sp>
          </p:grpSp>
          <p:sp>
            <p:nvSpPr>
              <p:cNvPr id="52" name="TextBox 51">
                <a:extLst>
                  <a:ext uri="{FF2B5EF4-FFF2-40B4-BE49-F238E27FC236}">
                    <a16:creationId xmlns:a16="http://schemas.microsoft.com/office/drawing/2014/main" id="{12AF2FF0-3DCD-1442-BCC5-F7C6400790E8}"/>
                  </a:ext>
                </a:extLst>
              </p:cNvPr>
              <p:cNvSpPr txBox="1"/>
              <p:nvPr/>
            </p:nvSpPr>
            <p:spPr>
              <a:xfrm>
                <a:off x="3008560" y="3935769"/>
                <a:ext cx="531446" cy="307777"/>
              </a:xfrm>
              <a:prstGeom prst="rect">
                <a:avLst/>
              </a:prstGeom>
              <a:noFill/>
            </p:spPr>
            <p:txBody>
              <a:bodyPr wrap="square" rtlCol="0">
                <a:spAutoFit/>
              </a:bodyPr>
              <a:lstStyle/>
              <a:p>
                <a:r>
                  <a:rPr lang="en-US" sz="1400" b="1"/>
                  <a:t>HW</a:t>
                </a:r>
              </a:p>
            </p:txBody>
          </p:sp>
          <p:sp>
            <p:nvSpPr>
              <p:cNvPr id="53" name="TextBox 52">
                <a:extLst>
                  <a:ext uri="{FF2B5EF4-FFF2-40B4-BE49-F238E27FC236}">
                    <a16:creationId xmlns:a16="http://schemas.microsoft.com/office/drawing/2014/main" id="{3030D4E7-046F-B24B-3C1F-755743A7DE12}"/>
                  </a:ext>
                </a:extLst>
              </p:cNvPr>
              <p:cNvSpPr txBox="1"/>
              <p:nvPr/>
            </p:nvSpPr>
            <p:spPr>
              <a:xfrm>
                <a:off x="3013319" y="3761340"/>
                <a:ext cx="1625357" cy="307777"/>
              </a:xfrm>
              <a:prstGeom prst="rect">
                <a:avLst/>
              </a:prstGeom>
              <a:noFill/>
            </p:spPr>
            <p:txBody>
              <a:bodyPr wrap="square" rtlCol="0">
                <a:spAutoFit/>
              </a:bodyPr>
              <a:lstStyle/>
              <a:p>
                <a:r>
                  <a:rPr lang="en-US" sz="1400" b="1"/>
                  <a:t>SW (</a:t>
                </a:r>
                <a:r>
                  <a:rPr lang="en-US" sz="1400" b="1" err="1"/>
                  <a:t>userspace</a:t>
                </a:r>
                <a:r>
                  <a:rPr lang="en-US" sz="1400" b="1"/>
                  <a:t>)</a:t>
                </a:r>
              </a:p>
            </p:txBody>
          </p:sp>
          <p:sp>
            <p:nvSpPr>
              <p:cNvPr id="54" name="Rectangle: Rounded Corners 53">
                <a:extLst>
                  <a:ext uri="{FF2B5EF4-FFF2-40B4-BE49-F238E27FC236}">
                    <a16:creationId xmlns:a16="http://schemas.microsoft.com/office/drawing/2014/main" id="{C931CBE1-12DF-E4EC-6289-FD12D2CA9C7D}"/>
                  </a:ext>
                </a:extLst>
              </p:cNvPr>
              <p:cNvSpPr/>
              <p:nvPr/>
            </p:nvSpPr>
            <p:spPr>
              <a:xfrm>
                <a:off x="3749279" y="4050069"/>
                <a:ext cx="854881" cy="225409"/>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rPr>
                  <a:t>NIC</a:t>
                </a:r>
              </a:p>
            </p:txBody>
          </p:sp>
          <p:sp>
            <p:nvSpPr>
              <p:cNvPr id="55" name="Rectangle 54">
                <a:extLst>
                  <a:ext uri="{FF2B5EF4-FFF2-40B4-BE49-F238E27FC236}">
                    <a16:creationId xmlns:a16="http://schemas.microsoft.com/office/drawing/2014/main" id="{BC3BBCDE-F128-9637-7496-807E2F63E6DA}"/>
                  </a:ext>
                </a:extLst>
              </p:cNvPr>
              <p:cNvSpPr/>
              <p:nvPr/>
            </p:nvSpPr>
            <p:spPr>
              <a:xfrm rot="10800000">
                <a:off x="3512379" y="3175858"/>
                <a:ext cx="190834" cy="43249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a:extLst>
                  <a:ext uri="{FF2B5EF4-FFF2-40B4-BE49-F238E27FC236}">
                    <a16:creationId xmlns:a16="http://schemas.microsoft.com/office/drawing/2014/main" id="{41C52EDC-510D-BCE9-9B41-2E6F3A3B1DD0}"/>
                  </a:ext>
                </a:extLst>
              </p:cNvPr>
              <p:cNvCxnSpPr>
                <a:cxnSpLocks/>
              </p:cNvCxnSpPr>
              <p:nvPr/>
            </p:nvCxnSpPr>
            <p:spPr>
              <a:xfrm>
                <a:off x="3082314" y="2739545"/>
                <a:ext cx="19103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F92D5216-804B-EBEE-E5DE-0F9871784FD3}"/>
                  </a:ext>
                </a:extLst>
              </p:cNvPr>
              <p:cNvSpPr txBox="1"/>
              <p:nvPr/>
            </p:nvSpPr>
            <p:spPr>
              <a:xfrm>
                <a:off x="2995634" y="2678135"/>
                <a:ext cx="1625357" cy="307777"/>
              </a:xfrm>
              <a:prstGeom prst="rect">
                <a:avLst/>
              </a:prstGeom>
              <a:noFill/>
            </p:spPr>
            <p:txBody>
              <a:bodyPr wrap="square" rtlCol="0">
                <a:spAutoFit/>
              </a:bodyPr>
              <a:lstStyle/>
              <a:p>
                <a:r>
                  <a:rPr lang="en-US" sz="1400" b="1" err="1"/>
                  <a:t>LibOS</a:t>
                </a:r>
                <a:endParaRPr lang="en-US" sz="1400" b="1"/>
              </a:p>
            </p:txBody>
          </p:sp>
        </p:grpSp>
      </p:grpSp>
      <p:sp>
        <p:nvSpPr>
          <p:cNvPr id="11" name="Slide Number Placeholder 10">
            <a:extLst>
              <a:ext uri="{FF2B5EF4-FFF2-40B4-BE49-F238E27FC236}">
                <a16:creationId xmlns:a16="http://schemas.microsoft.com/office/drawing/2014/main" id="{ADC05690-17F2-BD89-6A6B-88CD115D5232}"/>
              </a:ext>
            </a:extLst>
          </p:cNvPr>
          <p:cNvSpPr>
            <a:spLocks noGrp="1"/>
          </p:cNvSpPr>
          <p:nvPr>
            <p:ph type="sldNum" sz="quarter" idx="12"/>
          </p:nvPr>
        </p:nvSpPr>
        <p:spPr/>
        <p:txBody>
          <a:bodyPr/>
          <a:lstStyle/>
          <a:p>
            <a:fld id="{CE74A110-DBB9-CA44-8C7F-E2E29250936F}" type="slidenum">
              <a:rPr lang="en-US" smtClean="0"/>
              <a:t>75</a:t>
            </a:fld>
            <a:endParaRPr lang="en-US"/>
          </a:p>
        </p:txBody>
      </p:sp>
    </p:spTree>
    <p:extLst>
      <p:ext uri="{BB962C8B-B14F-4D97-AF65-F5344CB8AC3E}">
        <p14:creationId xmlns:p14="http://schemas.microsoft.com/office/powerpoint/2010/main" val="8618394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B1516AB-0D6A-1A41-6952-5B8528F3D4E5}"/>
              </a:ext>
            </a:extLst>
          </p:cNvPr>
          <p:cNvGrpSpPr/>
          <p:nvPr/>
        </p:nvGrpSpPr>
        <p:grpSpPr>
          <a:xfrm>
            <a:off x="2750228" y="5422844"/>
            <a:ext cx="6691545" cy="1254063"/>
            <a:chOff x="2750228" y="5422844"/>
            <a:chExt cx="6691545" cy="1254063"/>
          </a:xfrm>
        </p:grpSpPr>
        <p:grpSp>
          <p:nvGrpSpPr>
            <p:cNvPr id="3" name="Group 2">
              <a:extLst>
                <a:ext uri="{FF2B5EF4-FFF2-40B4-BE49-F238E27FC236}">
                  <a16:creationId xmlns:a16="http://schemas.microsoft.com/office/drawing/2014/main" id="{882F2547-C1E8-DA18-00ED-DE1B355766D5}"/>
                </a:ext>
              </a:extLst>
            </p:cNvPr>
            <p:cNvGrpSpPr/>
            <p:nvPr/>
          </p:nvGrpSpPr>
          <p:grpSpPr>
            <a:xfrm>
              <a:off x="2750228" y="5422844"/>
              <a:ext cx="1542959" cy="1254063"/>
              <a:chOff x="5057775" y="5417994"/>
              <a:chExt cx="1542959" cy="1254063"/>
            </a:xfrm>
          </p:grpSpPr>
          <p:grpSp>
            <p:nvGrpSpPr>
              <p:cNvPr id="9" name="Group 8">
                <a:extLst>
                  <a:ext uri="{FF2B5EF4-FFF2-40B4-BE49-F238E27FC236}">
                    <a16:creationId xmlns:a16="http://schemas.microsoft.com/office/drawing/2014/main" id="{43BE566E-97FC-CB63-1088-C688E9FE4DD0}"/>
                  </a:ext>
                </a:extLst>
              </p:cNvPr>
              <p:cNvGrpSpPr/>
              <p:nvPr/>
            </p:nvGrpSpPr>
            <p:grpSpPr>
              <a:xfrm>
                <a:off x="5346270" y="5437919"/>
                <a:ext cx="1254464" cy="1234138"/>
                <a:chOff x="4746504" y="1547938"/>
                <a:chExt cx="1140422" cy="1121944"/>
              </a:xfrm>
            </p:grpSpPr>
            <p:pic>
              <p:nvPicPr>
                <p:cNvPr id="12" name="Picture 51" descr="A picture containing electronics, projector&#10;&#10;Description automatically generated">
                  <a:extLst>
                    <a:ext uri="{FF2B5EF4-FFF2-40B4-BE49-F238E27FC236}">
                      <a16:creationId xmlns:a16="http://schemas.microsoft.com/office/drawing/2014/main" id="{53118ECE-6464-E1F5-841B-5256E00ECFC6}"/>
                    </a:ext>
                  </a:extLst>
                </p:cNvPr>
                <p:cNvPicPr>
                  <a:picLocks noChangeAspect="1"/>
                </p:cNvPicPr>
                <p:nvPr/>
              </p:nvPicPr>
              <p:blipFill>
                <a:blip r:embed="rId2"/>
                <a:stretch>
                  <a:fillRect/>
                </a:stretch>
              </p:blipFill>
              <p:spPr>
                <a:xfrm>
                  <a:off x="4746504" y="1547938"/>
                  <a:ext cx="1140422" cy="1121944"/>
                </a:xfrm>
                <a:prstGeom prst="rect">
                  <a:avLst/>
                </a:prstGeom>
              </p:spPr>
            </p:pic>
            <p:sp>
              <p:nvSpPr>
                <p:cNvPr id="16" name="TextBox 15">
                  <a:extLst>
                    <a:ext uri="{FF2B5EF4-FFF2-40B4-BE49-F238E27FC236}">
                      <a16:creationId xmlns:a16="http://schemas.microsoft.com/office/drawing/2014/main" id="{BE524DBF-8F3D-C634-28B4-42E676F508A4}"/>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sp>
            <p:nvSpPr>
              <p:cNvPr id="10" name="Rectangle 9">
                <a:extLst>
                  <a:ext uri="{FF2B5EF4-FFF2-40B4-BE49-F238E27FC236}">
                    <a16:creationId xmlns:a16="http://schemas.microsoft.com/office/drawing/2014/main" id="{2BD2D627-D7FC-264C-C860-992DA2BC9AEC}"/>
                  </a:ext>
                </a:extLst>
              </p:cNvPr>
              <p:cNvSpPr/>
              <p:nvPr/>
            </p:nvSpPr>
            <p:spPr>
              <a:xfrm>
                <a:off x="5057775" y="5417994"/>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BD485745-16AE-A68F-C565-10ED44335615}"/>
                </a:ext>
              </a:extLst>
            </p:cNvPr>
            <p:cNvGrpSpPr/>
            <p:nvPr/>
          </p:nvGrpSpPr>
          <p:grpSpPr>
            <a:xfrm>
              <a:off x="7898814" y="5422844"/>
              <a:ext cx="1542959" cy="1254063"/>
              <a:chOff x="5057775" y="5417994"/>
              <a:chExt cx="1542959" cy="1254063"/>
            </a:xfrm>
          </p:grpSpPr>
          <p:grpSp>
            <p:nvGrpSpPr>
              <p:cNvPr id="5" name="Group 4">
                <a:extLst>
                  <a:ext uri="{FF2B5EF4-FFF2-40B4-BE49-F238E27FC236}">
                    <a16:creationId xmlns:a16="http://schemas.microsoft.com/office/drawing/2014/main" id="{9326488F-0C6F-2E9B-B612-98E64E84F82E}"/>
                  </a:ext>
                </a:extLst>
              </p:cNvPr>
              <p:cNvGrpSpPr/>
              <p:nvPr/>
            </p:nvGrpSpPr>
            <p:grpSpPr>
              <a:xfrm>
                <a:off x="5346270" y="5437919"/>
                <a:ext cx="1254464" cy="1234138"/>
                <a:chOff x="4746504" y="1547938"/>
                <a:chExt cx="1140422" cy="1121944"/>
              </a:xfrm>
            </p:grpSpPr>
            <p:pic>
              <p:nvPicPr>
                <p:cNvPr id="7" name="Picture 51" descr="A picture containing electronics, projector&#10;&#10;Description automatically generated">
                  <a:extLst>
                    <a:ext uri="{FF2B5EF4-FFF2-40B4-BE49-F238E27FC236}">
                      <a16:creationId xmlns:a16="http://schemas.microsoft.com/office/drawing/2014/main" id="{B1E4BB70-443B-26B2-F4D1-F620C2986B25}"/>
                    </a:ext>
                  </a:extLst>
                </p:cNvPr>
                <p:cNvPicPr>
                  <a:picLocks noChangeAspect="1"/>
                </p:cNvPicPr>
                <p:nvPr/>
              </p:nvPicPr>
              <p:blipFill>
                <a:blip r:embed="rId2"/>
                <a:stretch>
                  <a:fillRect/>
                </a:stretch>
              </p:blipFill>
              <p:spPr>
                <a:xfrm>
                  <a:off x="4746504" y="1547938"/>
                  <a:ext cx="1140422" cy="1121944"/>
                </a:xfrm>
                <a:prstGeom prst="rect">
                  <a:avLst/>
                </a:prstGeom>
              </p:spPr>
            </p:pic>
            <p:sp>
              <p:nvSpPr>
                <p:cNvPr id="8" name="TextBox 7">
                  <a:extLst>
                    <a:ext uri="{FF2B5EF4-FFF2-40B4-BE49-F238E27FC236}">
                      <a16:creationId xmlns:a16="http://schemas.microsoft.com/office/drawing/2014/main" id="{FA55EA08-9143-D467-FED7-BA4C928696FF}"/>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sp>
            <p:nvSpPr>
              <p:cNvPr id="6" name="Rectangle 5">
                <a:extLst>
                  <a:ext uri="{FF2B5EF4-FFF2-40B4-BE49-F238E27FC236}">
                    <a16:creationId xmlns:a16="http://schemas.microsoft.com/office/drawing/2014/main" id="{6E5A13E9-D5E1-3C75-0B43-24FDF2C58B12}"/>
                  </a:ext>
                </a:extLst>
              </p:cNvPr>
              <p:cNvSpPr/>
              <p:nvPr/>
            </p:nvSpPr>
            <p:spPr>
              <a:xfrm>
                <a:off x="5057775" y="5417994"/>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10">
            <a:extLst>
              <a:ext uri="{FF2B5EF4-FFF2-40B4-BE49-F238E27FC236}">
                <a16:creationId xmlns:a16="http://schemas.microsoft.com/office/drawing/2014/main" id="{19F39536-8D17-4A4B-6D79-5CC65CD85605}"/>
              </a:ext>
            </a:extLst>
          </p:cNvPr>
          <p:cNvGrpSpPr/>
          <p:nvPr/>
        </p:nvGrpSpPr>
        <p:grpSpPr>
          <a:xfrm>
            <a:off x="599793" y="1466247"/>
            <a:ext cx="10992415" cy="3794433"/>
            <a:chOff x="599792" y="1466247"/>
            <a:chExt cx="10992415" cy="3794433"/>
          </a:xfrm>
        </p:grpSpPr>
        <p:grpSp>
          <p:nvGrpSpPr>
            <p:cNvPr id="18" name="Group 17">
              <a:extLst>
                <a:ext uri="{FF2B5EF4-FFF2-40B4-BE49-F238E27FC236}">
                  <a16:creationId xmlns:a16="http://schemas.microsoft.com/office/drawing/2014/main" id="{F0C05C35-59F9-1B8D-6739-55A046FE04A0}"/>
                </a:ext>
              </a:extLst>
            </p:cNvPr>
            <p:cNvGrpSpPr/>
            <p:nvPr/>
          </p:nvGrpSpPr>
          <p:grpSpPr>
            <a:xfrm>
              <a:off x="7078823" y="1466247"/>
              <a:ext cx="4513384" cy="3794433"/>
              <a:chOff x="1937828" y="115631"/>
              <a:chExt cx="3730069" cy="4173876"/>
            </a:xfrm>
          </p:grpSpPr>
          <p:sp>
            <p:nvSpPr>
              <p:cNvPr id="19" name="Speech Bubble: Rectangle 18">
                <a:extLst>
                  <a:ext uri="{FF2B5EF4-FFF2-40B4-BE49-F238E27FC236}">
                    <a16:creationId xmlns:a16="http://schemas.microsoft.com/office/drawing/2014/main" id="{05F4B43D-0E52-5EA2-3CAC-E6854DC612AC}"/>
                  </a:ext>
                </a:extLst>
              </p:cNvPr>
              <p:cNvSpPr/>
              <p:nvPr/>
            </p:nvSpPr>
            <p:spPr>
              <a:xfrm>
                <a:off x="1937828" y="115631"/>
                <a:ext cx="3730069" cy="4173876"/>
              </a:xfrm>
              <a:prstGeom prst="wedgeRectCallout">
                <a:avLst>
                  <a:gd name="adj1" fmla="val -20398"/>
                  <a:gd name="adj2" fmla="val 61239"/>
                </a:avLst>
              </a:prstGeom>
              <a:solidFill>
                <a:schemeClr val="bg1"/>
              </a:solidFill>
              <a:ln w="19050">
                <a:prstDash val="solid"/>
                <a:extLst>
                  <a:ext uri="{C807C97D-BFC1-408E-A445-0C87EB9F89A2}">
                    <ask:lineSketchStyleProps xmlns:ask="http://schemas.microsoft.com/office/drawing/2018/sketchyshapes" sd="1196437406">
                      <a:custGeom>
                        <a:avLst/>
                        <a:gdLst>
                          <a:gd name="connsiteX0" fmla="*/ 0 w 1899138"/>
                          <a:gd name="connsiteY0" fmla="*/ 0 h 2883877"/>
                          <a:gd name="connsiteX1" fmla="*/ 316523 w 1899138"/>
                          <a:gd name="connsiteY1" fmla="*/ 0 h 2883877"/>
                          <a:gd name="connsiteX2" fmla="*/ 316523 w 1899138"/>
                          <a:gd name="connsiteY2" fmla="*/ 0 h 2883877"/>
                          <a:gd name="connsiteX3" fmla="*/ 791308 w 1899138"/>
                          <a:gd name="connsiteY3" fmla="*/ 0 h 2883877"/>
                          <a:gd name="connsiteX4" fmla="*/ 1345223 w 1899138"/>
                          <a:gd name="connsiteY4" fmla="*/ 0 h 2883877"/>
                          <a:gd name="connsiteX5" fmla="*/ 1899138 w 1899138"/>
                          <a:gd name="connsiteY5" fmla="*/ 0 h 2883877"/>
                          <a:gd name="connsiteX6" fmla="*/ 1899138 w 1899138"/>
                          <a:gd name="connsiteY6" fmla="*/ 510286 h 2883877"/>
                          <a:gd name="connsiteX7" fmla="*/ 1899138 w 1899138"/>
                          <a:gd name="connsiteY7" fmla="*/ 1071040 h 2883877"/>
                          <a:gd name="connsiteX8" fmla="*/ 1899138 w 1899138"/>
                          <a:gd name="connsiteY8" fmla="*/ 1682262 h 2883877"/>
                          <a:gd name="connsiteX9" fmla="*/ 1899138 w 1899138"/>
                          <a:gd name="connsiteY9" fmla="*/ 1682262 h 2883877"/>
                          <a:gd name="connsiteX10" fmla="*/ 1899138 w 1899138"/>
                          <a:gd name="connsiteY10" fmla="*/ 2021117 h 2883877"/>
                          <a:gd name="connsiteX11" fmla="*/ 1899138 w 1899138"/>
                          <a:gd name="connsiteY11" fmla="*/ 2403231 h 2883877"/>
                          <a:gd name="connsiteX12" fmla="*/ 1899138 w 1899138"/>
                          <a:gd name="connsiteY12" fmla="*/ 2883877 h 2883877"/>
                          <a:gd name="connsiteX13" fmla="*/ 1367380 w 1899138"/>
                          <a:gd name="connsiteY13" fmla="*/ 2883877 h 2883877"/>
                          <a:gd name="connsiteX14" fmla="*/ 791308 w 1899138"/>
                          <a:gd name="connsiteY14" fmla="*/ 2883877 h 2883877"/>
                          <a:gd name="connsiteX15" fmla="*/ 316523 w 1899138"/>
                          <a:gd name="connsiteY15" fmla="*/ 2883877 h 2883877"/>
                          <a:gd name="connsiteX16" fmla="*/ 316523 w 1899138"/>
                          <a:gd name="connsiteY16" fmla="*/ 2883877 h 2883877"/>
                          <a:gd name="connsiteX17" fmla="*/ 0 w 1899138"/>
                          <a:gd name="connsiteY17" fmla="*/ 2883877 h 2883877"/>
                          <a:gd name="connsiteX18" fmla="*/ 0 w 1899138"/>
                          <a:gd name="connsiteY18" fmla="*/ 2403231 h 2883877"/>
                          <a:gd name="connsiteX19" fmla="*/ -227612 w 1899138"/>
                          <a:gd name="connsiteY19" fmla="*/ 1986097 h 2883877"/>
                          <a:gd name="connsiteX20" fmla="*/ 0 w 1899138"/>
                          <a:gd name="connsiteY20" fmla="*/ 1682262 h 2883877"/>
                          <a:gd name="connsiteX21" fmla="*/ 0 w 1899138"/>
                          <a:gd name="connsiteY21" fmla="*/ 1104685 h 2883877"/>
                          <a:gd name="connsiteX22" fmla="*/ 0 w 1899138"/>
                          <a:gd name="connsiteY22" fmla="*/ 527109 h 2883877"/>
                          <a:gd name="connsiteX23" fmla="*/ 0 w 1899138"/>
                          <a:gd name="connsiteY23" fmla="*/ 0 h 2883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99138" h="2883877" fill="none" extrusionOk="0">
                            <a:moveTo>
                              <a:pt x="0" y="0"/>
                            </a:moveTo>
                            <a:cubicBezTo>
                              <a:pt x="114593" y="8475"/>
                              <a:pt x="236179" y="-13569"/>
                              <a:pt x="316523" y="0"/>
                            </a:cubicBezTo>
                            <a:lnTo>
                              <a:pt x="316523" y="0"/>
                            </a:lnTo>
                            <a:cubicBezTo>
                              <a:pt x="417172" y="23337"/>
                              <a:pt x="631304" y="-13812"/>
                              <a:pt x="791308" y="0"/>
                            </a:cubicBezTo>
                            <a:cubicBezTo>
                              <a:pt x="1005520" y="-17438"/>
                              <a:pt x="1232786" y="25225"/>
                              <a:pt x="1345223" y="0"/>
                            </a:cubicBezTo>
                            <a:cubicBezTo>
                              <a:pt x="1457661" y="-25225"/>
                              <a:pt x="1736450" y="19675"/>
                              <a:pt x="1899138" y="0"/>
                            </a:cubicBezTo>
                            <a:cubicBezTo>
                              <a:pt x="1917677" y="237911"/>
                              <a:pt x="1921476" y="383506"/>
                              <a:pt x="1899138" y="510286"/>
                            </a:cubicBezTo>
                            <a:cubicBezTo>
                              <a:pt x="1876800" y="637066"/>
                              <a:pt x="1903095" y="817959"/>
                              <a:pt x="1899138" y="1071040"/>
                            </a:cubicBezTo>
                            <a:cubicBezTo>
                              <a:pt x="1895181" y="1324121"/>
                              <a:pt x="1874554" y="1443072"/>
                              <a:pt x="1899138" y="1682262"/>
                            </a:cubicBezTo>
                            <a:lnTo>
                              <a:pt x="1899138" y="1682262"/>
                            </a:lnTo>
                            <a:cubicBezTo>
                              <a:pt x="1883490" y="1831675"/>
                              <a:pt x="1916052" y="1868373"/>
                              <a:pt x="1899138" y="2021117"/>
                            </a:cubicBezTo>
                            <a:cubicBezTo>
                              <a:pt x="1882224" y="2173862"/>
                              <a:pt x="1898618" y="2276205"/>
                              <a:pt x="1899138" y="2403231"/>
                            </a:cubicBezTo>
                            <a:cubicBezTo>
                              <a:pt x="1885163" y="2511849"/>
                              <a:pt x="1894636" y="2727352"/>
                              <a:pt x="1899138" y="2883877"/>
                            </a:cubicBezTo>
                            <a:cubicBezTo>
                              <a:pt x="1732162" y="2886979"/>
                              <a:pt x="1626192" y="2868629"/>
                              <a:pt x="1367380" y="2883877"/>
                            </a:cubicBezTo>
                            <a:cubicBezTo>
                              <a:pt x="1108568" y="2899125"/>
                              <a:pt x="961483" y="2910587"/>
                              <a:pt x="791308" y="2883877"/>
                            </a:cubicBezTo>
                            <a:cubicBezTo>
                              <a:pt x="671781" y="2876600"/>
                              <a:pt x="443976" y="2860153"/>
                              <a:pt x="316523" y="2883877"/>
                            </a:cubicBezTo>
                            <a:lnTo>
                              <a:pt x="316523" y="2883877"/>
                            </a:lnTo>
                            <a:cubicBezTo>
                              <a:pt x="175540" y="2896596"/>
                              <a:pt x="102373" y="2876365"/>
                              <a:pt x="0" y="2883877"/>
                            </a:cubicBezTo>
                            <a:cubicBezTo>
                              <a:pt x="-19192" y="2746097"/>
                              <a:pt x="10668" y="2555460"/>
                              <a:pt x="0" y="2403231"/>
                            </a:cubicBezTo>
                            <a:cubicBezTo>
                              <a:pt x="-87078" y="2244497"/>
                              <a:pt x="-128122" y="2138909"/>
                              <a:pt x="-227612" y="1986097"/>
                            </a:cubicBezTo>
                            <a:cubicBezTo>
                              <a:pt x="-161832" y="1884717"/>
                              <a:pt x="-74093" y="1782136"/>
                              <a:pt x="0" y="1682262"/>
                            </a:cubicBezTo>
                            <a:cubicBezTo>
                              <a:pt x="-25335" y="1505272"/>
                              <a:pt x="11244" y="1227265"/>
                              <a:pt x="0" y="1104685"/>
                            </a:cubicBezTo>
                            <a:cubicBezTo>
                              <a:pt x="-11244" y="982105"/>
                              <a:pt x="-22320" y="662072"/>
                              <a:pt x="0" y="527109"/>
                            </a:cubicBezTo>
                            <a:cubicBezTo>
                              <a:pt x="22320" y="392146"/>
                              <a:pt x="25596" y="172773"/>
                              <a:pt x="0" y="0"/>
                            </a:cubicBezTo>
                            <a:close/>
                          </a:path>
                          <a:path w="1899138" h="2883877" stroke="0" extrusionOk="0">
                            <a:moveTo>
                              <a:pt x="0" y="0"/>
                            </a:moveTo>
                            <a:cubicBezTo>
                              <a:pt x="87131" y="13728"/>
                              <a:pt x="170268" y="-12648"/>
                              <a:pt x="316523" y="0"/>
                            </a:cubicBezTo>
                            <a:lnTo>
                              <a:pt x="316523" y="0"/>
                            </a:lnTo>
                            <a:cubicBezTo>
                              <a:pt x="431049" y="12567"/>
                              <a:pt x="659282" y="12073"/>
                              <a:pt x="791308" y="0"/>
                            </a:cubicBezTo>
                            <a:cubicBezTo>
                              <a:pt x="1020906" y="10123"/>
                              <a:pt x="1168250" y="25894"/>
                              <a:pt x="1334145" y="0"/>
                            </a:cubicBezTo>
                            <a:cubicBezTo>
                              <a:pt x="1500040" y="-25894"/>
                              <a:pt x="1682642" y="705"/>
                              <a:pt x="1899138" y="0"/>
                            </a:cubicBezTo>
                            <a:cubicBezTo>
                              <a:pt x="1883929" y="176249"/>
                              <a:pt x="1890979" y="451523"/>
                              <a:pt x="1899138" y="577577"/>
                            </a:cubicBezTo>
                            <a:cubicBezTo>
                              <a:pt x="1907297" y="703631"/>
                              <a:pt x="1898984" y="849333"/>
                              <a:pt x="1899138" y="1087863"/>
                            </a:cubicBezTo>
                            <a:cubicBezTo>
                              <a:pt x="1899292" y="1326393"/>
                              <a:pt x="1888954" y="1431072"/>
                              <a:pt x="1899138" y="1682262"/>
                            </a:cubicBezTo>
                            <a:lnTo>
                              <a:pt x="1899138" y="1682262"/>
                            </a:lnTo>
                            <a:cubicBezTo>
                              <a:pt x="1884207" y="1854545"/>
                              <a:pt x="1895116" y="1910791"/>
                              <a:pt x="1899138" y="2049956"/>
                            </a:cubicBezTo>
                            <a:cubicBezTo>
                              <a:pt x="1903160" y="2189121"/>
                              <a:pt x="1900874" y="2273617"/>
                              <a:pt x="1899138" y="2403231"/>
                            </a:cubicBezTo>
                            <a:cubicBezTo>
                              <a:pt x="1900360" y="2549164"/>
                              <a:pt x="1894454" y="2722008"/>
                              <a:pt x="1899138" y="2883877"/>
                            </a:cubicBezTo>
                            <a:cubicBezTo>
                              <a:pt x="1719462" y="2890232"/>
                              <a:pt x="1486888" y="2864791"/>
                              <a:pt x="1378458" y="2883877"/>
                            </a:cubicBezTo>
                            <a:cubicBezTo>
                              <a:pt x="1270028" y="2902963"/>
                              <a:pt x="1077446" y="2878681"/>
                              <a:pt x="791308" y="2883877"/>
                            </a:cubicBezTo>
                            <a:cubicBezTo>
                              <a:pt x="599518" y="2876664"/>
                              <a:pt x="544277" y="2870301"/>
                              <a:pt x="316523" y="2883877"/>
                            </a:cubicBezTo>
                            <a:lnTo>
                              <a:pt x="316523" y="2883877"/>
                            </a:lnTo>
                            <a:cubicBezTo>
                              <a:pt x="191400" y="2882774"/>
                              <a:pt x="143791" y="2889293"/>
                              <a:pt x="0" y="2883877"/>
                            </a:cubicBezTo>
                            <a:cubicBezTo>
                              <a:pt x="7606" y="2753194"/>
                              <a:pt x="-23788" y="2623923"/>
                              <a:pt x="0" y="2403231"/>
                            </a:cubicBezTo>
                            <a:cubicBezTo>
                              <a:pt x="-84166" y="2205286"/>
                              <a:pt x="-184516" y="2079626"/>
                              <a:pt x="-227612" y="1986097"/>
                            </a:cubicBezTo>
                            <a:cubicBezTo>
                              <a:pt x="-116212" y="1837011"/>
                              <a:pt x="-72065" y="1803996"/>
                              <a:pt x="0" y="1682262"/>
                            </a:cubicBezTo>
                            <a:cubicBezTo>
                              <a:pt x="15426" y="1440588"/>
                              <a:pt x="-4133" y="1332076"/>
                              <a:pt x="0" y="1155153"/>
                            </a:cubicBezTo>
                            <a:cubicBezTo>
                              <a:pt x="4133" y="978230"/>
                              <a:pt x="-7683" y="883466"/>
                              <a:pt x="0" y="628044"/>
                            </a:cubicBezTo>
                            <a:cubicBezTo>
                              <a:pt x="7683" y="372622"/>
                              <a:pt x="10180" y="165994"/>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D07026F6-A8E0-8BF9-3EC6-65B22BD200E6}"/>
                  </a:ext>
                </a:extLst>
              </p:cNvPr>
              <p:cNvCxnSpPr/>
              <p:nvPr/>
            </p:nvCxnSpPr>
            <p:spPr>
              <a:xfrm>
                <a:off x="2887483" y="3998579"/>
                <a:ext cx="212344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E60795A5-8D0C-46DF-29A6-6099E9175446}"/>
                  </a:ext>
                </a:extLst>
              </p:cNvPr>
              <p:cNvSpPr/>
              <p:nvPr/>
            </p:nvSpPr>
            <p:spPr>
              <a:xfrm>
                <a:off x="3419482" y="2405056"/>
                <a:ext cx="1514475" cy="300019"/>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rPr>
                  <a:t>Application</a:t>
                </a:r>
              </a:p>
              <a:p>
                <a:pPr algn="ctr"/>
                <a:endParaRPr lang="en-US" sz="900" b="1">
                  <a:solidFill>
                    <a:schemeClr val="tx1"/>
                  </a:solidFill>
                </a:endParaRPr>
              </a:p>
            </p:txBody>
          </p:sp>
          <p:sp>
            <p:nvSpPr>
              <p:cNvPr id="35" name="Rectangle: Rounded Corners 34">
                <a:extLst>
                  <a:ext uri="{FF2B5EF4-FFF2-40B4-BE49-F238E27FC236}">
                    <a16:creationId xmlns:a16="http://schemas.microsoft.com/office/drawing/2014/main" id="{2E5927CF-CF22-26D4-0016-17CE79F3766B}"/>
                  </a:ext>
                </a:extLst>
              </p:cNvPr>
              <p:cNvSpPr/>
              <p:nvPr/>
            </p:nvSpPr>
            <p:spPr>
              <a:xfrm>
                <a:off x="3419482" y="2830020"/>
                <a:ext cx="1514475" cy="978884"/>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rPr>
                  <a:t>Network Stack</a:t>
                </a:r>
              </a:p>
              <a:p>
                <a:pPr algn="ctr"/>
                <a:endParaRPr lang="en-US" sz="1400" b="1">
                  <a:solidFill>
                    <a:schemeClr val="tx1"/>
                  </a:solidFill>
                </a:endParaRPr>
              </a:p>
              <a:p>
                <a:pPr algn="ctr"/>
                <a:endParaRPr lang="en-US" sz="1200" b="1">
                  <a:solidFill>
                    <a:schemeClr val="tx1"/>
                  </a:solidFill>
                </a:endParaRPr>
              </a:p>
              <a:p>
                <a:pPr algn="ctr"/>
                <a:endParaRPr lang="en-US" sz="1050" b="1">
                  <a:solidFill>
                    <a:schemeClr val="tx1"/>
                  </a:solidFill>
                </a:endParaRPr>
              </a:p>
              <a:p>
                <a:pPr algn="ctr"/>
                <a:endParaRPr lang="en-US" sz="1050" b="1">
                  <a:solidFill>
                    <a:schemeClr val="tx1"/>
                  </a:solidFill>
                </a:endParaRPr>
              </a:p>
              <a:p>
                <a:pPr algn="ctr"/>
                <a:endParaRPr lang="en-US" sz="1200" b="1">
                  <a:solidFill>
                    <a:schemeClr val="tx1"/>
                  </a:solidFill>
                </a:endParaRPr>
              </a:p>
            </p:txBody>
          </p:sp>
          <p:grpSp>
            <p:nvGrpSpPr>
              <p:cNvPr id="36" name="Group 35">
                <a:extLst>
                  <a:ext uri="{FF2B5EF4-FFF2-40B4-BE49-F238E27FC236}">
                    <a16:creationId xmlns:a16="http://schemas.microsoft.com/office/drawing/2014/main" id="{E2FF9D47-DD1A-9601-EC6F-AB4B79B4485B}"/>
                  </a:ext>
                </a:extLst>
              </p:cNvPr>
              <p:cNvGrpSpPr/>
              <p:nvPr/>
            </p:nvGrpSpPr>
            <p:grpSpPr>
              <a:xfrm>
                <a:off x="3432610" y="3026142"/>
                <a:ext cx="1488219" cy="742063"/>
                <a:chOff x="3431449" y="3026142"/>
                <a:chExt cx="1488219" cy="742063"/>
              </a:xfrm>
            </p:grpSpPr>
            <p:sp>
              <p:nvSpPr>
                <p:cNvPr id="43" name="Rectangle: Rounded Corners 42">
                  <a:extLst>
                    <a:ext uri="{FF2B5EF4-FFF2-40B4-BE49-F238E27FC236}">
                      <a16:creationId xmlns:a16="http://schemas.microsoft.com/office/drawing/2014/main" id="{B07362BD-ADD3-99CB-D9C2-498506BDAE62}"/>
                    </a:ext>
                  </a:extLst>
                </p:cNvPr>
                <p:cNvSpPr/>
                <p:nvPr/>
              </p:nvSpPr>
              <p:spPr>
                <a:xfrm>
                  <a:off x="3431449" y="3026142"/>
                  <a:ext cx="740506" cy="742063"/>
                </a:xfrm>
                <a:prstGeom prst="roundRect">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TCP</a:t>
                  </a:r>
                </a:p>
                <a:p>
                  <a:pPr algn="ctr"/>
                  <a:endParaRPr lang="en-US" sz="1200" b="1">
                    <a:solidFill>
                      <a:schemeClr val="tx1"/>
                    </a:solidFill>
                  </a:endParaRPr>
                </a:p>
                <a:p>
                  <a:pPr algn="ctr"/>
                  <a:endParaRPr lang="en-US" sz="1200"/>
                </a:p>
                <a:p>
                  <a:pPr algn="ctr"/>
                  <a:endParaRPr lang="en-US" sz="1200"/>
                </a:p>
              </p:txBody>
            </p:sp>
            <p:sp>
              <p:nvSpPr>
                <p:cNvPr id="44" name="Rectangle: Rounded Corners 43">
                  <a:extLst>
                    <a:ext uri="{FF2B5EF4-FFF2-40B4-BE49-F238E27FC236}">
                      <a16:creationId xmlns:a16="http://schemas.microsoft.com/office/drawing/2014/main" id="{3DED7940-D3E7-050E-0316-18028E54BB6D}"/>
                    </a:ext>
                  </a:extLst>
                </p:cNvPr>
                <p:cNvSpPr/>
                <p:nvPr/>
              </p:nvSpPr>
              <p:spPr>
                <a:xfrm>
                  <a:off x="4179162" y="3026142"/>
                  <a:ext cx="740506" cy="742063"/>
                </a:xfrm>
                <a:prstGeom prst="round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err="1">
                      <a:solidFill>
                        <a:schemeClr val="tx1"/>
                      </a:solidFill>
                    </a:rPr>
                    <a:t>TCPMig</a:t>
                  </a:r>
                  <a:endParaRPr lang="en-US" sz="1200" b="1">
                    <a:solidFill>
                      <a:schemeClr val="tx1"/>
                    </a:solidFill>
                  </a:endParaRPr>
                </a:p>
                <a:p>
                  <a:pPr algn="ctr"/>
                  <a:endParaRPr lang="en-US" sz="1200" b="1">
                    <a:solidFill>
                      <a:schemeClr val="tx1"/>
                    </a:solidFill>
                  </a:endParaRPr>
                </a:p>
                <a:p>
                  <a:pPr algn="ctr"/>
                  <a:endParaRPr lang="en-US" sz="1200"/>
                </a:p>
                <a:p>
                  <a:pPr algn="ctr"/>
                  <a:endParaRPr lang="en-US" sz="1200"/>
                </a:p>
              </p:txBody>
            </p:sp>
          </p:grpSp>
          <p:sp>
            <p:nvSpPr>
              <p:cNvPr id="37" name="TextBox 36">
                <a:extLst>
                  <a:ext uri="{FF2B5EF4-FFF2-40B4-BE49-F238E27FC236}">
                    <a16:creationId xmlns:a16="http://schemas.microsoft.com/office/drawing/2014/main" id="{BF06962D-71D9-8D4C-0BF0-AF7944FB5517}"/>
                  </a:ext>
                </a:extLst>
              </p:cNvPr>
              <p:cNvSpPr txBox="1"/>
              <p:nvPr/>
            </p:nvSpPr>
            <p:spPr>
              <a:xfrm>
                <a:off x="3008560" y="3935769"/>
                <a:ext cx="531446" cy="307777"/>
              </a:xfrm>
              <a:prstGeom prst="rect">
                <a:avLst/>
              </a:prstGeom>
              <a:noFill/>
            </p:spPr>
            <p:txBody>
              <a:bodyPr wrap="square" rtlCol="0">
                <a:spAutoFit/>
              </a:bodyPr>
              <a:lstStyle/>
              <a:p>
                <a:r>
                  <a:rPr lang="en-US" sz="1400" b="1"/>
                  <a:t>HW</a:t>
                </a:r>
              </a:p>
            </p:txBody>
          </p:sp>
          <p:sp>
            <p:nvSpPr>
              <p:cNvPr id="38" name="TextBox 37">
                <a:extLst>
                  <a:ext uri="{FF2B5EF4-FFF2-40B4-BE49-F238E27FC236}">
                    <a16:creationId xmlns:a16="http://schemas.microsoft.com/office/drawing/2014/main" id="{8882BBB2-56CA-047D-684A-B60E80064034}"/>
                  </a:ext>
                </a:extLst>
              </p:cNvPr>
              <p:cNvSpPr txBox="1"/>
              <p:nvPr/>
            </p:nvSpPr>
            <p:spPr>
              <a:xfrm>
                <a:off x="3013319" y="3761340"/>
                <a:ext cx="1625357" cy="307777"/>
              </a:xfrm>
              <a:prstGeom prst="rect">
                <a:avLst/>
              </a:prstGeom>
              <a:noFill/>
            </p:spPr>
            <p:txBody>
              <a:bodyPr wrap="square" rtlCol="0">
                <a:spAutoFit/>
              </a:bodyPr>
              <a:lstStyle/>
              <a:p>
                <a:r>
                  <a:rPr lang="en-US" sz="1400" b="1"/>
                  <a:t>SW (</a:t>
                </a:r>
                <a:r>
                  <a:rPr lang="en-US" sz="1400" b="1" err="1"/>
                  <a:t>userspace</a:t>
                </a:r>
                <a:r>
                  <a:rPr lang="en-US" sz="1400" b="1"/>
                  <a:t>)</a:t>
                </a:r>
              </a:p>
            </p:txBody>
          </p:sp>
          <p:sp>
            <p:nvSpPr>
              <p:cNvPr id="39" name="Rectangle: Rounded Corners 38">
                <a:extLst>
                  <a:ext uri="{FF2B5EF4-FFF2-40B4-BE49-F238E27FC236}">
                    <a16:creationId xmlns:a16="http://schemas.microsoft.com/office/drawing/2014/main" id="{66691DBB-ADA3-2140-0052-4DAAF3FCF285}"/>
                  </a:ext>
                </a:extLst>
              </p:cNvPr>
              <p:cNvSpPr/>
              <p:nvPr/>
            </p:nvSpPr>
            <p:spPr>
              <a:xfrm>
                <a:off x="3749279" y="4050069"/>
                <a:ext cx="854881" cy="225409"/>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rPr>
                  <a:t>NIC</a:t>
                </a:r>
              </a:p>
            </p:txBody>
          </p:sp>
          <p:sp>
            <p:nvSpPr>
              <p:cNvPr id="40" name="Rectangle 39">
                <a:extLst>
                  <a:ext uri="{FF2B5EF4-FFF2-40B4-BE49-F238E27FC236}">
                    <a16:creationId xmlns:a16="http://schemas.microsoft.com/office/drawing/2014/main" id="{39CC9C87-47B2-BCF4-1049-543E6ADECCD6}"/>
                  </a:ext>
                </a:extLst>
              </p:cNvPr>
              <p:cNvSpPr/>
              <p:nvPr/>
            </p:nvSpPr>
            <p:spPr>
              <a:xfrm rot="10800000">
                <a:off x="3512379" y="3175858"/>
                <a:ext cx="190834" cy="43249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A1655FD1-745C-04C2-9685-817727F2BEE4}"/>
                  </a:ext>
                </a:extLst>
              </p:cNvPr>
              <p:cNvCxnSpPr>
                <a:cxnSpLocks/>
              </p:cNvCxnSpPr>
              <p:nvPr/>
            </p:nvCxnSpPr>
            <p:spPr>
              <a:xfrm>
                <a:off x="3082314" y="2739545"/>
                <a:ext cx="19103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55635983-A90C-5521-A6F4-1BAC790BFADF}"/>
                  </a:ext>
                </a:extLst>
              </p:cNvPr>
              <p:cNvSpPr txBox="1"/>
              <p:nvPr/>
            </p:nvSpPr>
            <p:spPr>
              <a:xfrm>
                <a:off x="2995634" y="2678135"/>
                <a:ext cx="1625357" cy="307777"/>
              </a:xfrm>
              <a:prstGeom prst="rect">
                <a:avLst/>
              </a:prstGeom>
              <a:noFill/>
            </p:spPr>
            <p:txBody>
              <a:bodyPr wrap="square" rtlCol="0">
                <a:spAutoFit/>
              </a:bodyPr>
              <a:lstStyle/>
              <a:p>
                <a:r>
                  <a:rPr lang="en-US" sz="1400" b="1" err="1"/>
                  <a:t>LibOS</a:t>
                </a:r>
                <a:endParaRPr lang="en-US" sz="1400" b="1"/>
              </a:p>
            </p:txBody>
          </p:sp>
        </p:grpSp>
        <p:grpSp>
          <p:nvGrpSpPr>
            <p:cNvPr id="46" name="Group 45">
              <a:extLst>
                <a:ext uri="{FF2B5EF4-FFF2-40B4-BE49-F238E27FC236}">
                  <a16:creationId xmlns:a16="http://schemas.microsoft.com/office/drawing/2014/main" id="{1247A590-EEA6-7650-67AC-9B0B73509469}"/>
                </a:ext>
              </a:extLst>
            </p:cNvPr>
            <p:cNvGrpSpPr/>
            <p:nvPr/>
          </p:nvGrpSpPr>
          <p:grpSpPr>
            <a:xfrm>
              <a:off x="599792" y="1466247"/>
              <a:ext cx="4513384" cy="3794433"/>
              <a:chOff x="1960962" y="115631"/>
              <a:chExt cx="3730069" cy="4173876"/>
            </a:xfrm>
          </p:grpSpPr>
          <p:sp>
            <p:nvSpPr>
              <p:cNvPr id="47" name="Speech Bubble: Rectangle 46">
                <a:extLst>
                  <a:ext uri="{FF2B5EF4-FFF2-40B4-BE49-F238E27FC236}">
                    <a16:creationId xmlns:a16="http://schemas.microsoft.com/office/drawing/2014/main" id="{F8FE73D9-1674-8BC4-BC24-C6F8DF561D6E}"/>
                  </a:ext>
                </a:extLst>
              </p:cNvPr>
              <p:cNvSpPr/>
              <p:nvPr/>
            </p:nvSpPr>
            <p:spPr>
              <a:xfrm flipH="1">
                <a:off x="1960962" y="115631"/>
                <a:ext cx="3730069" cy="4173876"/>
              </a:xfrm>
              <a:prstGeom prst="wedgeRectCallout">
                <a:avLst>
                  <a:gd name="adj1" fmla="val -20398"/>
                  <a:gd name="adj2" fmla="val 61239"/>
                </a:avLst>
              </a:prstGeom>
              <a:solidFill>
                <a:schemeClr val="bg1"/>
              </a:solidFill>
              <a:ln w="19050">
                <a:prstDash val="solid"/>
                <a:extLst>
                  <a:ext uri="{C807C97D-BFC1-408E-A445-0C87EB9F89A2}">
                    <ask:lineSketchStyleProps xmlns:ask="http://schemas.microsoft.com/office/drawing/2018/sketchyshapes" sd="1196437406">
                      <a:custGeom>
                        <a:avLst/>
                        <a:gdLst>
                          <a:gd name="connsiteX0" fmla="*/ 0 w 1899138"/>
                          <a:gd name="connsiteY0" fmla="*/ 0 h 2883877"/>
                          <a:gd name="connsiteX1" fmla="*/ 316523 w 1899138"/>
                          <a:gd name="connsiteY1" fmla="*/ 0 h 2883877"/>
                          <a:gd name="connsiteX2" fmla="*/ 316523 w 1899138"/>
                          <a:gd name="connsiteY2" fmla="*/ 0 h 2883877"/>
                          <a:gd name="connsiteX3" fmla="*/ 791308 w 1899138"/>
                          <a:gd name="connsiteY3" fmla="*/ 0 h 2883877"/>
                          <a:gd name="connsiteX4" fmla="*/ 1345223 w 1899138"/>
                          <a:gd name="connsiteY4" fmla="*/ 0 h 2883877"/>
                          <a:gd name="connsiteX5" fmla="*/ 1899138 w 1899138"/>
                          <a:gd name="connsiteY5" fmla="*/ 0 h 2883877"/>
                          <a:gd name="connsiteX6" fmla="*/ 1899138 w 1899138"/>
                          <a:gd name="connsiteY6" fmla="*/ 510286 h 2883877"/>
                          <a:gd name="connsiteX7" fmla="*/ 1899138 w 1899138"/>
                          <a:gd name="connsiteY7" fmla="*/ 1071040 h 2883877"/>
                          <a:gd name="connsiteX8" fmla="*/ 1899138 w 1899138"/>
                          <a:gd name="connsiteY8" fmla="*/ 1682262 h 2883877"/>
                          <a:gd name="connsiteX9" fmla="*/ 1899138 w 1899138"/>
                          <a:gd name="connsiteY9" fmla="*/ 1682262 h 2883877"/>
                          <a:gd name="connsiteX10" fmla="*/ 1899138 w 1899138"/>
                          <a:gd name="connsiteY10" fmla="*/ 2021117 h 2883877"/>
                          <a:gd name="connsiteX11" fmla="*/ 1899138 w 1899138"/>
                          <a:gd name="connsiteY11" fmla="*/ 2403231 h 2883877"/>
                          <a:gd name="connsiteX12" fmla="*/ 1899138 w 1899138"/>
                          <a:gd name="connsiteY12" fmla="*/ 2883877 h 2883877"/>
                          <a:gd name="connsiteX13" fmla="*/ 1367380 w 1899138"/>
                          <a:gd name="connsiteY13" fmla="*/ 2883877 h 2883877"/>
                          <a:gd name="connsiteX14" fmla="*/ 791308 w 1899138"/>
                          <a:gd name="connsiteY14" fmla="*/ 2883877 h 2883877"/>
                          <a:gd name="connsiteX15" fmla="*/ 316523 w 1899138"/>
                          <a:gd name="connsiteY15" fmla="*/ 2883877 h 2883877"/>
                          <a:gd name="connsiteX16" fmla="*/ 316523 w 1899138"/>
                          <a:gd name="connsiteY16" fmla="*/ 2883877 h 2883877"/>
                          <a:gd name="connsiteX17" fmla="*/ 0 w 1899138"/>
                          <a:gd name="connsiteY17" fmla="*/ 2883877 h 2883877"/>
                          <a:gd name="connsiteX18" fmla="*/ 0 w 1899138"/>
                          <a:gd name="connsiteY18" fmla="*/ 2403231 h 2883877"/>
                          <a:gd name="connsiteX19" fmla="*/ -227612 w 1899138"/>
                          <a:gd name="connsiteY19" fmla="*/ 1986097 h 2883877"/>
                          <a:gd name="connsiteX20" fmla="*/ 0 w 1899138"/>
                          <a:gd name="connsiteY20" fmla="*/ 1682262 h 2883877"/>
                          <a:gd name="connsiteX21" fmla="*/ 0 w 1899138"/>
                          <a:gd name="connsiteY21" fmla="*/ 1104685 h 2883877"/>
                          <a:gd name="connsiteX22" fmla="*/ 0 w 1899138"/>
                          <a:gd name="connsiteY22" fmla="*/ 527109 h 2883877"/>
                          <a:gd name="connsiteX23" fmla="*/ 0 w 1899138"/>
                          <a:gd name="connsiteY23" fmla="*/ 0 h 2883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99138" h="2883877" fill="none" extrusionOk="0">
                            <a:moveTo>
                              <a:pt x="0" y="0"/>
                            </a:moveTo>
                            <a:cubicBezTo>
                              <a:pt x="114593" y="8475"/>
                              <a:pt x="236179" y="-13569"/>
                              <a:pt x="316523" y="0"/>
                            </a:cubicBezTo>
                            <a:lnTo>
                              <a:pt x="316523" y="0"/>
                            </a:lnTo>
                            <a:cubicBezTo>
                              <a:pt x="417172" y="23337"/>
                              <a:pt x="631304" y="-13812"/>
                              <a:pt x="791308" y="0"/>
                            </a:cubicBezTo>
                            <a:cubicBezTo>
                              <a:pt x="1005520" y="-17438"/>
                              <a:pt x="1232786" y="25225"/>
                              <a:pt x="1345223" y="0"/>
                            </a:cubicBezTo>
                            <a:cubicBezTo>
                              <a:pt x="1457661" y="-25225"/>
                              <a:pt x="1736450" y="19675"/>
                              <a:pt x="1899138" y="0"/>
                            </a:cubicBezTo>
                            <a:cubicBezTo>
                              <a:pt x="1917677" y="237911"/>
                              <a:pt x="1921476" y="383506"/>
                              <a:pt x="1899138" y="510286"/>
                            </a:cubicBezTo>
                            <a:cubicBezTo>
                              <a:pt x="1876800" y="637066"/>
                              <a:pt x="1903095" y="817959"/>
                              <a:pt x="1899138" y="1071040"/>
                            </a:cubicBezTo>
                            <a:cubicBezTo>
                              <a:pt x="1895181" y="1324121"/>
                              <a:pt x="1874554" y="1443072"/>
                              <a:pt x="1899138" y="1682262"/>
                            </a:cubicBezTo>
                            <a:lnTo>
                              <a:pt x="1899138" y="1682262"/>
                            </a:lnTo>
                            <a:cubicBezTo>
                              <a:pt x="1883490" y="1831675"/>
                              <a:pt x="1916052" y="1868373"/>
                              <a:pt x="1899138" y="2021117"/>
                            </a:cubicBezTo>
                            <a:cubicBezTo>
                              <a:pt x="1882224" y="2173862"/>
                              <a:pt x="1898618" y="2276205"/>
                              <a:pt x="1899138" y="2403231"/>
                            </a:cubicBezTo>
                            <a:cubicBezTo>
                              <a:pt x="1885163" y="2511849"/>
                              <a:pt x="1894636" y="2727352"/>
                              <a:pt x="1899138" y="2883877"/>
                            </a:cubicBezTo>
                            <a:cubicBezTo>
                              <a:pt x="1732162" y="2886979"/>
                              <a:pt x="1626192" y="2868629"/>
                              <a:pt x="1367380" y="2883877"/>
                            </a:cubicBezTo>
                            <a:cubicBezTo>
                              <a:pt x="1108568" y="2899125"/>
                              <a:pt x="961483" y="2910587"/>
                              <a:pt x="791308" y="2883877"/>
                            </a:cubicBezTo>
                            <a:cubicBezTo>
                              <a:pt x="671781" y="2876600"/>
                              <a:pt x="443976" y="2860153"/>
                              <a:pt x="316523" y="2883877"/>
                            </a:cubicBezTo>
                            <a:lnTo>
                              <a:pt x="316523" y="2883877"/>
                            </a:lnTo>
                            <a:cubicBezTo>
                              <a:pt x="175540" y="2896596"/>
                              <a:pt x="102373" y="2876365"/>
                              <a:pt x="0" y="2883877"/>
                            </a:cubicBezTo>
                            <a:cubicBezTo>
                              <a:pt x="-19192" y="2746097"/>
                              <a:pt x="10668" y="2555460"/>
                              <a:pt x="0" y="2403231"/>
                            </a:cubicBezTo>
                            <a:cubicBezTo>
                              <a:pt x="-87078" y="2244497"/>
                              <a:pt x="-128122" y="2138909"/>
                              <a:pt x="-227612" y="1986097"/>
                            </a:cubicBezTo>
                            <a:cubicBezTo>
                              <a:pt x="-161832" y="1884717"/>
                              <a:pt x="-74093" y="1782136"/>
                              <a:pt x="0" y="1682262"/>
                            </a:cubicBezTo>
                            <a:cubicBezTo>
                              <a:pt x="-25335" y="1505272"/>
                              <a:pt x="11244" y="1227265"/>
                              <a:pt x="0" y="1104685"/>
                            </a:cubicBezTo>
                            <a:cubicBezTo>
                              <a:pt x="-11244" y="982105"/>
                              <a:pt x="-22320" y="662072"/>
                              <a:pt x="0" y="527109"/>
                            </a:cubicBezTo>
                            <a:cubicBezTo>
                              <a:pt x="22320" y="392146"/>
                              <a:pt x="25596" y="172773"/>
                              <a:pt x="0" y="0"/>
                            </a:cubicBezTo>
                            <a:close/>
                          </a:path>
                          <a:path w="1899138" h="2883877" stroke="0" extrusionOk="0">
                            <a:moveTo>
                              <a:pt x="0" y="0"/>
                            </a:moveTo>
                            <a:cubicBezTo>
                              <a:pt x="87131" y="13728"/>
                              <a:pt x="170268" y="-12648"/>
                              <a:pt x="316523" y="0"/>
                            </a:cubicBezTo>
                            <a:lnTo>
                              <a:pt x="316523" y="0"/>
                            </a:lnTo>
                            <a:cubicBezTo>
                              <a:pt x="431049" y="12567"/>
                              <a:pt x="659282" y="12073"/>
                              <a:pt x="791308" y="0"/>
                            </a:cubicBezTo>
                            <a:cubicBezTo>
                              <a:pt x="1020906" y="10123"/>
                              <a:pt x="1168250" y="25894"/>
                              <a:pt x="1334145" y="0"/>
                            </a:cubicBezTo>
                            <a:cubicBezTo>
                              <a:pt x="1500040" y="-25894"/>
                              <a:pt x="1682642" y="705"/>
                              <a:pt x="1899138" y="0"/>
                            </a:cubicBezTo>
                            <a:cubicBezTo>
                              <a:pt x="1883929" y="176249"/>
                              <a:pt x="1890979" y="451523"/>
                              <a:pt x="1899138" y="577577"/>
                            </a:cubicBezTo>
                            <a:cubicBezTo>
                              <a:pt x="1907297" y="703631"/>
                              <a:pt x="1898984" y="849333"/>
                              <a:pt x="1899138" y="1087863"/>
                            </a:cubicBezTo>
                            <a:cubicBezTo>
                              <a:pt x="1899292" y="1326393"/>
                              <a:pt x="1888954" y="1431072"/>
                              <a:pt x="1899138" y="1682262"/>
                            </a:cubicBezTo>
                            <a:lnTo>
                              <a:pt x="1899138" y="1682262"/>
                            </a:lnTo>
                            <a:cubicBezTo>
                              <a:pt x="1884207" y="1854545"/>
                              <a:pt x="1895116" y="1910791"/>
                              <a:pt x="1899138" y="2049956"/>
                            </a:cubicBezTo>
                            <a:cubicBezTo>
                              <a:pt x="1903160" y="2189121"/>
                              <a:pt x="1900874" y="2273617"/>
                              <a:pt x="1899138" y="2403231"/>
                            </a:cubicBezTo>
                            <a:cubicBezTo>
                              <a:pt x="1900360" y="2549164"/>
                              <a:pt x="1894454" y="2722008"/>
                              <a:pt x="1899138" y="2883877"/>
                            </a:cubicBezTo>
                            <a:cubicBezTo>
                              <a:pt x="1719462" y="2890232"/>
                              <a:pt x="1486888" y="2864791"/>
                              <a:pt x="1378458" y="2883877"/>
                            </a:cubicBezTo>
                            <a:cubicBezTo>
                              <a:pt x="1270028" y="2902963"/>
                              <a:pt x="1077446" y="2878681"/>
                              <a:pt x="791308" y="2883877"/>
                            </a:cubicBezTo>
                            <a:cubicBezTo>
                              <a:pt x="599518" y="2876664"/>
                              <a:pt x="544277" y="2870301"/>
                              <a:pt x="316523" y="2883877"/>
                            </a:cubicBezTo>
                            <a:lnTo>
                              <a:pt x="316523" y="2883877"/>
                            </a:lnTo>
                            <a:cubicBezTo>
                              <a:pt x="191400" y="2882774"/>
                              <a:pt x="143791" y="2889293"/>
                              <a:pt x="0" y="2883877"/>
                            </a:cubicBezTo>
                            <a:cubicBezTo>
                              <a:pt x="7606" y="2753194"/>
                              <a:pt x="-23788" y="2623923"/>
                              <a:pt x="0" y="2403231"/>
                            </a:cubicBezTo>
                            <a:cubicBezTo>
                              <a:pt x="-84166" y="2205286"/>
                              <a:pt x="-184516" y="2079626"/>
                              <a:pt x="-227612" y="1986097"/>
                            </a:cubicBezTo>
                            <a:cubicBezTo>
                              <a:pt x="-116212" y="1837011"/>
                              <a:pt x="-72065" y="1803996"/>
                              <a:pt x="0" y="1682262"/>
                            </a:cubicBezTo>
                            <a:cubicBezTo>
                              <a:pt x="15426" y="1440588"/>
                              <a:pt x="-4133" y="1332076"/>
                              <a:pt x="0" y="1155153"/>
                            </a:cubicBezTo>
                            <a:cubicBezTo>
                              <a:pt x="4133" y="978230"/>
                              <a:pt x="-7683" y="883466"/>
                              <a:pt x="0" y="628044"/>
                            </a:cubicBezTo>
                            <a:cubicBezTo>
                              <a:pt x="7683" y="372622"/>
                              <a:pt x="10180" y="165994"/>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id="{31505133-BDF2-D655-5C4D-459E3F462696}"/>
                  </a:ext>
                </a:extLst>
              </p:cNvPr>
              <p:cNvCxnSpPr/>
              <p:nvPr/>
            </p:nvCxnSpPr>
            <p:spPr>
              <a:xfrm>
                <a:off x="2887483" y="3998579"/>
                <a:ext cx="212344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 name="Rectangle: Rounded Corners 48">
                <a:extLst>
                  <a:ext uri="{FF2B5EF4-FFF2-40B4-BE49-F238E27FC236}">
                    <a16:creationId xmlns:a16="http://schemas.microsoft.com/office/drawing/2014/main" id="{6E133A1E-751C-4F2B-9555-BD83555361FE}"/>
                  </a:ext>
                </a:extLst>
              </p:cNvPr>
              <p:cNvSpPr/>
              <p:nvPr/>
            </p:nvSpPr>
            <p:spPr>
              <a:xfrm>
                <a:off x="3419482" y="2405056"/>
                <a:ext cx="1514475" cy="300019"/>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rPr>
                  <a:t>Application</a:t>
                </a:r>
              </a:p>
              <a:p>
                <a:pPr algn="ctr"/>
                <a:endParaRPr lang="en-US" sz="900" b="1">
                  <a:solidFill>
                    <a:schemeClr val="tx1"/>
                  </a:solidFill>
                </a:endParaRPr>
              </a:p>
            </p:txBody>
          </p:sp>
          <p:sp>
            <p:nvSpPr>
              <p:cNvPr id="50" name="Rectangle: Rounded Corners 49">
                <a:extLst>
                  <a:ext uri="{FF2B5EF4-FFF2-40B4-BE49-F238E27FC236}">
                    <a16:creationId xmlns:a16="http://schemas.microsoft.com/office/drawing/2014/main" id="{09D28EA6-4781-360C-A36B-5341D3722904}"/>
                  </a:ext>
                </a:extLst>
              </p:cNvPr>
              <p:cNvSpPr/>
              <p:nvPr/>
            </p:nvSpPr>
            <p:spPr>
              <a:xfrm>
                <a:off x="3419482" y="2830020"/>
                <a:ext cx="1514475" cy="978884"/>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rPr>
                  <a:t>Network Stack</a:t>
                </a:r>
              </a:p>
              <a:p>
                <a:pPr algn="ctr"/>
                <a:endParaRPr lang="en-US" sz="1400" b="1">
                  <a:solidFill>
                    <a:schemeClr val="tx1"/>
                  </a:solidFill>
                </a:endParaRPr>
              </a:p>
              <a:p>
                <a:pPr algn="ctr"/>
                <a:endParaRPr lang="en-US" sz="1200" b="1">
                  <a:solidFill>
                    <a:schemeClr val="tx1"/>
                  </a:solidFill>
                </a:endParaRPr>
              </a:p>
              <a:p>
                <a:pPr algn="ctr"/>
                <a:endParaRPr lang="en-US" sz="1050" b="1">
                  <a:solidFill>
                    <a:schemeClr val="tx1"/>
                  </a:solidFill>
                </a:endParaRPr>
              </a:p>
              <a:p>
                <a:pPr algn="ctr"/>
                <a:endParaRPr lang="en-US" sz="1050" b="1">
                  <a:solidFill>
                    <a:schemeClr val="tx1"/>
                  </a:solidFill>
                </a:endParaRPr>
              </a:p>
              <a:p>
                <a:pPr algn="ctr"/>
                <a:endParaRPr lang="en-US" sz="1200" b="1">
                  <a:solidFill>
                    <a:schemeClr val="tx1"/>
                  </a:solidFill>
                </a:endParaRPr>
              </a:p>
            </p:txBody>
          </p:sp>
          <p:grpSp>
            <p:nvGrpSpPr>
              <p:cNvPr id="51" name="Group 50">
                <a:extLst>
                  <a:ext uri="{FF2B5EF4-FFF2-40B4-BE49-F238E27FC236}">
                    <a16:creationId xmlns:a16="http://schemas.microsoft.com/office/drawing/2014/main" id="{DDC605CE-1150-946F-1606-9567E7EABFC1}"/>
                  </a:ext>
                </a:extLst>
              </p:cNvPr>
              <p:cNvGrpSpPr/>
              <p:nvPr/>
            </p:nvGrpSpPr>
            <p:grpSpPr>
              <a:xfrm>
                <a:off x="3432610" y="3026142"/>
                <a:ext cx="1488219" cy="742063"/>
                <a:chOff x="3431449" y="3026142"/>
                <a:chExt cx="1488219" cy="742063"/>
              </a:xfrm>
            </p:grpSpPr>
            <p:sp>
              <p:nvSpPr>
                <p:cNvPr id="58" name="Rectangle: Rounded Corners 57">
                  <a:extLst>
                    <a:ext uri="{FF2B5EF4-FFF2-40B4-BE49-F238E27FC236}">
                      <a16:creationId xmlns:a16="http://schemas.microsoft.com/office/drawing/2014/main" id="{2A5AECCE-51FD-66B6-BBBE-AC1001446B9F}"/>
                    </a:ext>
                  </a:extLst>
                </p:cNvPr>
                <p:cNvSpPr/>
                <p:nvPr/>
              </p:nvSpPr>
              <p:spPr>
                <a:xfrm>
                  <a:off x="3431449" y="3026142"/>
                  <a:ext cx="740506" cy="742063"/>
                </a:xfrm>
                <a:prstGeom prst="roundRect">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TCP</a:t>
                  </a:r>
                </a:p>
                <a:p>
                  <a:pPr algn="ctr"/>
                  <a:endParaRPr lang="en-US" sz="1200" b="1">
                    <a:solidFill>
                      <a:schemeClr val="tx1"/>
                    </a:solidFill>
                  </a:endParaRPr>
                </a:p>
                <a:p>
                  <a:pPr algn="ctr"/>
                  <a:endParaRPr lang="en-US" sz="1200"/>
                </a:p>
                <a:p>
                  <a:pPr algn="ctr"/>
                  <a:endParaRPr lang="en-US" sz="1200"/>
                </a:p>
              </p:txBody>
            </p:sp>
            <p:sp>
              <p:nvSpPr>
                <p:cNvPr id="59" name="Rectangle: Rounded Corners 58">
                  <a:extLst>
                    <a:ext uri="{FF2B5EF4-FFF2-40B4-BE49-F238E27FC236}">
                      <a16:creationId xmlns:a16="http://schemas.microsoft.com/office/drawing/2014/main" id="{222EE1AD-5F4A-7377-2F79-BA4EF0458DF5}"/>
                    </a:ext>
                  </a:extLst>
                </p:cNvPr>
                <p:cNvSpPr/>
                <p:nvPr/>
              </p:nvSpPr>
              <p:spPr>
                <a:xfrm>
                  <a:off x="4179162" y="3026142"/>
                  <a:ext cx="740506" cy="742063"/>
                </a:xfrm>
                <a:prstGeom prst="round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err="1">
                      <a:solidFill>
                        <a:schemeClr val="tx1"/>
                      </a:solidFill>
                    </a:rPr>
                    <a:t>TCPMig</a:t>
                  </a:r>
                  <a:endParaRPr lang="en-US" sz="1200" b="1">
                    <a:solidFill>
                      <a:schemeClr val="tx1"/>
                    </a:solidFill>
                  </a:endParaRPr>
                </a:p>
                <a:p>
                  <a:pPr algn="ctr"/>
                  <a:endParaRPr lang="en-US" sz="1200" b="1">
                    <a:solidFill>
                      <a:schemeClr val="tx1"/>
                    </a:solidFill>
                  </a:endParaRPr>
                </a:p>
                <a:p>
                  <a:pPr algn="ctr"/>
                  <a:endParaRPr lang="en-US" sz="1200"/>
                </a:p>
                <a:p>
                  <a:pPr algn="ctr"/>
                  <a:endParaRPr lang="en-US" sz="1200"/>
                </a:p>
              </p:txBody>
            </p:sp>
          </p:grpSp>
          <p:sp>
            <p:nvSpPr>
              <p:cNvPr id="52" name="TextBox 51">
                <a:extLst>
                  <a:ext uri="{FF2B5EF4-FFF2-40B4-BE49-F238E27FC236}">
                    <a16:creationId xmlns:a16="http://schemas.microsoft.com/office/drawing/2014/main" id="{12AF2FF0-3DCD-1442-BCC5-F7C6400790E8}"/>
                  </a:ext>
                </a:extLst>
              </p:cNvPr>
              <p:cNvSpPr txBox="1"/>
              <p:nvPr/>
            </p:nvSpPr>
            <p:spPr>
              <a:xfrm>
                <a:off x="3008560" y="3935769"/>
                <a:ext cx="531446" cy="307777"/>
              </a:xfrm>
              <a:prstGeom prst="rect">
                <a:avLst/>
              </a:prstGeom>
              <a:noFill/>
            </p:spPr>
            <p:txBody>
              <a:bodyPr wrap="square" rtlCol="0">
                <a:spAutoFit/>
              </a:bodyPr>
              <a:lstStyle/>
              <a:p>
                <a:r>
                  <a:rPr lang="en-US" sz="1400" b="1"/>
                  <a:t>HW</a:t>
                </a:r>
              </a:p>
            </p:txBody>
          </p:sp>
          <p:sp>
            <p:nvSpPr>
              <p:cNvPr id="53" name="TextBox 52">
                <a:extLst>
                  <a:ext uri="{FF2B5EF4-FFF2-40B4-BE49-F238E27FC236}">
                    <a16:creationId xmlns:a16="http://schemas.microsoft.com/office/drawing/2014/main" id="{3030D4E7-046F-B24B-3C1F-755743A7DE12}"/>
                  </a:ext>
                </a:extLst>
              </p:cNvPr>
              <p:cNvSpPr txBox="1"/>
              <p:nvPr/>
            </p:nvSpPr>
            <p:spPr>
              <a:xfrm>
                <a:off x="3013319" y="3761340"/>
                <a:ext cx="1625357" cy="307777"/>
              </a:xfrm>
              <a:prstGeom prst="rect">
                <a:avLst/>
              </a:prstGeom>
              <a:noFill/>
            </p:spPr>
            <p:txBody>
              <a:bodyPr wrap="square" rtlCol="0">
                <a:spAutoFit/>
              </a:bodyPr>
              <a:lstStyle/>
              <a:p>
                <a:r>
                  <a:rPr lang="en-US" sz="1400" b="1"/>
                  <a:t>SW (</a:t>
                </a:r>
                <a:r>
                  <a:rPr lang="en-US" sz="1400" b="1" err="1"/>
                  <a:t>userspace</a:t>
                </a:r>
                <a:r>
                  <a:rPr lang="en-US" sz="1400" b="1"/>
                  <a:t>)</a:t>
                </a:r>
              </a:p>
            </p:txBody>
          </p:sp>
          <p:sp>
            <p:nvSpPr>
              <p:cNvPr id="54" name="Rectangle: Rounded Corners 53">
                <a:extLst>
                  <a:ext uri="{FF2B5EF4-FFF2-40B4-BE49-F238E27FC236}">
                    <a16:creationId xmlns:a16="http://schemas.microsoft.com/office/drawing/2014/main" id="{C931CBE1-12DF-E4EC-6289-FD12D2CA9C7D}"/>
                  </a:ext>
                </a:extLst>
              </p:cNvPr>
              <p:cNvSpPr/>
              <p:nvPr/>
            </p:nvSpPr>
            <p:spPr>
              <a:xfrm>
                <a:off x="3749279" y="4050069"/>
                <a:ext cx="854881" cy="225409"/>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rPr>
                  <a:t>NIC</a:t>
                </a:r>
              </a:p>
            </p:txBody>
          </p:sp>
          <p:sp>
            <p:nvSpPr>
              <p:cNvPr id="55" name="Rectangle 54">
                <a:extLst>
                  <a:ext uri="{FF2B5EF4-FFF2-40B4-BE49-F238E27FC236}">
                    <a16:creationId xmlns:a16="http://schemas.microsoft.com/office/drawing/2014/main" id="{BC3BBCDE-F128-9637-7496-807E2F63E6DA}"/>
                  </a:ext>
                </a:extLst>
              </p:cNvPr>
              <p:cNvSpPr/>
              <p:nvPr/>
            </p:nvSpPr>
            <p:spPr>
              <a:xfrm rot="10800000">
                <a:off x="3512379" y="3175858"/>
                <a:ext cx="190834" cy="43249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a:extLst>
                  <a:ext uri="{FF2B5EF4-FFF2-40B4-BE49-F238E27FC236}">
                    <a16:creationId xmlns:a16="http://schemas.microsoft.com/office/drawing/2014/main" id="{41C52EDC-510D-BCE9-9B41-2E6F3A3B1DD0}"/>
                  </a:ext>
                </a:extLst>
              </p:cNvPr>
              <p:cNvCxnSpPr>
                <a:cxnSpLocks/>
              </p:cNvCxnSpPr>
              <p:nvPr/>
            </p:nvCxnSpPr>
            <p:spPr>
              <a:xfrm>
                <a:off x="3082314" y="2739545"/>
                <a:ext cx="19103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F92D5216-804B-EBEE-E5DE-0F9871784FD3}"/>
                  </a:ext>
                </a:extLst>
              </p:cNvPr>
              <p:cNvSpPr txBox="1"/>
              <p:nvPr/>
            </p:nvSpPr>
            <p:spPr>
              <a:xfrm>
                <a:off x="2995634" y="2678135"/>
                <a:ext cx="1625357" cy="307777"/>
              </a:xfrm>
              <a:prstGeom prst="rect">
                <a:avLst/>
              </a:prstGeom>
              <a:noFill/>
            </p:spPr>
            <p:txBody>
              <a:bodyPr wrap="square" rtlCol="0">
                <a:spAutoFit/>
              </a:bodyPr>
              <a:lstStyle/>
              <a:p>
                <a:r>
                  <a:rPr lang="en-US" sz="1400" b="1" err="1"/>
                  <a:t>LibOS</a:t>
                </a:r>
                <a:endParaRPr lang="en-US" sz="1400" b="1"/>
              </a:p>
            </p:txBody>
          </p:sp>
        </p:grpSp>
      </p:grpSp>
      <p:sp>
        <p:nvSpPr>
          <p:cNvPr id="13" name="Slide Number Placeholder 12">
            <a:extLst>
              <a:ext uri="{FF2B5EF4-FFF2-40B4-BE49-F238E27FC236}">
                <a16:creationId xmlns:a16="http://schemas.microsoft.com/office/drawing/2014/main" id="{64ED733E-DE1D-AA0F-D33C-2A8D679CD4FE}"/>
              </a:ext>
            </a:extLst>
          </p:cNvPr>
          <p:cNvSpPr>
            <a:spLocks noGrp="1"/>
          </p:cNvSpPr>
          <p:nvPr>
            <p:ph type="sldNum" sz="quarter" idx="12"/>
          </p:nvPr>
        </p:nvSpPr>
        <p:spPr/>
        <p:txBody>
          <a:bodyPr/>
          <a:lstStyle/>
          <a:p>
            <a:fld id="{CE74A110-DBB9-CA44-8C7F-E2E29250936F}" type="slidenum">
              <a:rPr lang="en-US" smtClean="0"/>
              <a:t>76</a:t>
            </a:fld>
            <a:endParaRPr lang="en-US"/>
          </a:p>
        </p:txBody>
      </p:sp>
    </p:spTree>
    <p:extLst>
      <p:ext uri="{BB962C8B-B14F-4D97-AF65-F5344CB8AC3E}">
        <p14:creationId xmlns:p14="http://schemas.microsoft.com/office/powerpoint/2010/main" val="9354232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F490720-472B-3637-168B-43009FF4FDC4}"/>
              </a:ext>
            </a:extLst>
          </p:cNvPr>
          <p:cNvGrpSpPr/>
          <p:nvPr/>
        </p:nvGrpSpPr>
        <p:grpSpPr>
          <a:xfrm>
            <a:off x="2894475" y="5442769"/>
            <a:ext cx="6403050" cy="1234138"/>
            <a:chOff x="3038723" y="5442769"/>
            <a:chExt cx="6403050" cy="1234138"/>
          </a:xfrm>
        </p:grpSpPr>
        <p:grpSp>
          <p:nvGrpSpPr>
            <p:cNvPr id="23" name="Group 22">
              <a:extLst>
                <a:ext uri="{FF2B5EF4-FFF2-40B4-BE49-F238E27FC236}">
                  <a16:creationId xmlns:a16="http://schemas.microsoft.com/office/drawing/2014/main" id="{DF2E60FC-13A3-35A2-CE8F-C7966B64C81B}"/>
                </a:ext>
              </a:extLst>
            </p:cNvPr>
            <p:cNvGrpSpPr/>
            <p:nvPr/>
          </p:nvGrpSpPr>
          <p:grpSpPr>
            <a:xfrm>
              <a:off x="3038723" y="5442769"/>
              <a:ext cx="1254464" cy="1234138"/>
              <a:chOff x="4746504" y="1547938"/>
              <a:chExt cx="1140422" cy="1121944"/>
            </a:xfrm>
          </p:grpSpPr>
          <p:pic>
            <p:nvPicPr>
              <p:cNvPr id="25" name="Picture 51" descr="A picture containing electronics, projector&#10;&#10;Description automatically generated">
                <a:extLst>
                  <a:ext uri="{FF2B5EF4-FFF2-40B4-BE49-F238E27FC236}">
                    <a16:creationId xmlns:a16="http://schemas.microsoft.com/office/drawing/2014/main" id="{4BCB4D3C-8F09-0CD7-5FA5-C296F39A0C6C}"/>
                  </a:ext>
                </a:extLst>
              </p:cNvPr>
              <p:cNvPicPr>
                <a:picLocks noChangeAspect="1"/>
              </p:cNvPicPr>
              <p:nvPr/>
            </p:nvPicPr>
            <p:blipFill>
              <a:blip r:embed="rId3"/>
              <a:stretch>
                <a:fillRect/>
              </a:stretch>
            </p:blipFill>
            <p:spPr>
              <a:xfrm>
                <a:off x="4746504" y="1547938"/>
                <a:ext cx="1140422" cy="1121944"/>
              </a:xfrm>
              <a:prstGeom prst="rect">
                <a:avLst/>
              </a:prstGeom>
            </p:spPr>
          </p:pic>
          <p:sp>
            <p:nvSpPr>
              <p:cNvPr id="26" name="TextBox 25">
                <a:extLst>
                  <a:ext uri="{FF2B5EF4-FFF2-40B4-BE49-F238E27FC236}">
                    <a16:creationId xmlns:a16="http://schemas.microsoft.com/office/drawing/2014/main" id="{45FB1958-9B95-2CCB-425A-69D7BF989FCF}"/>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grpSp>
          <p:nvGrpSpPr>
            <p:cNvPr id="17" name="Group 16">
              <a:extLst>
                <a:ext uri="{FF2B5EF4-FFF2-40B4-BE49-F238E27FC236}">
                  <a16:creationId xmlns:a16="http://schemas.microsoft.com/office/drawing/2014/main" id="{EDBDC86A-4CF9-FE4E-8FA3-F117CF62C978}"/>
                </a:ext>
              </a:extLst>
            </p:cNvPr>
            <p:cNvGrpSpPr/>
            <p:nvPr/>
          </p:nvGrpSpPr>
          <p:grpSpPr>
            <a:xfrm>
              <a:off x="8187309" y="5442769"/>
              <a:ext cx="1254464" cy="1234138"/>
              <a:chOff x="4746504" y="1547938"/>
              <a:chExt cx="1140422" cy="1121944"/>
            </a:xfrm>
          </p:grpSpPr>
          <p:pic>
            <p:nvPicPr>
              <p:cNvPr id="21" name="Picture 51" descr="A picture containing electronics, projector&#10;&#10;Description automatically generated">
                <a:extLst>
                  <a:ext uri="{FF2B5EF4-FFF2-40B4-BE49-F238E27FC236}">
                    <a16:creationId xmlns:a16="http://schemas.microsoft.com/office/drawing/2014/main" id="{5CAFEB87-97C1-D476-ACE9-CFB35107C64C}"/>
                  </a:ext>
                </a:extLst>
              </p:cNvPr>
              <p:cNvPicPr>
                <a:picLocks noChangeAspect="1"/>
              </p:cNvPicPr>
              <p:nvPr/>
            </p:nvPicPr>
            <p:blipFill>
              <a:blip r:embed="rId3"/>
              <a:stretch>
                <a:fillRect/>
              </a:stretch>
            </p:blipFill>
            <p:spPr>
              <a:xfrm>
                <a:off x="4746504" y="1547938"/>
                <a:ext cx="1140422" cy="1121944"/>
              </a:xfrm>
              <a:prstGeom prst="rect">
                <a:avLst/>
              </a:prstGeom>
            </p:spPr>
          </p:pic>
          <p:sp>
            <p:nvSpPr>
              <p:cNvPr id="22" name="TextBox 21">
                <a:extLst>
                  <a:ext uri="{FF2B5EF4-FFF2-40B4-BE49-F238E27FC236}">
                    <a16:creationId xmlns:a16="http://schemas.microsoft.com/office/drawing/2014/main" id="{6A54BDD0-6317-14F5-8570-FF040F35BFBC}"/>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grpSp>
      <p:sp>
        <p:nvSpPr>
          <p:cNvPr id="28" name="Speech Bubble: Rectangle 27">
            <a:extLst>
              <a:ext uri="{FF2B5EF4-FFF2-40B4-BE49-F238E27FC236}">
                <a16:creationId xmlns:a16="http://schemas.microsoft.com/office/drawing/2014/main" id="{92F9E758-52B3-B574-7B66-B4F3A02A46E6}"/>
              </a:ext>
            </a:extLst>
          </p:cNvPr>
          <p:cNvSpPr/>
          <p:nvPr/>
        </p:nvSpPr>
        <p:spPr>
          <a:xfrm>
            <a:off x="7078824" y="1561497"/>
            <a:ext cx="4513384" cy="3794433"/>
          </a:xfrm>
          <a:prstGeom prst="wedgeRectCallout">
            <a:avLst>
              <a:gd name="adj1" fmla="val -20398"/>
              <a:gd name="adj2" fmla="val 61239"/>
            </a:avLst>
          </a:prstGeom>
          <a:solidFill>
            <a:schemeClr val="accent4">
              <a:lumMod val="20000"/>
              <a:lumOff val="80000"/>
            </a:schemeClr>
          </a:solidFill>
          <a:ln w="28575">
            <a:prstDash val="solid"/>
            <a:extLst>
              <a:ext uri="{C807C97D-BFC1-408E-A445-0C87EB9F89A2}">
                <ask:lineSketchStyleProps xmlns:ask="http://schemas.microsoft.com/office/drawing/2018/sketchyshapes" sd="1196437406">
                  <a:custGeom>
                    <a:avLst/>
                    <a:gdLst>
                      <a:gd name="connsiteX0" fmla="*/ 0 w 1899138"/>
                      <a:gd name="connsiteY0" fmla="*/ 0 h 2883877"/>
                      <a:gd name="connsiteX1" fmla="*/ 316523 w 1899138"/>
                      <a:gd name="connsiteY1" fmla="*/ 0 h 2883877"/>
                      <a:gd name="connsiteX2" fmla="*/ 316523 w 1899138"/>
                      <a:gd name="connsiteY2" fmla="*/ 0 h 2883877"/>
                      <a:gd name="connsiteX3" fmla="*/ 791308 w 1899138"/>
                      <a:gd name="connsiteY3" fmla="*/ 0 h 2883877"/>
                      <a:gd name="connsiteX4" fmla="*/ 1345223 w 1899138"/>
                      <a:gd name="connsiteY4" fmla="*/ 0 h 2883877"/>
                      <a:gd name="connsiteX5" fmla="*/ 1899138 w 1899138"/>
                      <a:gd name="connsiteY5" fmla="*/ 0 h 2883877"/>
                      <a:gd name="connsiteX6" fmla="*/ 1899138 w 1899138"/>
                      <a:gd name="connsiteY6" fmla="*/ 510286 h 2883877"/>
                      <a:gd name="connsiteX7" fmla="*/ 1899138 w 1899138"/>
                      <a:gd name="connsiteY7" fmla="*/ 1071040 h 2883877"/>
                      <a:gd name="connsiteX8" fmla="*/ 1899138 w 1899138"/>
                      <a:gd name="connsiteY8" fmla="*/ 1682262 h 2883877"/>
                      <a:gd name="connsiteX9" fmla="*/ 1899138 w 1899138"/>
                      <a:gd name="connsiteY9" fmla="*/ 1682262 h 2883877"/>
                      <a:gd name="connsiteX10" fmla="*/ 1899138 w 1899138"/>
                      <a:gd name="connsiteY10" fmla="*/ 2021117 h 2883877"/>
                      <a:gd name="connsiteX11" fmla="*/ 1899138 w 1899138"/>
                      <a:gd name="connsiteY11" fmla="*/ 2403231 h 2883877"/>
                      <a:gd name="connsiteX12" fmla="*/ 1899138 w 1899138"/>
                      <a:gd name="connsiteY12" fmla="*/ 2883877 h 2883877"/>
                      <a:gd name="connsiteX13" fmla="*/ 1367380 w 1899138"/>
                      <a:gd name="connsiteY13" fmla="*/ 2883877 h 2883877"/>
                      <a:gd name="connsiteX14" fmla="*/ 791308 w 1899138"/>
                      <a:gd name="connsiteY14" fmla="*/ 2883877 h 2883877"/>
                      <a:gd name="connsiteX15" fmla="*/ 316523 w 1899138"/>
                      <a:gd name="connsiteY15" fmla="*/ 2883877 h 2883877"/>
                      <a:gd name="connsiteX16" fmla="*/ 316523 w 1899138"/>
                      <a:gd name="connsiteY16" fmla="*/ 2883877 h 2883877"/>
                      <a:gd name="connsiteX17" fmla="*/ 0 w 1899138"/>
                      <a:gd name="connsiteY17" fmla="*/ 2883877 h 2883877"/>
                      <a:gd name="connsiteX18" fmla="*/ 0 w 1899138"/>
                      <a:gd name="connsiteY18" fmla="*/ 2403231 h 2883877"/>
                      <a:gd name="connsiteX19" fmla="*/ -227612 w 1899138"/>
                      <a:gd name="connsiteY19" fmla="*/ 1986097 h 2883877"/>
                      <a:gd name="connsiteX20" fmla="*/ 0 w 1899138"/>
                      <a:gd name="connsiteY20" fmla="*/ 1682262 h 2883877"/>
                      <a:gd name="connsiteX21" fmla="*/ 0 w 1899138"/>
                      <a:gd name="connsiteY21" fmla="*/ 1104685 h 2883877"/>
                      <a:gd name="connsiteX22" fmla="*/ 0 w 1899138"/>
                      <a:gd name="connsiteY22" fmla="*/ 527109 h 2883877"/>
                      <a:gd name="connsiteX23" fmla="*/ 0 w 1899138"/>
                      <a:gd name="connsiteY23" fmla="*/ 0 h 2883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99138" h="2883877" fill="none" extrusionOk="0">
                        <a:moveTo>
                          <a:pt x="0" y="0"/>
                        </a:moveTo>
                        <a:cubicBezTo>
                          <a:pt x="114593" y="8475"/>
                          <a:pt x="236179" y="-13569"/>
                          <a:pt x="316523" y="0"/>
                        </a:cubicBezTo>
                        <a:lnTo>
                          <a:pt x="316523" y="0"/>
                        </a:lnTo>
                        <a:cubicBezTo>
                          <a:pt x="417172" y="23337"/>
                          <a:pt x="631304" y="-13812"/>
                          <a:pt x="791308" y="0"/>
                        </a:cubicBezTo>
                        <a:cubicBezTo>
                          <a:pt x="1005520" y="-17438"/>
                          <a:pt x="1232786" y="25225"/>
                          <a:pt x="1345223" y="0"/>
                        </a:cubicBezTo>
                        <a:cubicBezTo>
                          <a:pt x="1457661" y="-25225"/>
                          <a:pt x="1736450" y="19675"/>
                          <a:pt x="1899138" y="0"/>
                        </a:cubicBezTo>
                        <a:cubicBezTo>
                          <a:pt x="1917677" y="237911"/>
                          <a:pt x="1921476" y="383506"/>
                          <a:pt x="1899138" y="510286"/>
                        </a:cubicBezTo>
                        <a:cubicBezTo>
                          <a:pt x="1876800" y="637066"/>
                          <a:pt x="1903095" y="817959"/>
                          <a:pt x="1899138" y="1071040"/>
                        </a:cubicBezTo>
                        <a:cubicBezTo>
                          <a:pt x="1895181" y="1324121"/>
                          <a:pt x="1874554" y="1443072"/>
                          <a:pt x="1899138" y="1682262"/>
                        </a:cubicBezTo>
                        <a:lnTo>
                          <a:pt x="1899138" y="1682262"/>
                        </a:lnTo>
                        <a:cubicBezTo>
                          <a:pt x="1883490" y="1831675"/>
                          <a:pt x="1916052" y="1868373"/>
                          <a:pt x="1899138" y="2021117"/>
                        </a:cubicBezTo>
                        <a:cubicBezTo>
                          <a:pt x="1882224" y="2173862"/>
                          <a:pt x="1898618" y="2276205"/>
                          <a:pt x="1899138" y="2403231"/>
                        </a:cubicBezTo>
                        <a:cubicBezTo>
                          <a:pt x="1885163" y="2511849"/>
                          <a:pt x="1894636" y="2727352"/>
                          <a:pt x="1899138" y="2883877"/>
                        </a:cubicBezTo>
                        <a:cubicBezTo>
                          <a:pt x="1732162" y="2886979"/>
                          <a:pt x="1626192" y="2868629"/>
                          <a:pt x="1367380" y="2883877"/>
                        </a:cubicBezTo>
                        <a:cubicBezTo>
                          <a:pt x="1108568" y="2899125"/>
                          <a:pt x="961483" y="2910587"/>
                          <a:pt x="791308" y="2883877"/>
                        </a:cubicBezTo>
                        <a:cubicBezTo>
                          <a:pt x="671781" y="2876600"/>
                          <a:pt x="443976" y="2860153"/>
                          <a:pt x="316523" y="2883877"/>
                        </a:cubicBezTo>
                        <a:lnTo>
                          <a:pt x="316523" y="2883877"/>
                        </a:lnTo>
                        <a:cubicBezTo>
                          <a:pt x="175540" y="2896596"/>
                          <a:pt x="102373" y="2876365"/>
                          <a:pt x="0" y="2883877"/>
                        </a:cubicBezTo>
                        <a:cubicBezTo>
                          <a:pt x="-19192" y="2746097"/>
                          <a:pt x="10668" y="2555460"/>
                          <a:pt x="0" y="2403231"/>
                        </a:cubicBezTo>
                        <a:cubicBezTo>
                          <a:pt x="-87078" y="2244497"/>
                          <a:pt x="-128122" y="2138909"/>
                          <a:pt x="-227612" y="1986097"/>
                        </a:cubicBezTo>
                        <a:cubicBezTo>
                          <a:pt x="-161832" y="1884717"/>
                          <a:pt x="-74093" y="1782136"/>
                          <a:pt x="0" y="1682262"/>
                        </a:cubicBezTo>
                        <a:cubicBezTo>
                          <a:pt x="-25335" y="1505272"/>
                          <a:pt x="11244" y="1227265"/>
                          <a:pt x="0" y="1104685"/>
                        </a:cubicBezTo>
                        <a:cubicBezTo>
                          <a:pt x="-11244" y="982105"/>
                          <a:pt x="-22320" y="662072"/>
                          <a:pt x="0" y="527109"/>
                        </a:cubicBezTo>
                        <a:cubicBezTo>
                          <a:pt x="22320" y="392146"/>
                          <a:pt x="25596" y="172773"/>
                          <a:pt x="0" y="0"/>
                        </a:cubicBezTo>
                        <a:close/>
                      </a:path>
                      <a:path w="1899138" h="2883877" stroke="0" extrusionOk="0">
                        <a:moveTo>
                          <a:pt x="0" y="0"/>
                        </a:moveTo>
                        <a:cubicBezTo>
                          <a:pt x="87131" y="13728"/>
                          <a:pt x="170268" y="-12648"/>
                          <a:pt x="316523" y="0"/>
                        </a:cubicBezTo>
                        <a:lnTo>
                          <a:pt x="316523" y="0"/>
                        </a:lnTo>
                        <a:cubicBezTo>
                          <a:pt x="431049" y="12567"/>
                          <a:pt x="659282" y="12073"/>
                          <a:pt x="791308" y="0"/>
                        </a:cubicBezTo>
                        <a:cubicBezTo>
                          <a:pt x="1020906" y="10123"/>
                          <a:pt x="1168250" y="25894"/>
                          <a:pt x="1334145" y="0"/>
                        </a:cubicBezTo>
                        <a:cubicBezTo>
                          <a:pt x="1500040" y="-25894"/>
                          <a:pt x="1682642" y="705"/>
                          <a:pt x="1899138" y="0"/>
                        </a:cubicBezTo>
                        <a:cubicBezTo>
                          <a:pt x="1883929" y="176249"/>
                          <a:pt x="1890979" y="451523"/>
                          <a:pt x="1899138" y="577577"/>
                        </a:cubicBezTo>
                        <a:cubicBezTo>
                          <a:pt x="1907297" y="703631"/>
                          <a:pt x="1898984" y="849333"/>
                          <a:pt x="1899138" y="1087863"/>
                        </a:cubicBezTo>
                        <a:cubicBezTo>
                          <a:pt x="1899292" y="1326393"/>
                          <a:pt x="1888954" y="1431072"/>
                          <a:pt x="1899138" y="1682262"/>
                        </a:cubicBezTo>
                        <a:lnTo>
                          <a:pt x="1899138" y="1682262"/>
                        </a:lnTo>
                        <a:cubicBezTo>
                          <a:pt x="1884207" y="1854545"/>
                          <a:pt x="1895116" y="1910791"/>
                          <a:pt x="1899138" y="2049956"/>
                        </a:cubicBezTo>
                        <a:cubicBezTo>
                          <a:pt x="1903160" y="2189121"/>
                          <a:pt x="1900874" y="2273617"/>
                          <a:pt x="1899138" y="2403231"/>
                        </a:cubicBezTo>
                        <a:cubicBezTo>
                          <a:pt x="1900360" y="2549164"/>
                          <a:pt x="1894454" y="2722008"/>
                          <a:pt x="1899138" y="2883877"/>
                        </a:cubicBezTo>
                        <a:cubicBezTo>
                          <a:pt x="1719462" y="2890232"/>
                          <a:pt x="1486888" y="2864791"/>
                          <a:pt x="1378458" y="2883877"/>
                        </a:cubicBezTo>
                        <a:cubicBezTo>
                          <a:pt x="1270028" y="2902963"/>
                          <a:pt x="1077446" y="2878681"/>
                          <a:pt x="791308" y="2883877"/>
                        </a:cubicBezTo>
                        <a:cubicBezTo>
                          <a:pt x="599518" y="2876664"/>
                          <a:pt x="544277" y="2870301"/>
                          <a:pt x="316523" y="2883877"/>
                        </a:cubicBezTo>
                        <a:lnTo>
                          <a:pt x="316523" y="2883877"/>
                        </a:lnTo>
                        <a:cubicBezTo>
                          <a:pt x="191400" y="2882774"/>
                          <a:pt x="143791" y="2889293"/>
                          <a:pt x="0" y="2883877"/>
                        </a:cubicBezTo>
                        <a:cubicBezTo>
                          <a:pt x="7606" y="2753194"/>
                          <a:pt x="-23788" y="2623923"/>
                          <a:pt x="0" y="2403231"/>
                        </a:cubicBezTo>
                        <a:cubicBezTo>
                          <a:pt x="-84166" y="2205286"/>
                          <a:pt x="-184516" y="2079626"/>
                          <a:pt x="-227612" y="1986097"/>
                        </a:cubicBezTo>
                        <a:cubicBezTo>
                          <a:pt x="-116212" y="1837011"/>
                          <a:pt x="-72065" y="1803996"/>
                          <a:pt x="0" y="1682262"/>
                        </a:cubicBezTo>
                        <a:cubicBezTo>
                          <a:pt x="15426" y="1440588"/>
                          <a:pt x="-4133" y="1332076"/>
                          <a:pt x="0" y="1155153"/>
                        </a:cubicBezTo>
                        <a:cubicBezTo>
                          <a:pt x="4133" y="978230"/>
                          <a:pt x="-7683" y="883466"/>
                          <a:pt x="0" y="628044"/>
                        </a:cubicBezTo>
                        <a:cubicBezTo>
                          <a:pt x="7683" y="372622"/>
                          <a:pt x="10180" y="165994"/>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DFBD895D-980C-52BD-049A-DA742E211C1B}"/>
              </a:ext>
            </a:extLst>
          </p:cNvPr>
          <p:cNvSpPr/>
          <p:nvPr/>
        </p:nvSpPr>
        <p:spPr>
          <a:xfrm>
            <a:off x="7948574" y="1668956"/>
            <a:ext cx="3571053" cy="707431"/>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rPr>
              <a:t>Application</a:t>
            </a:r>
          </a:p>
          <a:p>
            <a:pPr algn="ctr"/>
            <a:endParaRPr lang="en-US" sz="900" b="1">
              <a:solidFill>
                <a:schemeClr val="tx1"/>
              </a:solidFill>
            </a:endParaRPr>
          </a:p>
        </p:txBody>
      </p:sp>
      <p:cxnSp>
        <p:nvCxnSpPr>
          <p:cNvPr id="63" name="Straight Connector 62">
            <a:extLst>
              <a:ext uri="{FF2B5EF4-FFF2-40B4-BE49-F238E27FC236}">
                <a16:creationId xmlns:a16="http://schemas.microsoft.com/office/drawing/2014/main" id="{A73B6CC2-0FA9-A384-8C6E-5E211BF38B2F}"/>
              </a:ext>
            </a:extLst>
          </p:cNvPr>
          <p:cNvCxnSpPr>
            <a:cxnSpLocks/>
          </p:cNvCxnSpPr>
          <p:nvPr/>
        </p:nvCxnSpPr>
        <p:spPr>
          <a:xfrm>
            <a:off x="7750424" y="2499074"/>
            <a:ext cx="3722634"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7" name="Speech Bubble: Rectangle 66">
            <a:extLst>
              <a:ext uri="{FF2B5EF4-FFF2-40B4-BE49-F238E27FC236}">
                <a16:creationId xmlns:a16="http://schemas.microsoft.com/office/drawing/2014/main" id="{A5F4EBA2-7CDB-CDA7-D004-A297609BC59F}"/>
              </a:ext>
            </a:extLst>
          </p:cNvPr>
          <p:cNvSpPr/>
          <p:nvPr/>
        </p:nvSpPr>
        <p:spPr>
          <a:xfrm flipH="1">
            <a:off x="599793" y="1466247"/>
            <a:ext cx="4513384" cy="3794433"/>
          </a:xfrm>
          <a:prstGeom prst="wedgeRectCallout">
            <a:avLst>
              <a:gd name="adj1" fmla="val -20398"/>
              <a:gd name="adj2" fmla="val 61239"/>
            </a:avLst>
          </a:prstGeom>
          <a:solidFill>
            <a:schemeClr val="bg1"/>
          </a:solidFill>
          <a:ln w="19050">
            <a:prstDash val="solid"/>
            <a:extLst>
              <a:ext uri="{C807C97D-BFC1-408E-A445-0C87EB9F89A2}">
                <ask:lineSketchStyleProps xmlns:ask="http://schemas.microsoft.com/office/drawing/2018/sketchyshapes" sd="1196437406">
                  <a:custGeom>
                    <a:avLst/>
                    <a:gdLst>
                      <a:gd name="connsiteX0" fmla="*/ 0 w 1899138"/>
                      <a:gd name="connsiteY0" fmla="*/ 0 h 2883877"/>
                      <a:gd name="connsiteX1" fmla="*/ 316523 w 1899138"/>
                      <a:gd name="connsiteY1" fmla="*/ 0 h 2883877"/>
                      <a:gd name="connsiteX2" fmla="*/ 316523 w 1899138"/>
                      <a:gd name="connsiteY2" fmla="*/ 0 h 2883877"/>
                      <a:gd name="connsiteX3" fmla="*/ 791308 w 1899138"/>
                      <a:gd name="connsiteY3" fmla="*/ 0 h 2883877"/>
                      <a:gd name="connsiteX4" fmla="*/ 1345223 w 1899138"/>
                      <a:gd name="connsiteY4" fmla="*/ 0 h 2883877"/>
                      <a:gd name="connsiteX5" fmla="*/ 1899138 w 1899138"/>
                      <a:gd name="connsiteY5" fmla="*/ 0 h 2883877"/>
                      <a:gd name="connsiteX6" fmla="*/ 1899138 w 1899138"/>
                      <a:gd name="connsiteY6" fmla="*/ 510286 h 2883877"/>
                      <a:gd name="connsiteX7" fmla="*/ 1899138 w 1899138"/>
                      <a:gd name="connsiteY7" fmla="*/ 1071040 h 2883877"/>
                      <a:gd name="connsiteX8" fmla="*/ 1899138 w 1899138"/>
                      <a:gd name="connsiteY8" fmla="*/ 1682262 h 2883877"/>
                      <a:gd name="connsiteX9" fmla="*/ 1899138 w 1899138"/>
                      <a:gd name="connsiteY9" fmla="*/ 1682262 h 2883877"/>
                      <a:gd name="connsiteX10" fmla="*/ 1899138 w 1899138"/>
                      <a:gd name="connsiteY10" fmla="*/ 2021117 h 2883877"/>
                      <a:gd name="connsiteX11" fmla="*/ 1899138 w 1899138"/>
                      <a:gd name="connsiteY11" fmla="*/ 2403231 h 2883877"/>
                      <a:gd name="connsiteX12" fmla="*/ 1899138 w 1899138"/>
                      <a:gd name="connsiteY12" fmla="*/ 2883877 h 2883877"/>
                      <a:gd name="connsiteX13" fmla="*/ 1367380 w 1899138"/>
                      <a:gd name="connsiteY13" fmla="*/ 2883877 h 2883877"/>
                      <a:gd name="connsiteX14" fmla="*/ 791308 w 1899138"/>
                      <a:gd name="connsiteY14" fmla="*/ 2883877 h 2883877"/>
                      <a:gd name="connsiteX15" fmla="*/ 316523 w 1899138"/>
                      <a:gd name="connsiteY15" fmla="*/ 2883877 h 2883877"/>
                      <a:gd name="connsiteX16" fmla="*/ 316523 w 1899138"/>
                      <a:gd name="connsiteY16" fmla="*/ 2883877 h 2883877"/>
                      <a:gd name="connsiteX17" fmla="*/ 0 w 1899138"/>
                      <a:gd name="connsiteY17" fmla="*/ 2883877 h 2883877"/>
                      <a:gd name="connsiteX18" fmla="*/ 0 w 1899138"/>
                      <a:gd name="connsiteY18" fmla="*/ 2403231 h 2883877"/>
                      <a:gd name="connsiteX19" fmla="*/ -227612 w 1899138"/>
                      <a:gd name="connsiteY19" fmla="*/ 1986097 h 2883877"/>
                      <a:gd name="connsiteX20" fmla="*/ 0 w 1899138"/>
                      <a:gd name="connsiteY20" fmla="*/ 1682262 h 2883877"/>
                      <a:gd name="connsiteX21" fmla="*/ 0 w 1899138"/>
                      <a:gd name="connsiteY21" fmla="*/ 1104685 h 2883877"/>
                      <a:gd name="connsiteX22" fmla="*/ 0 w 1899138"/>
                      <a:gd name="connsiteY22" fmla="*/ 527109 h 2883877"/>
                      <a:gd name="connsiteX23" fmla="*/ 0 w 1899138"/>
                      <a:gd name="connsiteY23" fmla="*/ 0 h 2883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99138" h="2883877" fill="none" extrusionOk="0">
                        <a:moveTo>
                          <a:pt x="0" y="0"/>
                        </a:moveTo>
                        <a:cubicBezTo>
                          <a:pt x="114593" y="8475"/>
                          <a:pt x="236179" y="-13569"/>
                          <a:pt x="316523" y="0"/>
                        </a:cubicBezTo>
                        <a:lnTo>
                          <a:pt x="316523" y="0"/>
                        </a:lnTo>
                        <a:cubicBezTo>
                          <a:pt x="417172" y="23337"/>
                          <a:pt x="631304" y="-13812"/>
                          <a:pt x="791308" y="0"/>
                        </a:cubicBezTo>
                        <a:cubicBezTo>
                          <a:pt x="1005520" y="-17438"/>
                          <a:pt x="1232786" y="25225"/>
                          <a:pt x="1345223" y="0"/>
                        </a:cubicBezTo>
                        <a:cubicBezTo>
                          <a:pt x="1457661" y="-25225"/>
                          <a:pt x="1736450" y="19675"/>
                          <a:pt x="1899138" y="0"/>
                        </a:cubicBezTo>
                        <a:cubicBezTo>
                          <a:pt x="1917677" y="237911"/>
                          <a:pt x="1921476" y="383506"/>
                          <a:pt x="1899138" y="510286"/>
                        </a:cubicBezTo>
                        <a:cubicBezTo>
                          <a:pt x="1876800" y="637066"/>
                          <a:pt x="1903095" y="817959"/>
                          <a:pt x="1899138" y="1071040"/>
                        </a:cubicBezTo>
                        <a:cubicBezTo>
                          <a:pt x="1895181" y="1324121"/>
                          <a:pt x="1874554" y="1443072"/>
                          <a:pt x="1899138" y="1682262"/>
                        </a:cubicBezTo>
                        <a:lnTo>
                          <a:pt x="1899138" y="1682262"/>
                        </a:lnTo>
                        <a:cubicBezTo>
                          <a:pt x="1883490" y="1831675"/>
                          <a:pt x="1916052" y="1868373"/>
                          <a:pt x="1899138" y="2021117"/>
                        </a:cubicBezTo>
                        <a:cubicBezTo>
                          <a:pt x="1882224" y="2173862"/>
                          <a:pt x="1898618" y="2276205"/>
                          <a:pt x="1899138" y="2403231"/>
                        </a:cubicBezTo>
                        <a:cubicBezTo>
                          <a:pt x="1885163" y="2511849"/>
                          <a:pt x="1894636" y="2727352"/>
                          <a:pt x="1899138" y="2883877"/>
                        </a:cubicBezTo>
                        <a:cubicBezTo>
                          <a:pt x="1732162" y="2886979"/>
                          <a:pt x="1626192" y="2868629"/>
                          <a:pt x="1367380" y="2883877"/>
                        </a:cubicBezTo>
                        <a:cubicBezTo>
                          <a:pt x="1108568" y="2899125"/>
                          <a:pt x="961483" y="2910587"/>
                          <a:pt x="791308" y="2883877"/>
                        </a:cubicBezTo>
                        <a:cubicBezTo>
                          <a:pt x="671781" y="2876600"/>
                          <a:pt x="443976" y="2860153"/>
                          <a:pt x="316523" y="2883877"/>
                        </a:cubicBezTo>
                        <a:lnTo>
                          <a:pt x="316523" y="2883877"/>
                        </a:lnTo>
                        <a:cubicBezTo>
                          <a:pt x="175540" y="2896596"/>
                          <a:pt x="102373" y="2876365"/>
                          <a:pt x="0" y="2883877"/>
                        </a:cubicBezTo>
                        <a:cubicBezTo>
                          <a:pt x="-19192" y="2746097"/>
                          <a:pt x="10668" y="2555460"/>
                          <a:pt x="0" y="2403231"/>
                        </a:cubicBezTo>
                        <a:cubicBezTo>
                          <a:pt x="-87078" y="2244497"/>
                          <a:pt x="-128122" y="2138909"/>
                          <a:pt x="-227612" y="1986097"/>
                        </a:cubicBezTo>
                        <a:cubicBezTo>
                          <a:pt x="-161832" y="1884717"/>
                          <a:pt x="-74093" y="1782136"/>
                          <a:pt x="0" y="1682262"/>
                        </a:cubicBezTo>
                        <a:cubicBezTo>
                          <a:pt x="-25335" y="1505272"/>
                          <a:pt x="11244" y="1227265"/>
                          <a:pt x="0" y="1104685"/>
                        </a:cubicBezTo>
                        <a:cubicBezTo>
                          <a:pt x="-11244" y="982105"/>
                          <a:pt x="-22320" y="662072"/>
                          <a:pt x="0" y="527109"/>
                        </a:cubicBezTo>
                        <a:cubicBezTo>
                          <a:pt x="22320" y="392146"/>
                          <a:pt x="25596" y="172773"/>
                          <a:pt x="0" y="0"/>
                        </a:cubicBezTo>
                        <a:close/>
                      </a:path>
                      <a:path w="1899138" h="2883877" stroke="0" extrusionOk="0">
                        <a:moveTo>
                          <a:pt x="0" y="0"/>
                        </a:moveTo>
                        <a:cubicBezTo>
                          <a:pt x="87131" y="13728"/>
                          <a:pt x="170268" y="-12648"/>
                          <a:pt x="316523" y="0"/>
                        </a:cubicBezTo>
                        <a:lnTo>
                          <a:pt x="316523" y="0"/>
                        </a:lnTo>
                        <a:cubicBezTo>
                          <a:pt x="431049" y="12567"/>
                          <a:pt x="659282" y="12073"/>
                          <a:pt x="791308" y="0"/>
                        </a:cubicBezTo>
                        <a:cubicBezTo>
                          <a:pt x="1020906" y="10123"/>
                          <a:pt x="1168250" y="25894"/>
                          <a:pt x="1334145" y="0"/>
                        </a:cubicBezTo>
                        <a:cubicBezTo>
                          <a:pt x="1500040" y="-25894"/>
                          <a:pt x="1682642" y="705"/>
                          <a:pt x="1899138" y="0"/>
                        </a:cubicBezTo>
                        <a:cubicBezTo>
                          <a:pt x="1883929" y="176249"/>
                          <a:pt x="1890979" y="451523"/>
                          <a:pt x="1899138" y="577577"/>
                        </a:cubicBezTo>
                        <a:cubicBezTo>
                          <a:pt x="1907297" y="703631"/>
                          <a:pt x="1898984" y="849333"/>
                          <a:pt x="1899138" y="1087863"/>
                        </a:cubicBezTo>
                        <a:cubicBezTo>
                          <a:pt x="1899292" y="1326393"/>
                          <a:pt x="1888954" y="1431072"/>
                          <a:pt x="1899138" y="1682262"/>
                        </a:cubicBezTo>
                        <a:lnTo>
                          <a:pt x="1899138" y="1682262"/>
                        </a:lnTo>
                        <a:cubicBezTo>
                          <a:pt x="1884207" y="1854545"/>
                          <a:pt x="1895116" y="1910791"/>
                          <a:pt x="1899138" y="2049956"/>
                        </a:cubicBezTo>
                        <a:cubicBezTo>
                          <a:pt x="1903160" y="2189121"/>
                          <a:pt x="1900874" y="2273617"/>
                          <a:pt x="1899138" y="2403231"/>
                        </a:cubicBezTo>
                        <a:cubicBezTo>
                          <a:pt x="1900360" y="2549164"/>
                          <a:pt x="1894454" y="2722008"/>
                          <a:pt x="1899138" y="2883877"/>
                        </a:cubicBezTo>
                        <a:cubicBezTo>
                          <a:pt x="1719462" y="2890232"/>
                          <a:pt x="1486888" y="2864791"/>
                          <a:pt x="1378458" y="2883877"/>
                        </a:cubicBezTo>
                        <a:cubicBezTo>
                          <a:pt x="1270028" y="2902963"/>
                          <a:pt x="1077446" y="2878681"/>
                          <a:pt x="791308" y="2883877"/>
                        </a:cubicBezTo>
                        <a:cubicBezTo>
                          <a:pt x="599518" y="2876664"/>
                          <a:pt x="544277" y="2870301"/>
                          <a:pt x="316523" y="2883877"/>
                        </a:cubicBezTo>
                        <a:lnTo>
                          <a:pt x="316523" y="2883877"/>
                        </a:lnTo>
                        <a:cubicBezTo>
                          <a:pt x="191400" y="2882774"/>
                          <a:pt x="143791" y="2889293"/>
                          <a:pt x="0" y="2883877"/>
                        </a:cubicBezTo>
                        <a:cubicBezTo>
                          <a:pt x="7606" y="2753194"/>
                          <a:pt x="-23788" y="2623923"/>
                          <a:pt x="0" y="2403231"/>
                        </a:cubicBezTo>
                        <a:cubicBezTo>
                          <a:pt x="-84166" y="2205286"/>
                          <a:pt x="-184516" y="2079626"/>
                          <a:pt x="-227612" y="1986097"/>
                        </a:cubicBezTo>
                        <a:cubicBezTo>
                          <a:pt x="-116212" y="1837011"/>
                          <a:pt x="-72065" y="1803996"/>
                          <a:pt x="0" y="1682262"/>
                        </a:cubicBezTo>
                        <a:cubicBezTo>
                          <a:pt x="15426" y="1440588"/>
                          <a:pt x="-4133" y="1332076"/>
                          <a:pt x="0" y="1155153"/>
                        </a:cubicBezTo>
                        <a:cubicBezTo>
                          <a:pt x="4133" y="978230"/>
                          <a:pt x="-7683" y="883466"/>
                          <a:pt x="0" y="628044"/>
                        </a:cubicBezTo>
                        <a:cubicBezTo>
                          <a:pt x="7683" y="372622"/>
                          <a:pt x="10180" y="165994"/>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Rounded Corners 67">
            <a:extLst>
              <a:ext uri="{FF2B5EF4-FFF2-40B4-BE49-F238E27FC236}">
                <a16:creationId xmlns:a16="http://schemas.microsoft.com/office/drawing/2014/main" id="{E3CB1E50-21DE-9F14-37FF-6EB0BF636080}"/>
              </a:ext>
            </a:extLst>
          </p:cNvPr>
          <p:cNvSpPr/>
          <p:nvPr/>
        </p:nvSpPr>
        <p:spPr>
          <a:xfrm>
            <a:off x="7948574" y="2668993"/>
            <a:ext cx="3571053" cy="2018381"/>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1"/>
              </a:solidFill>
            </a:endParaRPr>
          </a:p>
          <a:p>
            <a:pPr algn="ctr"/>
            <a:endParaRPr lang="en-US" sz="900" b="1">
              <a:solidFill>
                <a:schemeClr val="tx1"/>
              </a:solidFill>
            </a:endParaRPr>
          </a:p>
        </p:txBody>
      </p:sp>
      <p:sp>
        <p:nvSpPr>
          <p:cNvPr id="73" name="TextBox 72">
            <a:extLst>
              <a:ext uri="{FF2B5EF4-FFF2-40B4-BE49-F238E27FC236}">
                <a16:creationId xmlns:a16="http://schemas.microsoft.com/office/drawing/2014/main" id="{B4FF8F1E-21D4-4E41-FCEF-0FB1A5753350}"/>
              </a:ext>
            </a:extLst>
          </p:cNvPr>
          <p:cNvSpPr txBox="1"/>
          <p:nvPr/>
        </p:nvSpPr>
        <p:spPr>
          <a:xfrm>
            <a:off x="5174411" y="2855568"/>
            <a:ext cx="1966682" cy="369332"/>
          </a:xfrm>
          <a:prstGeom prst="rect">
            <a:avLst/>
          </a:prstGeom>
          <a:noFill/>
        </p:spPr>
        <p:txBody>
          <a:bodyPr wrap="square" rtlCol="0">
            <a:spAutoFit/>
          </a:bodyPr>
          <a:lstStyle/>
          <a:p>
            <a:r>
              <a:rPr lang="en-US" b="1" err="1"/>
              <a:t>LibOS</a:t>
            </a:r>
            <a:endParaRPr lang="en-US" b="1"/>
          </a:p>
        </p:txBody>
      </p:sp>
      <p:sp>
        <p:nvSpPr>
          <p:cNvPr id="74" name="Rectangle: Rounded Corners 73">
            <a:extLst>
              <a:ext uri="{FF2B5EF4-FFF2-40B4-BE49-F238E27FC236}">
                <a16:creationId xmlns:a16="http://schemas.microsoft.com/office/drawing/2014/main" id="{1B45C7FD-8462-AE13-AC14-F0CDDA4B1EA3}"/>
              </a:ext>
            </a:extLst>
          </p:cNvPr>
          <p:cNvSpPr/>
          <p:nvPr/>
        </p:nvSpPr>
        <p:spPr>
          <a:xfrm>
            <a:off x="8625429" y="4922074"/>
            <a:ext cx="2217343" cy="363024"/>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NIC</a:t>
            </a:r>
          </a:p>
        </p:txBody>
      </p:sp>
      <p:grpSp>
        <p:nvGrpSpPr>
          <p:cNvPr id="77" name="Group 76">
            <a:extLst>
              <a:ext uri="{FF2B5EF4-FFF2-40B4-BE49-F238E27FC236}">
                <a16:creationId xmlns:a16="http://schemas.microsoft.com/office/drawing/2014/main" id="{4DC7A4ED-40AD-770F-3DD9-2438EAC16BF0}"/>
              </a:ext>
            </a:extLst>
          </p:cNvPr>
          <p:cNvGrpSpPr/>
          <p:nvPr/>
        </p:nvGrpSpPr>
        <p:grpSpPr>
          <a:xfrm>
            <a:off x="8005520" y="2878231"/>
            <a:ext cx="3457161" cy="1759459"/>
            <a:chOff x="7591013" y="2834381"/>
            <a:chExt cx="3457161" cy="1599508"/>
          </a:xfrm>
        </p:grpSpPr>
        <p:sp>
          <p:nvSpPr>
            <p:cNvPr id="70" name="Rectangle: Rounded Corners 69">
              <a:extLst>
                <a:ext uri="{FF2B5EF4-FFF2-40B4-BE49-F238E27FC236}">
                  <a16:creationId xmlns:a16="http://schemas.microsoft.com/office/drawing/2014/main" id="{29DE9310-B68B-8773-0A07-1EA4FFF670A9}"/>
                </a:ext>
              </a:extLst>
            </p:cNvPr>
            <p:cNvSpPr/>
            <p:nvPr/>
          </p:nvSpPr>
          <p:spPr>
            <a:xfrm>
              <a:off x="7591013" y="2843210"/>
              <a:ext cx="1692000" cy="1590679"/>
            </a:xfrm>
            <a:prstGeom prst="round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75" name="Rectangle: Rounded Corners 74">
              <a:extLst>
                <a:ext uri="{FF2B5EF4-FFF2-40B4-BE49-F238E27FC236}">
                  <a16:creationId xmlns:a16="http://schemas.microsoft.com/office/drawing/2014/main" id="{A6E1FC19-78EF-48A4-BBB8-C2322B5E75B2}"/>
                </a:ext>
              </a:extLst>
            </p:cNvPr>
            <p:cNvSpPr/>
            <p:nvPr/>
          </p:nvSpPr>
          <p:spPr>
            <a:xfrm>
              <a:off x="9356174" y="2834381"/>
              <a:ext cx="1692000" cy="1590679"/>
            </a:xfrm>
            <a:prstGeom prst="roundRect">
              <a:avLst/>
            </a:prstGeom>
            <a:solidFill>
              <a:schemeClr val="accent1">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76" name="TextBox 75">
            <a:extLst>
              <a:ext uri="{FF2B5EF4-FFF2-40B4-BE49-F238E27FC236}">
                <a16:creationId xmlns:a16="http://schemas.microsoft.com/office/drawing/2014/main" id="{FDABF1FF-9BF6-57C8-FAA2-245380AB15D8}"/>
              </a:ext>
            </a:extLst>
          </p:cNvPr>
          <p:cNvSpPr txBox="1"/>
          <p:nvPr/>
        </p:nvSpPr>
        <p:spPr>
          <a:xfrm>
            <a:off x="7215852" y="2451449"/>
            <a:ext cx="1966682" cy="369332"/>
          </a:xfrm>
          <a:prstGeom prst="rect">
            <a:avLst/>
          </a:prstGeom>
          <a:noFill/>
        </p:spPr>
        <p:txBody>
          <a:bodyPr wrap="square" rtlCol="0">
            <a:spAutoFit/>
          </a:bodyPr>
          <a:lstStyle/>
          <a:p>
            <a:r>
              <a:rPr lang="en-US" b="1" err="1"/>
              <a:t>LibOS</a:t>
            </a:r>
            <a:endParaRPr lang="en-US" b="1"/>
          </a:p>
        </p:txBody>
      </p:sp>
      <p:cxnSp>
        <p:nvCxnSpPr>
          <p:cNvPr id="78" name="Straight Connector 77">
            <a:extLst>
              <a:ext uri="{FF2B5EF4-FFF2-40B4-BE49-F238E27FC236}">
                <a16:creationId xmlns:a16="http://schemas.microsoft.com/office/drawing/2014/main" id="{55B25D2E-07C2-FD65-99CF-080D037C72AC}"/>
              </a:ext>
            </a:extLst>
          </p:cNvPr>
          <p:cNvCxnSpPr>
            <a:cxnSpLocks/>
          </p:cNvCxnSpPr>
          <p:nvPr/>
        </p:nvCxnSpPr>
        <p:spPr>
          <a:xfrm>
            <a:off x="7078824" y="4870799"/>
            <a:ext cx="4478845"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B6547427-A3F5-7EBE-4B06-2070B89D41A4}"/>
              </a:ext>
            </a:extLst>
          </p:cNvPr>
          <p:cNvSpPr txBox="1"/>
          <p:nvPr/>
        </p:nvSpPr>
        <p:spPr>
          <a:xfrm>
            <a:off x="7008065" y="4252086"/>
            <a:ext cx="1966682" cy="646331"/>
          </a:xfrm>
          <a:prstGeom prst="rect">
            <a:avLst/>
          </a:prstGeom>
          <a:noFill/>
        </p:spPr>
        <p:txBody>
          <a:bodyPr wrap="square" rtlCol="0">
            <a:spAutoFit/>
          </a:bodyPr>
          <a:lstStyle/>
          <a:p>
            <a:r>
              <a:rPr lang="en-US" b="1"/>
              <a:t>SW</a:t>
            </a:r>
          </a:p>
          <a:p>
            <a:r>
              <a:rPr lang="en-US" b="1"/>
              <a:t>(</a:t>
            </a:r>
            <a:r>
              <a:rPr lang="en-US" b="1" err="1"/>
              <a:t>userspace</a:t>
            </a:r>
            <a:r>
              <a:rPr lang="en-US" b="1"/>
              <a:t>)</a:t>
            </a:r>
          </a:p>
        </p:txBody>
      </p:sp>
      <p:sp>
        <p:nvSpPr>
          <p:cNvPr id="80" name="Rectangle 79">
            <a:extLst>
              <a:ext uri="{FF2B5EF4-FFF2-40B4-BE49-F238E27FC236}">
                <a16:creationId xmlns:a16="http://schemas.microsoft.com/office/drawing/2014/main" id="{4852C522-F886-F6E3-A4B1-31A67F242997}"/>
              </a:ext>
            </a:extLst>
          </p:cNvPr>
          <p:cNvSpPr/>
          <p:nvPr/>
        </p:nvSpPr>
        <p:spPr>
          <a:xfrm rot="10800000">
            <a:off x="8153294" y="3182304"/>
            <a:ext cx="449976" cy="123397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359774F0-2E7E-4BCA-4A34-BE0DE6918536}"/>
              </a:ext>
            </a:extLst>
          </p:cNvPr>
          <p:cNvSpPr txBox="1"/>
          <p:nvPr/>
        </p:nvSpPr>
        <p:spPr>
          <a:xfrm>
            <a:off x="7036640" y="4871211"/>
            <a:ext cx="1966682" cy="369332"/>
          </a:xfrm>
          <a:prstGeom prst="rect">
            <a:avLst/>
          </a:prstGeom>
          <a:noFill/>
        </p:spPr>
        <p:txBody>
          <a:bodyPr wrap="square" rtlCol="0">
            <a:spAutoFit/>
          </a:bodyPr>
          <a:lstStyle/>
          <a:p>
            <a:r>
              <a:rPr lang="en-US" b="1"/>
              <a:t>HW</a:t>
            </a:r>
          </a:p>
        </p:txBody>
      </p:sp>
      <p:sp>
        <p:nvSpPr>
          <p:cNvPr id="82" name="TextBox 81">
            <a:extLst>
              <a:ext uri="{FF2B5EF4-FFF2-40B4-BE49-F238E27FC236}">
                <a16:creationId xmlns:a16="http://schemas.microsoft.com/office/drawing/2014/main" id="{08F1D8FC-7643-9501-031F-F426F99C8890}"/>
              </a:ext>
            </a:extLst>
          </p:cNvPr>
          <p:cNvSpPr txBox="1"/>
          <p:nvPr/>
        </p:nvSpPr>
        <p:spPr>
          <a:xfrm>
            <a:off x="8857040" y="2574136"/>
            <a:ext cx="1966682" cy="369332"/>
          </a:xfrm>
          <a:prstGeom prst="rect">
            <a:avLst/>
          </a:prstGeom>
          <a:noFill/>
        </p:spPr>
        <p:txBody>
          <a:bodyPr wrap="square" rtlCol="0">
            <a:spAutoFit/>
          </a:bodyPr>
          <a:lstStyle/>
          <a:p>
            <a:r>
              <a:rPr lang="en-US" b="1"/>
              <a:t>Network Stack</a:t>
            </a:r>
          </a:p>
        </p:txBody>
      </p:sp>
      <p:sp>
        <p:nvSpPr>
          <p:cNvPr id="83" name="Rectangle: Single Corner Snipped 82">
            <a:extLst>
              <a:ext uri="{FF2B5EF4-FFF2-40B4-BE49-F238E27FC236}">
                <a16:creationId xmlns:a16="http://schemas.microsoft.com/office/drawing/2014/main" id="{C5549230-AD2C-8F8C-1376-450AFC08750C}"/>
              </a:ext>
            </a:extLst>
          </p:cNvPr>
          <p:cNvSpPr/>
          <p:nvPr/>
        </p:nvSpPr>
        <p:spPr>
          <a:xfrm>
            <a:off x="8194706" y="4142126"/>
            <a:ext cx="381000" cy="228285"/>
          </a:xfrm>
          <a:prstGeom prst="snip1Rect">
            <a:avLst>
              <a:gd name="adj" fmla="val 50000"/>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Single Corner Snipped 83">
            <a:extLst>
              <a:ext uri="{FF2B5EF4-FFF2-40B4-BE49-F238E27FC236}">
                <a16:creationId xmlns:a16="http://schemas.microsoft.com/office/drawing/2014/main" id="{2BFF10A6-A108-60A6-190E-45BA9B8007CC}"/>
              </a:ext>
            </a:extLst>
          </p:cNvPr>
          <p:cNvSpPr/>
          <p:nvPr/>
        </p:nvSpPr>
        <p:spPr>
          <a:xfrm>
            <a:off x="8185181" y="3637301"/>
            <a:ext cx="381000" cy="228285"/>
          </a:xfrm>
          <a:prstGeom prst="snip1Rect">
            <a:avLst>
              <a:gd name="adj" fmla="val 50000"/>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33BB2793-A50F-CF25-8437-634FB0D5BDFE}"/>
              </a:ext>
            </a:extLst>
          </p:cNvPr>
          <p:cNvSpPr txBox="1"/>
          <p:nvPr/>
        </p:nvSpPr>
        <p:spPr>
          <a:xfrm>
            <a:off x="9727176" y="3113386"/>
            <a:ext cx="1966682" cy="923330"/>
          </a:xfrm>
          <a:prstGeom prst="rect">
            <a:avLst/>
          </a:prstGeom>
          <a:noFill/>
        </p:spPr>
        <p:txBody>
          <a:bodyPr wrap="square" rtlCol="0">
            <a:spAutoFit/>
          </a:bodyPr>
          <a:lstStyle/>
          <a:p>
            <a:r>
              <a:rPr lang="en-US" b="1" err="1"/>
              <a:t>recv_q_len</a:t>
            </a:r>
            <a:r>
              <a:rPr lang="en-US" b="1"/>
              <a:t>:</a:t>
            </a:r>
          </a:p>
          <a:p>
            <a:endParaRPr lang="en-US" b="1"/>
          </a:p>
          <a:p>
            <a:r>
              <a:rPr lang="en-US" b="1"/>
              <a:t> </a:t>
            </a:r>
          </a:p>
        </p:txBody>
      </p:sp>
      <p:sp>
        <p:nvSpPr>
          <p:cNvPr id="3" name="TextBox 2">
            <a:extLst>
              <a:ext uri="{FF2B5EF4-FFF2-40B4-BE49-F238E27FC236}">
                <a16:creationId xmlns:a16="http://schemas.microsoft.com/office/drawing/2014/main" id="{E9351CDD-4C42-DF25-1BD8-99D781BB285C}"/>
              </a:ext>
            </a:extLst>
          </p:cNvPr>
          <p:cNvSpPr txBox="1"/>
          <p:nvPr/>
        </p:nvSpPr>
        <p:spPr>
          <a:xfrm>
            <a:off x="8096181" y="3623925"/>
            <a:ext cx="1966682" cy="307777"/>
          </a:xfrm>
          <a:prstGeom prst="rect">
            <a:avLst/>
          </a:prstGeom>
          <a:noFill/>
        </p:spPr>
        <p:txBody>
          <a:bodyPr wrap="square" rtlCol="0">
            <a:spAutoFit/>
          </a:bodyPr>
          <a:lstStyle/>
          <a:p>
            <a:r>
              <a:rPr lang="en-US" sz="1400" b="1">
                <a:solidFill>
                  <a:schemeClr val="bg1"/>
                </a:solidFill>
              </a:rPr>
              <a:t>1100</a:t>
            </a:r>
          </a:p>
        </p:txBody>
      </p:sp>
      <p:sp>
        <p:nvSpPr>
          <p:cNvPr id="4" name="Rectangle 3">
            <a:extLst>
              <a:ext uri="{FF2B5EF4-FFF2-40B4-BE49-F238E27FC236}">
                <a16:creationId xmlns:a16="http://schemas.microsoft.com/office/drawing/2014/main" id="{05C2688C-0BFF-FA01-E2F4-10F94D1AA1DE}"/>
              </a:ext>
            </a:extLst>
          </p:cNvPr>
          <p:cNvSpPr/>
          <p:nvPr/>
        </p:nvSpPr>
        <p:spPr>
          <a:xfrm>
            <a:off x="9888388" y="3626581"/>
            <a:ext cx="1254464" cy="724287"/>
          </a:xfrm>
          <a:prstGeom prst="rect">
            <a:avLst/>
          </a:prstGeom>
          <a:solidFill>
            <a:schemeClr val="accent5">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Step: X</a:t>
            </a:r>
          </a:p>
          <a:p>
            <a:pPr algn="ctr"/>
            <a:r>
              <a:rPr lang="en-US"/>
              <a:t>…</a:t>
            </a:r>
          </a:p>
        </p:txBody>
      </p:sp>
      <p:sp>
        <p:nvSpPr>
          <p:cNvPr id="5" name="Slide Number Placeholder 4">
            <a:extLst>
              <a:ext uri="{FF2B5EF4-FFF2-40B4-BE49-F238E27FC236}">
                <a16:creationId xmlns:a16="http://schemas.microsoft.com/office/drawing/2014/main" id="{0A10068D-0330-B695-8AA3-3CB02F2FB33E}"/>
              </a:ext>
            </a:extLst>
          </p:cNvPr>
          <p:cNvSpPr>
            <a:spLocks noGrp="1"/>
          </p:cNvSpPr>
          <p:nvPr>
            <p:ph type="sldNum" sz="quarter" idx="12"/>
          </p:nvPr>
        </p:nvSpPr>
        <p:spPr/>
        <p:txBody>
          <a:bodyPr/>
          <a:lstStyle/>
          <a:p>
            <a:fld id="{CE74A110-DBB9-CA44-8C7F-E2E29250936F}" type="slidenum">
              <a:rPr lang="en-US" smtClean="0"/>
              <a:t>77</a:t>
            </a:fld>
            <a:endParaRPr lang="en-US"/>
          </a:p>
        </p:txBody>
      </p:sp>
    </p:spTree>
    <p:extLst>
      <p:ext uri="{BB962C8B-B14F-4D97-AF65-F5344CB8AC3E}">
        <p14:creationId xmlns:p14="http://schemas.microsoft.com/office/powerpoint/2010/main" val="404933822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EDBDC86A-4CF9-FE4E-8FA3-F117CF62C978}"/>
              </a:ext>
            </a:extLst>
          </p:cNvPr>
          <p:cNvGrpSpPr/>
          <p:nvPr/>
        </p:nvGrpSpPr>
        <p:grpSpPr>
          <a:xfrm>
            <a:off x="8043061" y="5442769"/>
            <a:ext cx="1254464" cy="1234138"/>
            <a:chOff x="4746504" y="1547938"/>
            <a:chExt cx="1140422" cy="1121944"/>
          </a:xfrm>
        </p:grpSpPr>
        <p:pic>
          <p:nvPicPr>
            <p:cNvPr id="21" name="Picture 51" descr="A picture containing electronics, projector&#10;&#10;Description automatically generated">
              <a:extLst>
                <a:ext uri="{FF2B5EF4-FFF2-40B4-BE49-F238E27FC236}">
                  <a16:creationId xmlns:a16="http://schemas.microsoft.com/office/drawing/2014/main" id="{5CAFEB87-97C1-D476-ACE9-CFB35107C64C}"/>
                </a:ext>
              </a:extLst>
            </p:cNvPr>
            <p:cNvPicPr>
              <a:picLocks noChangeAspect="1"/>
            </p:cNvPicPr>
            <p:nvPr/>
          </p:nvPicPr>
          <p:blipFill>
            <a:blip r:embed="rId3"/>
            <a:stretch>
              <a:fillRect/>
            </a:stretch>
          </p:blipFill>
          <p:spPr>
            <a:xfrm>
              <a:off x="4746504" y="1547938"/>
              <a:ext cx="1140422" cy="1121944"/>
            </a:xfrm>
            <a:prstGeom prst="rect">
              <a:avLst/>
            </a:prstGeom>
          </p:spPr>
        </p:pic>
        <p:sp>
          <p:nvSpPr>
            <p:cNvPr id="22" name="TextBox 21">
              <a:extLst>
                <a:ext uri="{FF2B5EF4-FFF2-40B4-BE49-F238E27FC236}">
                  <a16:creationId xmlns:a16="http://schemas.microsoft.com/office/drawing/2014/main" id="{6A54BDD0-6317-14F5-8570-FF040F35BFBC}"/>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sp>
        <p:nvSpPr>
          <p:cNvPr id="28" name="Speech Bubble: Rectangle 27">
            <a:extLst>
              <a:ext uri="{FF2B5EF4-FFF2-40B4-BE49-F238E27FC236}">
                <a16:creationId xmlns:a16="http://schemas.microsoft.com/office/drawing/2014/main" id="{92F9E758-52B3-B574-7B66-B4F3A02A46E6}"/>
              </a:ext>
            </a:extLst>
          </p:cNvPr>
          <p:cNvSpPr/>
          <p:nvPr/>
        </p:nvSpPr>
        <p:spPr>
          <a:xfrm>
            <a:off x="7078824" y="1561497"/>
            <a:ext cx="4513384" cy="3794433"/>
          </a:xfrm>
          <a:prstGeom prst="wedgeRectCallout">
            <a:avLst>
              <a:gd name="adj1" fmla="val -20398"/>
              <a:gd name="adj2" fmla="val 61239"/>
            </a:avLst>
          </a:prstGeom>
          <a:solidFill>
            <a:schemeClr val="accent4">
              <a:lumMod val="20000"/>
              <a:lumOff val="80000"/>
            </a:schemeClr>
          </a:solidFill>
          <a:ln w="28575">
            <a:prstDash val="solid"/>
            <a:extLst>
              <a:ext uri="{C807C97D-BFC1-408E-A445-0C87EB9F89A2}">
                <ask:lineSketchStyleProps xmlns:ask="http://schemas.microsoft.com/office/drawing/2018/sketchyshapes" sd="1196437406">
                  <a:custGeom>
                    <a:avLst/>
                    <a:gdLst>
                      <a:gd name="connsiteX0" fmla="*/ 0 w 1899138"/>
                      <a:gd name="connsiteY0" fmla="*/ 0 h 2883877"/>
                      <a:gd name="connsiteX1" fmla="*/ 316523 w 1899138"/>
                      <a:gd name="connsiteY1" fmla="*/ 0 h 2883877"/>
                      <a:gd name="connsiteX2" fmla="*/ 316523 w 1899138"/>
                      <a:gd name="connsiteY2" fmla="*/ 0 h 2883877"/>
                      <a:gd name="connsiteX3" fmla="*/ 791308 w 1899138"/>
                      <a:gd name="connsiteY3" fmla="*/ 0 h 2883877"/>
                      <a:gd name="connsiteX4" fmla="*/ 1345223 w 1899138"/>
                      <a:gd name="connsiteY4" fmla="*/ 0 h 2883877"/>
                      <a:gd name="connsiteX5" fmla="*/ 1899138 w 1899138"/>
                      <a:gd name="connsiteY5" fmla="*/ 0 h 2883877"/>
                      <a:gd name="connsiteX6" fmla="*/ 1899138 w 1899138"/>
                      <a:gd name="connsiteY6" fmla="*/ 510286 h 2883877"/>
                      <a:gd name="connsiteX7" fmla="*/ 1899138 w 1899138"/>
                      <a:gd name="connsiteY7" fmla="*/ 1071040 h 2883877"/>
                      <a:gd name="connsiteX8" fmla="*/ 1899138 w 1899138"/>
                      <a:gd name="connsiteY8" fmla="*/ 1682262 h 2883877"/>
                      <a:gd name="connsiteX9" fmla="*/ 1899138 w 1899138"/>
                      <a:gd name="connsiteY9" fmla="*/ 1682262 h 2883877"/>
                      <a:gd name="connsiteX10" fmla="*/ 1899138 w 1899138"/>
                      <a:gd name="connsiteY10" fmla="*/ 2021117 h 2883877"/>
                      <a:gd name="connsiteX11" fmla="*/ 1899138 w 1899138"/>
                      <a:gd name="connsiteY11" fmla="*/ 2403231 h 2883877"/>
                      <a:gd name="connsiteX12" fmla="*/ 1899138 w 1899138"/>
                      <a:gd name="connsiteY12" fmla="*/ 2883877 h 2883877"/>
                      <a:gd name="connsiteX13" fmla="*/ 1367380 w 1899138"/>
                      <a:gd name="connsiteY13" fmla="*/ 2883877 h 2883877"/>
                      <a:gd name="connsiteX14" fmla="*/ 791308 w 1899138"/>
                      <a:gd name="connsiteY14" fmla="*/ 2883877 h 2883877"/>
                      <a:gd name="connsiteX15" fmla="*/ 316523 w 1899138"/>
                      <a:gd name="connsiteY15" fmla="*/ 2883877 h 2883877"/>
                      <a:gd name="connsiteX16" fmla="*/ 316523 w 1899138"/>
                      <a:gd name="connsiteY16" fmla="*/ 2883877 h 2883877"/>
                      <a:gd name="connsiteX17" fmla="*/ 0 w 1899138"/>
                      <a:gd name="connsiteY17" fmla="*/ 2883877 h 2883877"/>
                      <a:gd name="connsiteX18" fmla="*/ 0 w 1899138"/>
                      <a:gd name="connsiteY18" fmla="*/ 2403231 h 2883877"/>
                      <a:gd name="connsiteX19" fmla="*/ -227612 w 1899138"/>
                      <a:gd name="connsiteY19" fmla="*/ 1986097 h 2883877"/>
                      <a:gd name="connsiteX20" fmla="*/ 0 w 1899138"/>
                      <a:gd name="connsiteY20" fmla="*/ 1682262 h 2883877"/>
                      <a:gd name="connsiteX21" fmla="*/ 0 w 1899138"/>
                      <a:gd name="connsiteY21" fmla="*/ 1104685 h 2883877"/>
                      <a:gd name="connsiteX22" fmla="*/ 0 w 1899138"/>
                      <a:gd name="connsiteY22" fmla="*/ 527109 h 2883877"/>
                      <a:gd name="connsiteX23" fmla="*/ 0 w 1899138"/>
                      <a:gd name="connsiteY23" fmla="*/ 0 h 2883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99138" h="2883877" fill="none" extrusionOk="0">
                        <a:moveTo>
                          <a:pt x="0" y="0"/>
                        </a:moveTo>
                        <a:cubicBezTo>
                          <a:pt x="114593" y="8475"/>
                          <a:pt x="236179" y="-13569"/>
                          <a:pt x="316523" y="0"/>
                        </a:cubicBezTo>
                        <a:lnTo>
                          <a:pt x="316523" y="0"/>
                        </a:lnTo>
                        <a:cubicBezTo>
                          <a:pt x="417172" y="23337"/>
                          <a:pt x="631304" y="-13812"/>
                          <a:pt x="791308" y="0"/>
                        </a:cubicBezTo>
                        <a:cubicBezTo>
                          <a:pt x="1005520" y="-17438"/>
                          <a:pt x="1232786" y="25225"/>
                          <a:pt x="1345223" y="0"/>
                        </a:cubicBezTo>
                        <a:cubicBezTo>
                          <a:pt x="1457661" y="-25225"/>
                          <a:pt x="1736450" y="19675"/>
                          <a:pt x="1899138" y="0"/>
                        </a:cubicBezTo>
                        <a:cubicBezTo>
                          <a:pt x="1917677" y="237911"/>
                          <a:pt x="1921476" y="383506"/>
                          <a:pt x="1899138" y="510286"/>
                        </a:cubicBezTo>
                        <a:cubicBezTo>
                          <a:pt x="1876800" y="637066"/>
                          <a:pt x="1903095" y="817959"/>
                          <a:pt x="1899138" y="1071040"/>
                        </a:cubicBezTo>
                        <a:cubicBezTo>
                          <a:pt x="1895181" y="1324121"/>
                          <a:pt x="1874554" y="1443072"/>
                          <a:pt x="1899138" y="1682262"/>
                        </a:cubicBezTo>
                        <a:lnTo>
                          <a:pt x="1899138" y="1682262"/>
                        </a:lnTo>
                        <a:cubicBezTo>
                          <a:pt x="1883490" y="1831675"/>
                          <a:pt x="1916052" y="1868373"/>
                          <a:pt x="1899138" y="2021117"/>
                        </a:cubicBezTo>
                        <a:cubicBezTo>
                          <a:pt x="1882224" y="2173862"/>
                          <a:pt x="1898618" y="2276205"/>
                          <a:pt x="1899138" y="2403231"/>
                        </a:cubicBezTo>
                        <a:cubicBezTo>
                          <a:pt x="1885163" y="2511849"/>
                          <a:pt x="1894636" y="2727352"/>
                          <a:pt x="1899138" y="2883877"/>
                        </a:cubicBezTo>
                        <a:cubicBezTo>
                          <a:pt x="1732162" y="2886979"/>
                          <a:pt x="1626192" y="2868629"/>
                          <a:pt x="1367380" y="2883877"/>
                        </a:cubicBezTo>
                        <a:cubicBezTo>
                          <a:pt x="1108568" y="2899125"/>
                          <a:pt x="961483" y="2910587"/>
                          <a:pt x="791308" y="2883877"/>
                        </a:cubicBezTo>
                        <a:cubicBezTo>
                          <a:pt x="671781" y="2876600"/>
                          <a:pt x="443976" y="2860153"/>
                          <a:pt x="316523" y="2883877"/>
                        </a:cubicBezTo>
                        <a:lnTo>
                          <a:pt x="316523" y="2883877"/>
                        </a:lnTo>
                        <a:cubicBezTo>
                          <a:pt x="175540" y="2896596"/>
                          <a:pt x="102373" y="2876365"/>
                          <a:pt x="0" y="2883877"/>
                        </a:cubicBezTo>
                        <a:cubicBezTo>
                          <a:pt x="-19192" y="2746097"/>
                          <a:pt x="10668" y="2555460"/>
                          <a:pt x="0" y="2403231"/>
                        </a:cubicBezTo>
                        <a:cubicBezTo>
                          <a:pt x="-87078" y="2244497"/>
                          <a:pt x="-128122" y="2138909"/>
                          <a:pt x="-227612" y="1986097"/>
                        </a:cubicBezTo>
                        <a:cubicBezTo>
                          <a:pt x="-161832" y="1884717"/>
                          <a:pt x="-74093" y="1782136"/>
                          <a:pt x="0" y="1682262"/>
                        </a:cubicBezTo>
                        <a:cubicBezTo>
                          <a:pt x="-25335" y="1505272"/>
                          <a:pt x="11244" y="1227265"/>
                          <a:pt x="0" y="1104685"/>
                        </a:cubicBezTo>
                        <a:cubicBezTo>
                          <a:pt x="-11244" y="982105"/>
                          <a:pt x="-22320" y="662072"/>
                          <a:pt x="0" y="527109"/>
                        </a:cubicBezTo>
                        <a:cubicBezTo>
                          <a:pt x="22320" y="392146"/>
                          <a:pt x="25596" y="172773"/>
                          <a:pt x="0" y="0"/>
                        </a:cubicBezTo>
                        <a:close/>
                      </a:path>
                      <a:path w="1899138" h="2883877" stroke="0" extrusionOk="0">
                        <a:moveTo>
                          <a:pt x="0" y="0"/>
                        </a:moveTo>
                        <a:cubicBezTo>
                          <a:pt x="87131" y="13728"/>
                          <a:pt x="170268" y="-12648"/>
                          <a:pt x="316523" y="0"/>
                        </a:cubicBezTo>
                        <a:lnTo>
                          <a:pt x="316523" y="0"/>
                        </a:lnTo>
                        <a:cubicBezTo>
                          <a:pt x="431049" y="12567"/>
                          <a:pt x="659282" y="12073"/>
                          <a:pt x="791308" y="0"/>
                        </a:cubicBezTo>
                        <a:cubicBezTo>
                          <a:pt x="1020906" y="10123"/>
                          <a:pt x="1168250" y="25894"/>
                          <a:pt x="1334145" y="0"/>
                        </a:cubicBezTo>
                        <a:cubicBezTo>
                          <a:pt x="1500040" y="-25894"/>
                          <a:pt x="1682642" y="705"/>
                          <a:pt x="1899138" y="0"/>
                        </a:cubicBezTo>
                        <a:cubicBezTo>
                          <a:pt x="1883929" y="176249"/>
                          <a:pt x="1890979" y="451523"/>
                          <a:pt x="1899138" y="577577"/>
                        </a:cubicBezTo>
                        <a:cubicBezTo>
                          <a:pt x="1907297" y="703631"/>
                          <a:pt x="1898984" y="849333"/>
                          <a:pt x="1899138" y="1087863"/>
                        </a:cubicBezTo>
                        <a:cubicBezTo>
                          <a:pt x="1899292" y="1326393"/>
                          <a:pt x="1888954" y="1431072"/>
                          <a:pt x="1899138" y="1682262"/>
                        </a:cubicBezTo>
                        <a:lnTo>
                          <a:pt x="1899138" y="1682262"/>
                        </a:lnTo>
                        <a:cubicBezTo>
                          <a:pt x="1884207" y="1854545"/>
                          <a:pt x="1895116" y="1910791"/>
                          <a:pt x="1899138" y="2049956"/>
                        </a:cubicBezTo>
                        <a:cubicBezTo>
                          <a:pt x="1903160" y="2189121"/>
                          <a:pt x="1900874" y="2273617"/>
                          <a:pt x="1899138" y="2403231"/>
                        </a:cubicBezTo>
                        <a:cubicBezTo>
                          <a:pt x="1900360" y="2549164"/>
                          <a:pt x="1894454" y="2722008"/>
                          <a:pt x="1899138" y="2883877"/>
                        </a:cubicBezTo>
                        <a:cubicBezTo>
                          <a:pt x="1719462" y="2890232"/>
                          <a:pt x="1486888" y="2864791"/>
                          <a:pt x="1378458" y="2883877"/>
                        </a:cubicBezTo>
                        <a:cubicBezTo>
                          <a:pt x="1270028" y="2902963"/>
                          <a:pt x="1077446" y="2878681"/>
                          <a:pt x="791308" y="2883877"/>
                        </a:cubicBezTo>
                        <a:cubicBezTo>
                          <a:pt x="599518" y="2876664"/>
                          <a:pt x="544277" y="2870301"/>
                          <a:pt x="316523" y="2883877"/>
                        </a:cubicBezTo>
                        <a:lnTo>
                          <a:pt x="316523" y="2883877"/>
                        </a:lnTo>
                        <a:cubicBezTo>
                          <a:pt x="191400" y="2882774"/>
                          <a:pt x="143791" y="2889293"/>
                          <a:pt x="0" y="2883877"/>
                        </a:cubicBezTo>
                        <a:cubicBezTo>
                          <a:pt x="7606" y="2753194"/>
                          <a:pt x="-23788" y="2623923"/>
                          <a:pt x="0" y="2403231"/>
                        </a:cubicBezTo>
                        <a:cubicBezTo>
                          <a:pt x="-84166" y="2205286"/>
                          <a:pt x="-184516" y="2079626"/>
                          <a:pt x="-227612" y="1986097"/>
                        </a:cubicBezTo>
                        <a:cubicBezTo>
                          <a:pt x="-116212" y="1837011"/>
                          <a:pt x="-72065" y="1803996"/>
                          <a:pt x="0" y="1682262"/>
                        </a:cubicBezTo>
                        <a:cubicBezTo>
                          <a:pt x="15426" y="1440588"/>
                          <a:pt x="-4133" y="1332076"/>
                          <a:pt x="0" y="1155153"/>
                        </a:cubicBezTo>
                        <a:cubicBezTo>
                          <a:pt x="4133" y="978230"/>
                          <a:pt x="-7683" y="883466"/>
                          <a:pt x="0" y="628044"/>
                        </a:cubicBezTo>
                        <a:cubicBezTo>
                          <a:pt x="7683" y="372622"/>
                          <a:pt x="10180" y="165994"/>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DFBD895D-980C-52BD-049A-DA742E211C1B}"/>
              </a:ext>
            </a:extLst>
          </p:cNvPr>
          <p:cNvSpPr/>
          <p:nvPr/>
        </p:nvSpPr>
        <p:spPr>
          <a:xfrm>
            <a:off x="8514562" y="1614825"/>
            <a:ext cx="2439077" cy="483185"/>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rPr>
              <a:t>Application</a:t>
            </a:r>
          </a:p>
          <a:p>
            <a:pPr algn="ctr"/>
            <a:endParaRPr lang="en-US" sz="900" b="1">
              <a:solidFill>
                <a:schemeClr val="tx1"/>
              </a:solidFill>
            </a:endParaRPr>
          </a:p>
        </p:txBody>
      </p:sp>
      <p:cxnSp>
        <p:nvCxnSpPr>
          <p:cNvPr id="63" name="Straight Connector 62">
            <a:extLst>
              <a:ext uri="{FF2B5EF4-FFF2-40B4-BE49-F238E27FC236}">
                <a16:creationId xmlns:a16="http://schemas.microsoft.com/office/drawing/2014/main" id="{A73B6CC2-0FA9-A384-8C6E-5E211BF38B2F}"/>
              </a:ext>
            </a:extLst>
          </p:cNvPr>
          <p:cNvCxnSpPr>
            <a:cxnSpLocks/>
          </p:cNvCxnSpPr>
          <p:nvPr/>
        </p:nvCxnSpPr>
        <p:spPr>
          <a:xfrm>
            <a:off x="7750424" y="2499074"/>
            <a:ext cx="3722634"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8" name="Rectangle: Rounded Corners 67">
            <a:extLst>
              <a:ext uri="{FF2B5EF4-FFF2-40B4-BE49-F238E27FC236}">
                <a16:creationId xmlns:a16="http://schemas.microsoft.com/office/drawing/2014/main" id="{E3CB1E50-21DE-9F14-37FF-6EB0BF636080}"/>
              </a:ext>
            </a:extLst>
          </p:cNvPr>
          <p:cNvSpPr/>
          <p:nvPr/>
        </p:nvSpPr>
        <p:spPr>
          <a:xfrm>
            <a:off x="7948574" y="2668993"/>
            <a:ext cx="3571053" cy="2018381"/>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1"/>
              </a:solidFill>
            </a:endParaRPr>
          </a:p>
          <a:p>
            <a:pPr algn="ctr"/>
            <a:endParaRPr lang="en-US" sz="900" b="1">
              <a:solidFill>
                <a:schemeClr val="tx1"/>
              </a:solidFill>
            </a:endParaRPr>
          </a:p>
        </p:txBody>
      </p:sp>
      <p:sp>
        <p:nvSpPr>
          <p:cNvPr id="74" name="Rectangle: Rounded Corners 73">
            <a:extLst>
              <a:ext uri="{FF2B5EF4-FFF2-40B4-BE49-F238E27FC236}">
                <a16:creationId xmlns:a16="http://schemas.microsoft.com/office/drawing/2014/main" id="{1B45C7FD-8462-AE13-AC14-F0CDDA4B1EA3}"/>
              </a:ext>
            </a:extLst>
          </p:cNvPr>
          <p:cNvSpPr/>
          <p:nvPr/>
        </p:nvSpPr>
        <p:spPr>
          <a:xfrm>
            <a:off x="8625429" y="4922074"/>
            <a:ext cx="2217343" cy="363024"/>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NIC</a:t>
            </a:r>
          </a:p>
        </p:txBody>
      </p:sp>
      <p:grpSp>
        <p:nvGrpSpPr>
          <p:cNvPr id="77" name="Group 76">
            <a:extLst>
              <a:ext uri="{FF2B5EF4-FFF2-40B4-BE49-F238E27FC236}">
                <a16:creationId xmlns:a16="http://schemas.microsoft.com/office/drawing/2014/main" id="{4DC7A4ED-40AD-770F-3DD9-2438EAC16BF0}"/>
              </a:ext>
            </a:extLst>
          </p:cNvPr>
          <p:cNvGrpSpPr/>
          <p:nvPr/>
        </p:nvGrpSpPr>
        <p:grpSpPr>
          <a:xfrm>
            <a:off x="8005520" y="2878231"/>
            <a:ext cx="3457161" cy="1759459"/>
            <a:chOff x="7591013" y="2834381"/>
            <a:chExt cx="3457161" cy="1599508"/>
          </a:xfrm>
        </p:grpSpPr>
        <p:sp>
          <p:nvSpPr>
            <p:cNvPr id="70" name="Rectangle: Rounded Corners 69">
              <a:extLst>
                <a:ext uri="{FF2B5EF4-FFF2-40B4-BE49-F238E27FC236}">
                  <a16:creationId xmlns:a16="http://schemas.microsoft.com/office/drawing/2014/main" id="{29DE9310-B68B-8773-0A07-1EA4FFF670A9}"/>
                </a:ext>
              </a:extLst>
            </p:cNvPr>
            <p:cNvSpPr/>
            <p:nvPr/>
          </p:nvSpPr>
          <p:spPr>
            <a:xfrm>
              <a:off x="7591013" y="2843210"/>
              <a:ext cx="1692000" cy="1590679"/>
            </a:xfrm>
            <a:prstGeom prst="round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75" name="Rectangle: Rounded Corners 74">
              <a:extLst>
                <a:ext uri="{FF2B5EF4-FFF2-40B4-BE49-F238E27FC236}">
                  <a16:creationId xmlns:a16="http://schemas.microsoft.com/office/drawing/2014/main" id="{A6E1FC19-78EF-48A4-BBB8-C2322B5E75B2}"/>
                </a:ext>
              </a:extLst>
            </p:cNvPr>
            <p:cNvSpPr/>
            <p:nvPr/>
          </p:nvSpPr>
          <p:spPr>
            <a:xfrm>
              <a:off x="9356174" y="2834381"/>
              <a:ext cx="1692000" cy="1590679"/>
            </a:xfrm>
            <a:prstGeom prst="roundRect">
              <a:avLst/>
            </a:prstGeom>
            <a:solidFill>
              <a:schemeClr val="accent1">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76" name="TextBox 75">
            <a:extLst>
              <a:ext uri="{FF2B5EF4-FFF2-40B4-BE49-F238E27FC236}">
                <a16:creationId xmlns:a16="http://schemas.microsoft.com/office/drawing/2014/main" id="{FDABF1FF-9BF6-57C8-FAA2-245380AB15D8}"/>
              </a:ext>
            </a:extLst>
          </p:cNvPr>
          <p:cNvSpPr txBox="1"/>
          <p:nvPr/>
        </p:nvSpPr>
        <p:spPr>
          <a:xfrm>
            <a:off x="7215852" y="2451449"/>
            <a:ext cx="1966682" cy="369332"/>
          </a:xfrm>
          <a:prstGeom prst="rect">
            <a:avLst/>
          </a:prstGeom>
          <a:noFill/>
        </p:spPr>
        <p:txBody>
          <a:bodyPr wrap="square" rtlCol="0">
            <a:spAutoFit/>
          </a:bodyPr>
          <a:lstStyle/>
          <a:p>
            <a:r>
              <a:rPr lang="en-US" b="1" err="1"/>
              <a:t>LibOS</a:t>
            </a:r>
            <a:endParaRPr lang="en-US" b="1"/>
          </a:p>
        </p:txBody>
      </p:sp>
      <p:cxnSp>
        <p:nvCxnSpPr>
          <p:cNvPr id="78" name="Straight Connector 77">
            <a:extLst>
              <a:ext uri="{FF2B5EF4-FFF2-40B4-BE49-F238E27FC236}">
                <a16:creationId xmlns:a16="http://schemas.microsoft.com/office/drawing/2014/main" id="{55B25D2E-07C2-FD65-99CF-080D037C72AC}"/>
              </a:ext>
            </a:extLst>
          </p:cNvPr>
          <p:cNvCxnSpPr>
            <a:cxnSpLocks/>
          </p:cNvCxnSpPr>
          <p:nvPr/>
        </p:nvCxnSpPr>
        <p:spPr>
          <a:xfrm>
            <a:off x="7078824" y="4870799"/>
            <a:ext cx="4478845"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B6547427-A3F5-7EBE-4B06-2070B89D41A4}"/>
              </a:ext>
            </a:extLst>
          </p:cNvPr>
          <p:cNvSpPr txBox="1"/>
          <p:nvPr/>
        </p:nvSpPr>
        <p:spPr>
          <a:xfrm>
            <a:off x="7008065" y="4252086"/>
            <a:ext cx="1966682" cy="646331"/>
          </a:xfrm>
          <a:prstGeom prst="rect">
            <a:avLst/>
          </a:prstGeom>
          <a:noFill/>
        </p:spPr>
        <p:txBody>
          <a:bodyPr wrap="square" rtlCol="0">
            <a:spAutoFit/>
          </a:bodyPr>
          <a:lstStyle/>
          <a:p>
            <a:r>
              <a:rPr lang="en-US" b="1"/>
              <a:t>SW</a:t>
            </a:r>
          </a:p>
          <a:p>
            <a:r>
              <a:rPr lang="en-US" b="1"/>
              <a:t>(</a:t>
            </a:r>
            <a:r>
              <a:rPr lang="en-US" b="1" err="1"/>
              <a:t>userspace</a:t>
            </a:r>
            <a:r>
              <a:rPr lang="en-US" b="1"/>
              <a:t>)</a:t>
            </a:r>
          </a:p>
        </p:txBody>
      </p:sp>
      <p:sp>
        <p:nvSpPr>
          <p:cNvPr id="80" name="Rectangle 79">
            <a:extLst>
              <a:ext uri="{FF2B5EF4-FFF2-40B4-BE49-F238E27FC236}">
                <a16:creationId xmlns:a16="http://schemas.microsoft.com/office/drawing/2014/main" id="{4852C522-F886-F6E3-A4B1-31A67F242997}"/>
              </a:ext>
            </a:extLst>
          </p:cNvPr>
          <p:cNvSpPr/>
          <p:nvPr/>
        </p:nvSpPr>
        <p:spPr>
          <a:xfrm rot="10800000">
            <a:off x="8153294" y="3182304"/>
            <a:ext cx="449976" cy="123397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359774F0-2E7E-4BCA-4A34-BE0DE6918536}"/>
              </a:ext>
            </a:extLst>
          </p:cNvPr>
          <p:cNvSpPr txBox="1"/>
          <p:nvPr/>
        </p:nvSpPr>
        <p:spPr>
          <a:xfrm>
            <a:off x="7036640" y="4871211"/>
            <a:ext cx="1966682" cy="369332"/>
          </a:xfrm>
          <a:prstGeom prst="rect">
            <a:avLst/>
          </a:prstGeom>
          <a:noFill/>
        </p:spPr>
        <p:txBody>
          <a:bodyPr wrap="square" rtlCol="0">
            <a:spAutoFit/>
          </a:bodyPr>
          <a:lstStyle/>
          <a:p>
            <a:r>
              <a:rPr lang="en-US" b="1"/>
              <a:t>HW</a:t>
            </a:r>
          </a:p>
        </p:txBody>
      </p:sp>
      <p:sp>
        <p:nvSpPr>
          <p:cNvPr id="82" name="TextBox 81">
            <a:extLst>
              <a:ext uri="{FF2B5EF4-FFF2-40B4-BE49-F238E27FC236}">
                <a16:creationId xmlns:a16="http://schemas.microsoft.com/office/drawing/2014/main" id="{08F1D8FC-7643-9501-031F-F426F99C8890}"/>
              </a:ext>
            </a:extLst>
          </p:cNvPr>
          <p:cNvSpPr txBox="1"/>
          <p:nvPr/>
        </p:nvSpPr>
        <p:spPr>
          <a:xfrm>
            <a:off x="8857040" y="2574136"/>
            <a:ext cx="1966682" cy="369332"/>
          </a:xfrm>
          <a:prstGeom prst="rect">
            <a:avLst/>
          </a:prstGeom>
          <a:noFill/>
        </p:spPr>
        <p:txBody>
          <a:bodyPr wrap="square" rtlCol="0">
            <a:spAutoFit/>
          </a:bodyPr>
          <a:lstStyle/>
          <a:p>
            <a:r>
              <a:rPr lang="en-US" b="1"/>
              <a:t>Network Stack</a:t>
            </a:r>
          </a:p>
        </p:txBody>
      </p:sp>
      <p:sp>
        <p:nvSpPr>
          <p:cNvPr id="83" name="Rectangle: Single Corner Snipped 82">
            <a:extLst>
              <a:ext uri="{FF2B5EF4-FFF2-40B4-BE49-F238E27FC236}">
                <a16:creationId xmlns:a16="http://schemas.microsoft.com/office/drawing/2014/main" id="{C5549230-AD2C-8F8C-1376-450AFC08750C}"/>
              </a:ext>
            </a:extLst>
          </p:cNvPr>
          <p:cNvSpPr/>
          <p:nvPr/>
        </p:nvSpPr>
        <p:spPr>
          <a:xfrm>
            <a:off x="8194706" y="4142126"/>
            <a:ext cx="381000" cy="228285"/>
          </a:xfrm>
          <a:prstGeom prst="snip1Rect">
            <a:avLst>
              <a:gd name="adj" fmla="val 50000"/>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Single Corner Snipped 83">
            <a:extLst>
              <a:ext uri="{FF2B5EF4-FFF2-40B4-BE49-F238E27FC236}">
                <a16:creationId xmlns:a16="http://schemas.microsoft.com/office/drawing/2014/main" id="{2BFF10A6-A108-60A6-190E-45BA9B8007CC}"/>
              </a:ext>
            </a:extLst>
          </p:cNvPr>
          <p:cNvSpPr/>
          <p:nvPr/>
        </p:nvSpPr>
        <p:spPr>
          <a:xfrm>
            <a:off x="8185181" y="3637301"/>
            <a:ext cx="381000" cy="228285"/>
          </a:xfrm>
          <a:prstGeom prst="snip1Rect">
            <a:avLst>
              <a:gd name="adj" fmla="val 50000"/>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33BB2793-A50F-CF25-8437-634FB0D5BDFE}"/>
              </a:ext>
            </a:extLst>
          </p:cNvPr>
          <p:cNvSpPr txBox="1"/>
          <p:nvPr/>
        </p:nvSpPr>
        <p:spPr>
          <a:xfrm>
            <a:off x="9727176" y="3113386"/>
            <a:ext cx="1966682" cy="923330"/>
          </a:xfrm>
          <a:prstGeom prst="rect">
            <a:avLst/>
          </a:prstGeom>
          <a:noFill/>
        </p:spPr>
        <p:txBody>
          <a:bodyPr wrap="square" rtlCol="0">
            <a:spAutoFit/>
          </a:bodyPr>
          <a:lstStyle/>
          <a:p>
            <a:r>
              <a:rPr lang="en-US" b="1" err="1"/>
              <a:t>recv_q_len</a:t>
            </a:r>
            <a:r>
              <a:rPr lang="en-US" b="1"/>
              <a:t>:</a:t>
            </a:r>
          </a:p>
          <a:p>
            <a:endParaRPr lang="en-US" b="1"/>
          </a:p>
          <a:p>
            <a:r>
              <a:rPr lang="en-US" b="1"/>
              <a:t> </a:t>
            </a:r>
          </a:p>
        </p:txBody>
      </p:sp>
      <p:sp>
        <p:nvSpPr>
          <p:cNvPr id="3" name="TextBox 2">
            <a:extLst>
              <a:ext uri="{FF2B5EF4-FFF2-40B4-BE49-F238E27FC236}">
                <a16:creationId xmlns:a16="http://schemas.microsoft.com/office/drawing/2014/main" id="{E9351CDD-4C42-DF25-1BD8-99D781BB285C}"/>
              </a:ext>
            </a:extLst>
          </p:cNvPr>
          <p:cNvSpPr txBox="1"/>
          <p:nvPr/>
        </p:nvSpPr>
        <p:spPr>
          <a:xfrm>
            <a:off x="8096181" y="3623925"/>
            <a:ext cx="1966682" cy="307777"/>
          </a:xfrm>
          <a:prstGeom prst="rect">
            <a:avLst/>
          </a:prstGeom>
          <a:noFill/>
        </p:spPr>
        <p:txBody>
          <a:bodyPr wrap="square" rtlCol="0">
            <a:spAutoFit/>
          </a:bodyPr>
          <a:lstStyle/>
          <a:p>
            <a:r>
              <a:rPr lang="en-US" sz="1400" b="1">
                <a:solidFill>
                  <a:schemeClr val="bg1"/>
                </a:solidFill>
              </a:rPr>
              <a:t>1100</a:t>
            </a:r>
          </a:p>
        </p:txBody>
      </p:sp>
      <p:sp>
        <p:nvSpPr>
          <p:cNvPr id="4" name="Rectangle 3">
            <a:extLst>
              <a:ext uri="{FF2B5EF4-FFF2-40B4-BE49-F238E27FC236}">
                <a16:creationId xmlns:a16="http://schemas.microsoft.com/office/drawing/2014/main" id="{05C2688C-0BFF-FA01-E2F4-10F94D1AA1DE}"/>
              </a:ext>
            </a:extLst>
          </p:cNvPr>
          <p:cNvSpPr/>
          <p:nvPr/>
        </p:nvSpPr>
        <p:spPr>
          <a:xfrm>
            <a:off x="9888388" y="3626581"/>
            <a:ext cx="1254464" cy="724287"/>
          </a:xfrm>
          <a:prstGeom prst="rect">
            <a:avLst/>
          </a:prstGeom>
          <a:solidFill>
            <a:schemeClr val="accent5">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Step: X</a:t>
            </a:r>
          </a:p>
          <a:p>
            <a:pPr algn="ctr"/>
            <a:r>
              <a:rPr lang="en-US"/>
              <a:t>…</a:t>
            </a:r>
          </a:p>
        </p:txBody>
      </p:sp>
      <p:sp>
        <p:nvSpPr>
          <p:cNvPr id="2" name="Title 1">
            <a:extLst>
              <a:ext uri="{FF2B5EF4-FFF2-40B4-BE49-F238E27FC236}">
                <a16:creationId xmlns:a16="http://schemas.microsoft.com/office/drawing/2014/main" id="{95F942FF-907C-9CB3-C7DB-5331550B1C34}"/>
              </a:ext>
            </a:extLst>
          </p:cNvPr>
          <p:cNvSpPr txBox="1">
            <a:spLocks/>
          </p:cNvSpPr>
          <p:nvPr/>
        </p:nvSpPr>
        <p:spPr>
          <a:xfrm>
            <a:off x="0" y="72655"/>
            <a:ext cx="121920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i="1"/>
              <a:t>Challenge 1: TCP state tracking</a:t>
            </a:r>
            <a:endParaRPr lang="en-US" sz="5000"/>
          </a:p>
        </p:txBody>
      </p:sp>
      <p:sp>
        <p:nvSpPr>
          <p:cNvPr id="5" name="Slide Number Placeholder 4">
            <a:extLst>
              <a:ext uri="{FF2B5EF4-FFF2-40B4-BE49-F238E27FC236}">
                <a16:creationId xmlns:a16="http://schemas.microsoft.com/office/drawing/2014/main" id="{A7CFA4CB-CD42-95D4-45E0-1BCD001F926F}"/>
              </a:ext>
            </a:extLst>
          </p:cNvPr>
          <p:cNvSpPr>
            <a:spLocks noGrp="1"/>
          </p:cNvSpPr>
          <p:nvPr>
            <p:ph type="sldNum" sz="quarter" idx="12"/>
          </p:nvPr>
        </p:nvSpPr>
        <p:spPr/>
        <p:txBody>
          <a:bodyPr/>
          <a:lstStyle/>
          <a:p>
            <a:fld id="{CE74A110-DBB9-CA44-8C7F-E2E29250936F}" type="slidenum">
              <a:rPr lang="en-US" smtClean="0"/>
              <a:t>78</a:t>
            </a:fld>
            <a:endParaRPr lang="en-US"/>
          </a:p>
        </p:txBody>
      </p:sp>
    </p:spTree>
    <p:extLst>
      <p:ext uri="{BB962C8B-B14F-4D97-AF65-F5344CB8AC3E}">
        <p14:creationId xmlns:p14="http://schemas.microsoft.com/office/powerpoint/2010/main" val="3158705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7321EB3-63F2-9BA8-44D8-AAAE8BE626BF}"/>
              </a:ext>
            </a:extLst>
          </p:cNvPr>
          <p:cNvSpPr txBox="1">
            <a:spLocks/>
          </p:cNvSpPr>
          <p:nvPr/>
        </p:nvSpPr>
        <p:spPr>
          <a:xfrm>
            <a:off x="0" y="72655"/>
            <a:ext cx="121920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dirty="0"/>
              <a:t>Existing Load Balancing Approaches</a:t>
            </a:r>
            <a:endParaRPr lang="en-US" sz="5000" dirty="0"/>
          </a:p>
        </p:txBody>
      </p:sp>
      <p:sp>
        <p:nvSpPr>
          <p:cNvPr id="113" name="Slide Number Placeholder 112">
            <a:extLst>
              <a:ext uri="{FF2B5EF4-FFF2-40B4-BE49-F238E27FC236}">
                <a16:creationId xmlns:a16="http://schemas.microsoft.com/office/drawing/2014/main" id="{F2EEDB9B-4E81-3457-2223-1B1C7F6AB9F6}"/>
              </a:ext>
            </a:extLst>
          </p:cNvPr>
          <p:cNvSpPr>
            <a:spLocks noGrp="1"/>
          </p:cNvSpPr>
          <p:nvPr>
            <p:ph type="sldNum" sz="quarter" idx="12"/>
          </p:nvPr>
        </p:nvSpPr>
        <p:spPr/>
        <p:txBody>
          <a:bodyPr/>
          <a:lstStyle/>
          <a:p>
            <a:fld id="{CE74A110-DBB9-CA44-8C7F-E2E29250936F}" type="slidenum">
              <a:rPr lang="en-US" smtClean="0"/>
              <a:t>8</a:t>
            </a:fld>
            <a:endParaRPr lang="en-US"/>
          </a:p>
        </p:txBody>
      </p:sp>
      <p:grpSp>
        <p:nvGrpSpPr>
          <p:cNvPr id="10" name="Group 9">
            <a:extLst>
              <a:ext uri="{FF2B5EF4-FFF2-40B4-BE49-F238E27FC236}">
                <a16:creationId xmlns:a16="http://schemas.microsoft.com/office/drawing/2014/main" id="{3869143E-B367-EBF8-F405-5731C43CD4BD}"/>
              </a:ext>
            </a:extLst>
          </p:cNvPr>
          <p:cNvGrpSpPr/>
          <p:nvPr/>
        </p:nvGrpSpPr>
        <p:grpSpPr>
          <a:xfrm>
            <a:off x="2099045" y="1739790"/>
            <a:ext cx="3509783" cy="1325564"/>
            <a:chOff x="2630729" y="1608412"/>
            <a:chExt cx="1981181" cy="1325564"/>
          </a:xfrm>
        </p:grpSpPr>
        <p:sp>
          <p:nvSpPr>
            <p:cNvPr id="11" name="Rectangle: Rounded Corners 10">
              <a:extLst>
                <a:ext uri="{FF2B5EF4-FFF2-40B4-BE49-F238E27FC236}">
                  <a16:creationId xmlns:a16="http://schemas.microsoft.com/office/drawing/2014/main" id="{F323A3F5-FEC9-4100-A65E-8912E4AACD47}"/>
                </a:ext>
              </a:extLst>
            </p:cNvPr>
            <p:cNvSpPr/>
            <p:nvPr/>
          </p:nvSpPr>
          <p:spPr>
            <a:xfrm>
              <a:off x="2630729" y="1608412"/>
              <a:ext cx="1981181" cy="1325564"/>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10BF1981-BC83-27DF-510E-A6152B972CB2}"/>
                </a:ext>
              </a:extLst>
            </p:cNvPr>
            <p:cNvSpPr txBox="1"/>
            <p:nvPr/>
          </p:nvSpPr>
          <p:spPr>
            <a:xfrm>
              <a:off x="2724982" y="1652800"/>
              <a:ext cx="179267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L7 per-request frontend proxy</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algn="ctr"/>
              <a:endParaRPr lang="en-US" sz="1000" b="1" dirty="0"/>
            </a:p>
            <a:p>
              <a:pPr algn="ctr"/>
              <a:endParaRPr lang="en-US" sz="400" b="1" dirty="0"/>
            </a:p>
            <a:p>
              <a:pPr marL="285750" indent="-285750">
                <a:buFont typeface="Arial" panose="020B0604020202020204" pitchFamily="34" charset="0"/>
                <a:buChar char="•"/>
              </a:pPr>
              <a:r>
                <a:rPr lang="en-US" sz="1600" dirty="0"/>
                <a:t>NGINX</a:t>
              </a:r>
              <a:endParaRPr lang="en-US" dirty="0"/>
            </a:p>
          </p:txBody>
        </p:sp>
        <p:sp>
          <p:nvSpPr>
            <p:cNvPr id="13" name="TextBox 12">
              <a:extLst>
                <a:ext uri="{FF2B5EF4-FFF2-40B4-BE49-F238E27FC236}">
                  <a16:creationId xmlns:a16="http://schemas.microsoft.com/office/drawing/2014/main" id="{9DED1EF4-2456-F5AF-05C0-AD2E01D7EC19}"/>
                </a:ext>
              </a:extLst>
            </p:cNvPr>
            <p:cNvSpPr txBox="1"/>
            <p:nvPr/>
          </p:nvSpPr>
          <p:spPr>
            <a:xfrm>
              <a:off x="2910672" y="2562568"/>
              <a:ext cx="1421294" cy="3158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tLang="ko-KR" b="1" dirty="0">
                  <a:solidFill>
                    <a:srgbClr val="FF0000"/>
                  </a:solidFill>
                  <a:cs typeface="Calibri"/>
                </a:rPr>
                <a:t>☒</a:t>
              </a:r>
              <a:r>
                <a:rPr lang="en-US" altLang="ko-KR" sz="1600" dirty="0">
                  <a:solidFill>
                    <a:srgbClr val="FF0000"/>
                  </a:solidFill>
                  <a:cs typeface="Calibri"/>
                </a:rPr>
                <a:t> </a:t>
              </a:r>
              <a:r>
                <a:rPr lang="en-US" altLang="ko-KR" sz="1600" b="1" i="1" dirty="0">
                  <a:solidFill>
                    <a:srgbClr val="FF0000"/>
                  </a:solidFill>
                  <a:cs typeface="Calibri"/>
                </a:rPr>
                <a:t>Scalability</a:t>
              </a:r>
              <a:endParaRPr lang="en-US" sz="1600" b="1" dirty="0">
                <a:solidFill>
                  <a:srgbClr val="FF0000"/>
                </a:solidFill>
              </a:endParaRPr>
            </a:p>
          </p:txBody>
        </p:sp>
      </p:grpSp>
      <p:grpSp>
        <p:nvGrpSpPr>
          <p:cNvPr id="14" name="Group 13">
            <a:extLst>
              <a:ext uri="{FF2B5EF4-FFF2-40B4-BE49-F238E27FC236}">
                <a16:creationId xmlns:a16="http://schemas.microsoft.com/office/drawing/2014/main" id="{87236D46-E3B0-F447-7B90-2675F76434EC}"/>
              </a:ext>
            </a:extLst>
          </p:cNvPr>
          <p:cNvGrpSpPr/>
          <p:nvPr/>
        </p:nvGrpSpPr>
        <p:grpSpPr>
          <a:xfrm>
            <a:off x="3972548" y="4083993"/>
            <a:ext cx="3191154" cy="1764325"/>
            <a:chOff x="3610840" y="3152733"/>
            <a:chExt cx="3191154" cy="1764325"/>
          </a:xfrm>
        </p:grpSpPr>
        <p:sp>
          <p:nvSpPr>
            <p:cNvPr id="15" name="Rectangle: Rounded Corners 14">
              <a:extLst>
                <a:ext uri="{FF2B5EF4-FFF2-40B4-BE49-F238E27FC236}">
                  <a16:creationId xmlns:a16="http://schemas.microsoft.com/office/drawing/2014/main" id="{24EBE35C-450D-A034-E231-FBC32A9DFC39}"/>
                </a:ext>
              </a:extLst>
            </p:cNvPr>
            <p:cNvSpPr/>
            <p:nvPr/>
          </p:nvSpPr>
          <p:spPr>
            <a:xfrm>
              <a:off x="3610840" y="3152733"/>
              <a:ext cx="3190712" cy="1764325"/>
            </a:xfrm>
            <a:prstGeom prst="roundRect">
              <a:avLst/>
            </a:prstGeom>
            <a:solidFill>
              <a:schemeClr val="bg1">
                <a:lumMod val="85000"/>
              </a:schemeClr>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205D4A56-485E-6613-C508-EA9A98A8E277}"/>
                </a:ext>
              </a:extLst>
            </p:cNvPr>
            <p:cNvSpPr txBox="1"/>
            <p:nvPr/>
          </p:nvSpPr>
          <p:spPr>
            <a:xfrm>
              <a:off x="3626164" y="3242130"/>
              <a:ext cx="3175830" cy="15850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t>L4 per-connection distribution</a:t>
              </a:r>
            </a:p>
            <a:p>
              <a:pPr algn="ctr"/>
              <a:endParaRPr lang="en-US" sz="700" b="1" dirty="0"/>
            </a:p>
            <a:p>
              <a:pPr marL="285750" indent="-285750">
                <a:buFont typeface="Arial" panose="020B0604020202020204" pitchFamily="34" charset="0"/>
                <a:buChar char="•"/>
              </a:pPr>
              <a:r>
                <a:rPr lang="en-US" dirty="0"/>
                <a:t>SilkRoad [SIGCOMM ‘17]</a:t>
              </a:r>
            </a:p>
            <a:p>
              <a:pPr marL="285750" indent="-285750">
                <a:buFont typeface="Arial" panose="020B0604020202020204" pitchFamily="34" charset="0"/>
                <a:buChar char="•"/>
              </a:pPr>
              <a:r>
                <a:rPr lang="en-US" dirty="0"/>
                <a:t>Beamer [NSDI ‘18]</a:t>
              </a:r>
            </a:p>
            <a:p>
              <a:pPr marL="285750" indent="-285750">
                <a:buFont typeface="Arial" panose="020B0604020202020204" pitchFamily="34" charset="0"/>
                <a:buChar char="•"/>
              </a:pPr>
              <a:r>
                <a:rPr lang="en-US" dirty="0"/>
                <a:t>Cheetah [NSDI ‘20]</a:t>
              </a:r>
            </a:p>
            <a:p>
              <a:pPr algn="ctr"/>
              <a:endParaRPr lang="en-US" b="1" dirty="0"/>
            </a:p>
          </p:txBody>
        </p:sp>
      </p:grpSp>
      <p:grpSp>
        <p:nvGrpSpPr>
          <p:cNvPr id="20" name="Group 19">
            <a:extLst>
              <a:ext uri="{FF2B5EF4-FFF2-40B4-BE49-F238E27FC236}">
                <a16:creationId xmlns:a16="http://schemas.microsoft.com/office/drawing/2014/main" id="{1552579D-A915-4C72-9488-C90BD46C8A79}"/>
              </a:ext>
            </a:extLst>
          </p:cNvPr>
          <p:cNvGrpSpPr/>
          <p:nvPr/>
        </p:nvGrpSpPr>
        <p:grpSpPr>
          <a:xfrm>
            <a:off x="543494" y="4083993"/>
            <a:ext cx="3190712" cy="1764325"/>
            <a:chOff x="127477" y="3152733"/>
            <a:chExt cx="3190712" cy="1764325"/>
          </a:xfrm>
        </p:grpSpPr>
        <p:sp>
          <p:nvSpPr>
            <p:cNvPr id="21" name="Rectangle: Rounded Corners 20">
              <a:extLst>
                <a:ext uri="{FF2B5EF4-FFF2-40B4-BE49-F238E27FC236}">
                  <a16:creationId xmlns:a16="http://schemas.microsoft.com/office/drawing/2014/main" id="{F2BD9559-E2A1-1179-36C1-B1D4F3802572}"/>
                </a:ext>
              </a:extLst>
            </p:cNvPr>
            <p:cNvSpPr/>
            <p:nvPr/>
          </p:nvSpPr>
          <p:spPr>
            <a:xfrm>
              <a:off x="127477" y="3152733"/>
              <a:ext cx="3190712" cy="1764325"/>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D4F66A73-CEB7-F757-93F6-FB89FA5646C9}"/>
                </a:ext>
              </a:extLst>
            </p:cNvPr>
            <p:cNvSpPr txBox="1"/>
            <p:nvPr/>
          </p:nvSpPr>
          <p:spPr>
            <a:xfrm>
              <a:off x="287157" y="3242130"/>
              <a:ext cx="2887118" cy="15850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t>Per-packet distribution</a:t>
              </a:r>
            </a:p>
            <a:p>
              <a:pPr algn="ctr"/>
              <a:endParaRPr lang="en-US" sz="700" b="1" dirty="0"/>
            </a:p>
            <a:p>
              <a:pPr marL="285750" indent="-285750">
                <a:buFont typeface="Arial" panose="020B0604020202020204" pitchFamily="34" charset="0"/>
                <a:buChar char="•"/>
              </a:pPr>
              <a:r>
                <a:rPr lang="en-US" sz="1800" dirty="0" err="1"/>
                <a:t>SwitchKV</a:t>
              </a:r>
              <a:r>
                <a:rPr lang="en-US" sz="1800" dirty="0"/>
                <a:t> [NSDI ‘16]</a:t>
              </a:r>
            </a:p>
            <a:p>
              <a:pPr marL="285750" indent="-285750">
                <a:buFont typeface="Arial" panose="020B0604020202020204" pitchFamily="34" charset="0"/>
                <a:buChar char="•"/>
              </a:pPr>
              <a:r>
                <a:rPr lang="en-US" sz="1800" dirty="0" err="1"/>
                <a:t>NetCache</a:t>
              </a:r>
              <a:r>
                <a:rPr lang="en-US" dirty="0"/>
                <a:t> [SOSP ‘17]</a:t>
              </a:r>
            </a:p>
            <a:p>
              <a:pPr marL="285750" indent="-285750">
                <a:buFont typeface="Arial" panose="020B0604020202020204" pitchFamily="34" charset="0"/>
                <a:buChar char="•"/>
              </a:pPr>
              <a:r>
                <a:rPr lang="en-US" sz="1800" dirty="0"/>
                <a:t>Pegasus [OSDI ‘20]</a:t>
              </a:r>
              <a:endParaRPr lang="en-US" dirty="0"/>
            </a:p>
            <a:p>
              <a:pPr algn="ctr"/>
              <a:endParaRPr lang="en-US" b="1" dirty="0"/>
            </a:p>
          </p:txBody>
        </p:sp>
        <p:sp>
          <p:nvSpPr>
            <p:cNvPr id="24" name="TextBox 23">
              <a:extLst>
                <a:ext uri="{FF2B5EF4-FFF2-40B4-BE49-F238E27FC236}">
                  <a16:creationId xmlns:a16="http://schemas.microsoft.com/office/drawing/2014/main" id="{622829EA-F562-418F-32C7-2BD06970077D}"/>
                </a:ext>
              </a:extLst>
            </p:cNvPr>
            <p:cNvSpPr txBox="1"/>
            <p:nvPr/>
          </p:nvSpPr>
          <p:spPr>
            <a:xfrm>
              <a:off x="937982" y="4516877"/>
              <a:ext cx="156342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tLang="ko-KR" b="1" dirty="0">
                  <a:solidFill>
                    <a:srgbClr val="FF0000"/>
                  </a:solidFill>
                  <a:cs typeface="Calibri"/>
                </a:rPr>
                <a:t>☒</a:t>
              </a:r>
              <a:r>
                <a:rPr lang="en-US" altLang="ko-KR" sz="1600" dirty="0">
                  <a:solidFill>
                    <a:srgbClr val="FF0000"/>
                  </a:solidFill>
                  <a:cs typeface="Calibri"/>
                </a:rPr>
                <a:t> </a:t>
              </a:r>
              <a:r>
                <a:rPr lang="en-US" altLang="ko-KR" sz="1600" b="1" i="1" dirty="0">
                  <a:solidFill>
                    <a:srgbClr val="FF0000"/>
                  </a:solidFill>
                  <a:cs typeface="Calibri"/>
                </a:rPr>
                <a:t>TCP support</a:t>
              </a:r>
              <a:endParaRPr lang="en-US" sz="1600" b="1" dirty="0">
                <a:solidFill>
                  <a:srgbClr val="FF0000"/>
                </a:solidFill>
              </a:endParaRPr>
            </a:p>
          </p:txBody>
        </p:sp>
      </p:grpSp>
      <p:cxnSp>
        <p:nvCxnSpPr>
          <p:cNvPr id="34" name="Connector: Elbow 33">
            <a:extLst>
              <a:ext uri="{FF2B5EF4-FFF2-40B4-BE49-F238E27FC236}">
                <a16:creationId xmlns:a16="http://schemas.microsoft.com/office/drawing/2014/main" id="{A2BB9A51-92FF-FA7B-3E00-E9979937FF8F}"/>
              </a:ext>
            </a:extLst>
          </p:cNvPr>
          <p:cNvCxnSpPr>
            <a:cxnSpLocks/>
          </p:cNvCxnSpPr>
          <p:nvPr/>
        </p:nvCxnSpPr>
        <p:spPr>
          <a:xfrm rot="16200000" flipH="1">
            <a:off x="4201601" y="2717689"/>
            <a:ext cx="1018639" cy="1713967"/>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5C5ED1FC-A657-0EB2-A0D4-FA2152ED51F8}"/>
              </a:ext>
            </a:extLst>
          </p:cNvPr>
          <p:cNvCxnSpPr/>
          <p:nvPr/>
        </p:nvCxnSpPr>
        <p:spPr>
          <a:xfrm rot="5400000">
            <a:off x="2487075" y="2717130"/>
            <a:ext cx="1018639" cy="1715087"/>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324C607D-1384-B8D2-3C09-F35FD2FACD47}"/>
              </a:ext>
            </a:extLst>
          </p:cNvPr>
          <p:cNvSpPr txBox="1"/>
          <p:nvPr/>
        </p:nvSpPr>
        <p:spPr>
          <a:xfrm>
            <a:off x="2467024" y="3142539"/>
            <a:ext cx="2769700" cy="3648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t>Load balancing by switch</a:t>
            </a:r>
          </a:p>
        </p:txBody>
      </p:sp>
      <p:grpSp>
        <p:nvGrpSpPr>
          <p:cNvPr id="54" name="Group 53">
            <a:extLst>
              <a:ext uri="{FF2B5EF4-FFF2-40B4-BE49-F238E27FC236}">
                <a16:creationId xmlns:a16="http://schemas.microsoft.com/office/drawing/2014/main" id="{832C2177-6C0D-95E4-A49F-29ACDA0FA56D}"/>
              </a:ext>
            </a:extLst>
          </p:cNvPr>
          <p:cNvGrpSpPr/>
          <p:nvPr/>
        </p:nvGrpSpPr>
        <p:grpSpPr>
          <a:xfrm>
            <a:off x="7577032" y="1852123"/>
            <a:ext cx="4006564" cy="3500641"/>
            <a:chOff x="7577032" y="1852123"/>
            <a:chExt cx="4006564" cy="3500641"/>
          </a:xfrm>
        </p:grpSpPr>
        <p:pic>
          <p:nvPicPr>
            <p:cNvPr id="88" name="Picture 51" descr="A picture containing electronics, projector&#10;&#10;Description automatically generated">
              <a:extLst>
                <a:ext uri="{FF2B5EF4-FFF2-40B4-BE49-F238E27FC236}">
                  <a16:creationId xmlns:a16="http://schemas.microsoft.com/office/drawing/2014/main" id="{070BA133-213C-DBDC-763C-7A05E38D5AF5}"/>
                </a:ext>
              </a:extLst>
            </p:cNvPr>
            <p:cNvPicPr>
              <a:picLocks noChangeAspect="1"/>
            </p:cNvPicPr>
            <p:nvPr/>
          </p:nvPicPr>
          <p:blipFill rotWithShape="1">
            <a:blip r:embed="rId3"/>
            <a:srcRect t="10744" b="33186"/>
            <a:stretch/>
          </p:blipFill>
          <p:spPr>
            <a:xfrm>
              <a:off x="7577032" y="4780881"/>
              <a:ext cx="1036747" cy="571883"/>
            </a:xfrm>
            <a:prstGeom prst="rect">
              <a:avLst/>
            </a:prstGeom>
          </p:spPr>
        </p:pic>
        <p:pic>
          <p:nvPicPr>
            <p:cNvPr id="97" name="Picture 51" descr="A picture containing electronics, projector&#10;&#10;Description automatically generated">
              <a:extLst>
                <a:ext uri="{FF2B5EF4-FFF2-40B4-BE49-F238E27FC236}">
                  <a16:creationId xmlns:a16="http://schemas.microsoft.com/office/drawing/2014/main" id="{84D7DFED-6B14-6AC1-33AE-BB2F85B3889C}"/>
                </a:ext>
              </a:extLst>
            </p:cNvPr>
            <p:cNvPicPr>
              <a:picLocks noChangeAspect="1"/>
            </p:cNvPicPr>
            <p:nvPr/>
          </p:nvPicPr>
          <p:blipFill rotWithShape="1">
            <a:blip r:embed="rId3"/>
            <a:srcRect t="10744" b="33186"/>
            <a:stretch/>
          </p:blipFill>
          <p:spPr>
            <a:xfrm>
              <a:off x="10546849" y="4780881"/>
              <a:ext cx="1036747" cy="571883"/>
            </a:xfrm>
            <a:prstGeom prst="rect">
              <a:avLst/>
            </a:prstGeom>
          </p:spPr>
        </p:pic>
        <p:grpSp>
          <p:nvGrpSpPr>
            <p:cNvPr id="67" name="Group 66">
              <a:extLst>
                <a:ext uri="{FF2B5EF4-FFF2-40B4-BE49-F238E27FC236}">
                  <a16:creationId xmlns:a16="http://schemas.microsoft.com/office/drawing/2014/main" id="{8C2034BD-7933-A027-E966-15657EEE0761}"/>
                </a:ext>
              </a:extLst>
            </p:cNvPr>
            <p:cNvGrpSpPr/>
            <p:nvPr/>
          </p:nvGrpSpPr>
          <p:grpSpPr>
            <a:xfrm>
              <a:off x="8587100" y="1852123"/>
              <a:ext cx="1962079" cy="754929"/>
              <a:chOff x="8688701" y="1750522"/>
              <a:chExt cx="1962079" cy="754929"/>
            </a:xfrm>
          </p:grpSpPr>
          <p:pic>
            <p:nvPicPr>
              <p:cNvPr id="91" name="Picture 7" descr="Icon&#10;&#10;Description automatically generated">
                <a:extLst>
                  <a:ext uri="{FF2B5EF4-FFF2-40B4-BE49-F238E27FC236}">
                    <a16:creationId xmlns:a16="http://schemas.microsoft.com/office/drawing/2014/main" id="{EA4B5729-A292-8C11-B028-DE9FB9C1B8BE}"/>
                  </a:ext>
                </a:extLst>
              </p:cNvPr>
              <p:cNvPicPr>
                <a:picLocks noChangeAspect="1"/>
              </p:cNvPicPr>
              <p:nvPr/>
            </p:nvPicPr>
            <p:blipFill>
              <a:blip r:embed="rId4"/>
              <a:stretch>
                <a:fillRect/>
              </a:stretch>
            </p:blipFill>
            <p:spPr>
              <a:xfrm flipH="1">
                <a:off x="8688701" y="1831404"/>
                <a:ext cx="540366" cy="674047"/>
              </a:xfrm>
              <a:prstGeom prst="rect">
                <a:avLst/>
              </a:prstGeom>
            </p:spPr>
          </p:pic>
          <p:pic>
            <p:nvPicPr>
              <p:cNvPr id="62" name="Picture 7" descr="Icon&#10;&#10;Description automatically generated">
                <a:extLst>
                  <a:ext uri="{FF2B5EF4-FFF2-40B4-BE49-F238E27FC236}">
                    <a16:creationId xmlns:a16="http://schemas.microsoft.com/office/drawing/2014/main" id="{0AA8B1C8-4ED3-097B-05DF-56EFAAFA370C}"/>
                  </a:ext>
                </a:extLst>
              </p:cNvPr>
              <p:cNvPicPr>
                <a:picLocks noChangeAspect="1"/>
              </p:cNvPicPr>
              <p:nvPr/>
            </p:nvPicPr>
            <p:blipFill>
              <a:blip r:embed="rId4"/>
              <a:stretch>
                <a:fillRect/>
              </a:stretch>
            </p:blipFill>
            <p:spPr>
              <a:xfrm flipH="1">
                <a:off x="10110414" y="1831404"/>
                <a:ext cx="540366" cy="674047"/>
              </a:xfrm>
              <a:prstGeom prst="rect">
                <a:avLst/>
              </a:prstGeom>
            </p:spPr>
          </p:pic>
          <p:sp>
            <p:nvSpPr>
              <p:cNvPr id="65" name="TextBox 64">
                <a:extLst>
                  <a:ext uri="{FF2B5EF4-FFF2-40B4-BE49-F238E27FC236}">
                    <a16:creationId xmlns:a16="http://schemas.microsoft.com/office/drawing/2014/main" id="{3D9E797B-9F02-16FC-E90F-09A0581241A6}"/>
                  </a:ext>
                </a:extLst>
              </p:cNvPr>
              <p:cNvSpPr txBox="1"/>
              <p:nvPr/>
            </p:nvSpPr>
            <p:spPr>
              <a:xfrm>
                <a:off x="9219959" y="1750522"/>
                <a:ext cx="897201" cy="3316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t>Clients</a:t>
                </a:r>
              </a:p>
            </p:txBody>
          </p:sp>
        </p:grpSp>
        <p:pic>
          <p:nvPicPr>
            <p:cNvPr id="2" name="Picture 4" descr="Network hub ">
              <a:extLst>
                <a:ext uri="{FF2B5EF4-FFF2-40B4-BE49-F238E27FC236}">
                  <a16:creationId xmlns:a16="http://schemas.microsoft.com/office/drawing/2014/main" id="{30B33539-D89E-4A98-8A4D-8E17799AEB6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1154" b="22291"/>
            <a:stretch/>
          </p:blipFill>
          <p:spPr bwMode="auto">
            <a:xfrm>
              <a:off x="9091085" y="3455666"/>
              <a:ext cx="1007603" cy="56984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D7AD2A4-B474-E7A6-BFCF-0850A1B4C449}"/>
                </a:ext>
              </a:extLst>
            </p:cNvPr>
            <p:cNvSpPr txBox="1"/>
            <p:nvPr/>
          </p:nvSpPr>
          <p:spPr>
            <a:xfrm>
              <a:off x="8408682" y="3397390"/>
              <a:ext cx="8972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t>Switch</a:t>
              </a:r>
            </a:p>
          </p:txBody>
        </p:sp>
        <p:sp>
          <p:nvSpPr>
            <p:cNvPr id="38" name="TextBox 37">
              <a:extLst>
                <a:ext uri="{FF2B5EF4-FFF2-40B4-BE49-F238E27FC236}">
                  <a16:creationId xmlns:a16="http://schemas.microsoft.com/office/drawing/2014/main" id="{63B3AED3-994C-B522-66CC-2BFF18E5D053}"/>
                </a:ext>
              </a:extLst>
            </p:cNvPr>
            <p:cNvSpPr txBox="1"/>
            <p:nvPr/>
          </p:nvSpPr>
          <p:spPr>
            <a:xfrm>
              <a:off x="9141057" y="4639679"/>
              <a:ext cx="897201" cy="226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t>…</a:t>
              </a:r>
            </a:p>
          </p:txBody>
        </p:sp>
        <p:pic>
          <p:nvPicPr>
            <p:cNvPr id="23" name="Picture 22" descr="A blue rectangular object with black background&#10;&#10;Description automatically generated">
              <a:extLst>
                <a:ext uri="{FF2B5EF4-FFF2-40B4-BE49-F238E27FC236}">
                  <a16:creationId xmlns:a16="http://schemas.microsoft.com/office/drawing/2014/main" id="{F9ED4594-CD41-B53B-9AAC-5C02E25F40AC}"/>
                </a:ext>
              </a:extLst>
            </p:cNvPr>
            <p:cNvPicPr>
              <a:picLocks noChangeAspect="1"/>
            </p:cNvPicPr>
            <p:nvPr/>
          </p:nvPicPr>
          <p:blipFill>
            <a:blip r:embed="rId6"/>
            <a:stretch>
              <a:fillRect/>
            </a:stretch>
          </p:blipFill>
          <p:spPr>
            <a:xfrm rot="2406583">
              <a:off x="8761277" y="3795885"/>
              <a:ext cx="302032" cy="1435345"/>
            </a:xfrm>
            <a:prstGeom prst="rect">
              <a:avLst/>
            </a:prstGeom>
          </p:spPr>
        </p:pic>
        <p:grpSp>
          <p:nvGrpSpPr>
            <p:cNvPr id="8" name="Group 7">
              <a:extLst>
                <a:ext uri="{FF2B5EF4-FFF2-40B4-BE49-F238E27FC236}">
                  <a16:creationId xmlns:a16="http://schemas.microsoft.com/office/drawing/2014/main" id="{2BA002A9-7DE2-5151-F6D5-B31323455D6E}"/>
                </a:ext>
              </a:extLst>
            </p:cNvPr>
            <p:cNvGrpSpPr/>
            <p:nvPr/>
          </p:nvGrpSpPr>
          <p:grpSpPr>
            <a:xfrm>
              <a:off x="9518838" y="4182648"/>
              <a:ext cx="1605448" cy="472274"/>
              <a:chOff x="9518838" y="4121688"/>
              <a:chExt cx="1605448" cy="472274"/>
            </a:xfrm>
          </p:grpSpPr>
          <p:pic>
            <p:nvPicPr>
              <p:cNvPr id="25" name="Picture 24" descr="A blue and white rectangular object&#10;&#10;Description automatically generated">
                <a:extLst>
                  <a:ext uri="{FF2B5EF4-FFF2-40B4-BE49-F238E27FC236}">
                    <a16:creationId xmlns:a16="http://schemas.microsoft.com/office/drawing/2014/main" id="{91054F51-D47B-A99F-FEB1-CDC6D19F83EC}"/>
                  </a:ext>
                </a:extLst>
              </p:cNvPr>
              <p:cNvPicPr>
                <a:picLocks noChangeAspect="1"/>
              </p:cNvPicPr>
              <p:nvPr/>
            </p:nvPicPr>
            <p:blipFill>
              <a:blip r:embed="rId7"/>
              <a:stretch>
                <a:fillRect/>
              </a:stretch>
            </p:blipFill>
            <p:spPr>
              <a:xfrm rot="18841299">
                <a:off x="10085495" y="3725273"/>
                <a:ext cx="302032" cy="1435345"/>
              </a:xfrm>
              <a:prstGeom prst="rect">
                <a:avLst/>
              </a:prstGeom>
            </p:spPr>
          </p:pic>
          <p:pic>
            <p:nvPicPr>
              <p:cNvPr id="7" name="Picture 6" descr="A black and white rectangle with blue stripes&#10;&#10;Description automatically generated">
                <a:extLst>
                  <a:ext uri="{FF2B5EF4-FFF2-40B4-BE49-F238E27FC236}">
                    <a16:creationId xmlns:a16="http://schemas.microsoft.com/office/drawing/2014/main" id="{D8064833-E6A5-EE19-CBF4-3131B0DBE7D1}"/>
                  </a:ext>
                </a:extLst>
              </p:cNvPr>
              <p:cNvPicPr>
                <a:picLocks noChangeAspect="1"/>
              </p:cNvPicPr>
              <p:nvPr/>
            </p:nvPicPr>
            <p:blipFill>
              <a:blip r:embed="rId8"/>
              <a:stretch>
                <a:fillRect/>
              </a:stretch>
            </p:blipFill>
            <p:spPr>
              <a:xfrm rot="18830192">
                <a:off x="10255598" y="3555031"/>
                <a:ext cx="302032" cy="1435345"/>
              </a:xfrm>
              <a:prstGeom prst="rect">
                <a:avLst/>
              </a:prstGeom>
            </p:spPr>
          </p:pic>
        </p:grpSp>
        <p:sp>
          <p:nvSpPr>
            <p:cNvPr id="49" name="TextBox 48">
              <a:extLst>
                <a:ext uri="{FF2B5EF4-FFF2-40B4-BE49-F238E27FC236}">
                  <a16:creationId xmlns:a16="http://schemas.microsoft.com/office/drawing/2014/main" id="{94CB4708-17BA-2594-5AB1-5D9D6961A627}"/>
                </a:ext>
              </a:extLst>
            </p:cNvPr>
            <p:cNvSpPr txBox="1"/>
            <p:nvPr/>
          </p:nvSpPr>
          <p:spPr>
            <a:xfrm>
              <a:off x="9119539" y="1933005"/>
              <a:ext cx="897201" cy="226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t>…</a:t>
              </a:r>
            </a:p>
          </p:txBody>
        </p:sp>
        <p:grpSp>
          <p:nvGrpSpPr>
            <p:cNvPr id="50" name="Group 49">
              <a:extLst>
                <a:ext uri="{FF2B5EF4-FFF2-40B4-BE49-F238E27FC236}">
                  <a16:creationId xmlns:a16="http://schemas.microsoft.com/office/drawing/2014/main" id="{A1A9BD2F-B010-9FCC-070A-D47299C03C39}"/>
                </a:ext>
              </a:extLst>
            </p:cNvPr>
            <p:cNvGrpSpPr/>
            <p:nvPr/>
          </p:nvGrpSpPr>
          <p:grpSpPr>
            <a:xfrm>
              <a:off x="8857283" y="2510520"/>
              <a:ext cx="1421713" cy="945146"/>
              <a:chOff x="8857283" y="2510520"/>
              <a:chExt cx="1421713" cy="945146"/>
            </a:xfrm>
          </p:grpSpPr>
          <p:cxnSp>
            <p:nvCxnSpPr>
              <p:cNvPr id="51" name="Straight Arrow Connector 50">
                <a:extLst>
                  <a:ext uri="{FF2B5EF4-FFF2-40B4-BE49-F238E27FC236}">
                    <a16:creationId xmlns:a16="http://schemas.microsoft.com/office/drawing/2014/main" id="{AFD1059F-B173-8AB7-D6B0-3CE54FC32748}"/>
                  </a:ext>
                </a:extLst>
              </p:cNvPr>
              <p:cNvCxnSpPr>
                <a:cxnSpLocks/>
              </p:cNvCxnSpPr>
              <p:nvPr/>
            </p:nvCxnSpPr>
            <p:spPr>
              <a:xfrm>
                <a:off x="8857283" y="2607052"/>
                <a:ext cx="737604" cy="848614"/>
              </a:xfrm>
              <a:prstGeom prst="straightConnector1">
                <a:avLst/>
              </a:prstGeom>
              <a:ln w="47625">
                <a:solidFill>
                  <a:schemeClr val="accent1">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6A85CF49-99EC-7CA0-6687-8F38115C5324}"/>
                  </a:ext>
                </a:extLst>
              </p:cNvPr>
              <p:cNvCxnSpPr>
                <a:cxnSpLocks/>
              </p:cNvCxnSpPr>
              <p:nvPr/>
            </p:nvCxnSpPr>
            <p:spPr>
              <a:xfrm flipH="1">
                <a:off x="9594887" y="2607052"/>
                <a:ext cx="684109" cy="848614"/>
              </a:xfrm>
              <a:prstGeom prst="straightConnector1">
                <a:avLst/>
              </a:prstGeom>
              <a:ln w="47625">
                <a:solidFill>
                  <a:schemeClr val="accent1">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9F881A1C-4503-C9A2-15CE-B79040AB7EFC}"/>
                  </a:ext>
                </a:extLst>
              </p:cNvPr>
              <p:cNvCxnSpPr>
                <a:cxnSpLocks/>
              </p:cNvCxnSpPr>
              <p:nvPr/>
            </p:nvCxnSpPr>
            <p:spPr>
              <a:xfrm>
                <a:off x="9577376" y="2510520"/>
                <a:ext cx="17511" cy="945146"/>
              </a:xfrm>
              <a:prstGeom prst="straightConnector1">
                <a:avLst/>
              </a:prstGeom>
              <a:ln w="47625">
                <a:solidFill>
                  <a:schemeClr val="accent1">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sp>
        <p:nvSpPr>
          <p:cNvPr id="117" name="Rectangle 116">
            <a:extLst>
              <a:ext uri="{FF2B5EF4-FFF2-40B4-BE49-F238E27FC236}">
                <a16:creationId xmlns:a16="http://schemas.microsoft.com/office/drawing/2014/main" id="{FF9393E7-3957-F90B-82A3-20A2F2A9E8C3}"/>
              </a:ext>
            </a:extLst>
          </p:cNvPr>
          <p:cNvSpPr/>
          <p:nvPr/>
        </p:nvSpPr>
        <p:spPr>
          <a:xfrm rot="2655584">
            <a:off x="9788718" y="4193597"/>
            <a:ext cx="1202450" cy="29480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91DDBF79-494D-FD0D-937C-1F2EAEA5A61F}"/>
              </a:ext>
            </a:extLst>
          </p:cNvPr>
          <p:cNvSpPr txBox="1"/>
          <p:nvPr/>
        </p:nvSpPr>
        <p:spPr>
          <a:xfrm>
            <a:off x="4041429" y="5448137"/>
            <a:ext cx="3046670"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tLang="ko-KR" b="1" dirty="0">
                <a:solidFill>
                  <a:srgbClr val="FF0000"/>
                </a:solidFill>
                <a:cs typeface="Calibri"/>
              </a:rPr>
              <a:t>☒</a:t>
            </a:r>
            <a:r>
              <a:rPr lang="en-US" altLang="ko-KR" sz="1600" dirty="0">
                <a:solidFill>
                  <a:srgbClr val="FF0000"/>
                </a:solidFill>
                <a:cs typeface="Calibri"/>
              </a:rPr>
              <a:t> </a:t>
            </a:r>
            <a:r>
              <a:rPr lang="en-US" altLang="ko-KR" sz="1600" b="1" i="1" dirty="0">
                <a:solidFill>
                  <a:srgbClr val="FF0000"/>
                </a:solidFill>
                <a:cs typeface="Calibri"/>
              </a:rPr>
              <a:t>Balancing skewed workload</a:t>
            </a:r>
            <a:endParaRPr lang="en-US" sz="1600" b="1" dirty="0">
              <a:solidFill>
                <a:srgbClr val="FF0000"/>
              </a:solidFill>
            </a:endParaRPr>
          </a:p>
        </p:txBody>
      </p:sp>
      <p:sp>
        <p:nvSpPr>
          <p:cNvPr id="5" name="Rectangle: Rounded Corners 27">
            <a:extLst>
              <a:ext uri="{FF2B5EF4-FFF2-40B4-BE49-F238E27FC236}">
                <a16:creationId xmlns:a16="http://schemas.microsoft.com/office/drawing/2014/main" id="{2C52D077-BECF-944D-6747-D01602CD1405}"/>
              </a:ext>
            </a:extLst>
          </p:cNvPr>
          <p:cNvSpPr/>
          <p:nvPr/>
        </p:nvSpPr>
        <p:spPr>
          <a:xfrm>
            <a:off x="521208" y="2148840"/>
            <a:ext cx="6768824" cy="3329051"/>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dirty="0">
                <a:solidFill>
                  <a:schemeClr val="tx1"/>
                </a:solidFill>
                <a:cs typeface="Calibri"/>
              </a:rPr>
              <a:t>What if servers can migrate </a:t>
            </a:r>
          </a:p>
          <a:p>
            <a:pPr algn="ctr"/>
            <a:r>
              <a:rPr lang="en-US" sz="3200" dirty="0">
                <a:solidFill>
                  <a:schemeClr val="tx1"/>
                </a:solidFill>
                <a:cs typeface="Calibri"/>
              </a:rPr>
              <a:t>live TCP connections?</a:t>
            </a:r>
          </a:p>
          <a:p>
            <a:pPr algn="ctr"/>
            <a:endParaRPr lang="en-US" sz="3200" dirty="0">
              <a:solidFill>
                <a:schemeClr val="tx1"/>
              </a:solidFill>
              <a:cs typeface="Calibri"/>
            </a:endParaRPr>
          </a:p>
          <a:p>
            <a:pPr algn="ctr"/>
            <a:r>
              <a:rPr lang="en-US" sz="2800" dirty="0">
                <a:solidFill>
                  <a:schemeClr val="tx1"/>
                </a:solidFill>
                <a:cs typeface="Calibri"/>
                <a:sym typeface="Wingdings" panose="05000000000000000000" pitchFamily="2" charset="2"/>
              </a:rPr>
              <a:t> Strong load balancing systems with</a:t>
            </a:r>
            <a:endParaRPr lang="en-US" sz="2800" dirty="0">
              <a:solidFill>
                <a:schemeClr val="tx1"/>
              </a:solidFill>
              <a:cs typeface="Calibri"/>
            </a:endParaRPr>
          </a:p>
          <a:p>
            <a:pPr algn="ctr"/>
            <a:endParaRPr lang="en-US" sz="3600" dirty="0">
              <a:solidFill>
                <a:schemeClr val="tx1"/>
              </a:solidFill>
              <a:cs typeface="Calibri"/>
            </a:endParaRPr>
          </a:p>
          <a:p>
            <a:pPr algn="ctr"/>
            <a:endParaRPr lang="en-US" sz="3600" dirty="0">
              <a:solidFill>
                <a:schemeClr val="tx1"/>
              </a:solidFill>
              <a:cs typeface="Calibri"/>
            </a:endParaRPr>
          </a:p>
        </p:txBody>
      </p:sp>
      <p:sp>
        <p:nvSpPr>
          <p:cNvPr id="9" name="TextBox 8">
            <a:extLst>
              <a:ext uri="{FF2B5EF4-FFF2-40B4-BE49-F238E27FC236}">
                <a16:creationId xmlns:a16="http://schemas.microsoft.com/office/drawing/2014/main" id="{294EA024-FA5C-C087-7308-A2DA707FB0D0}"/>
              </a:ext>
            </a:extLst>
          </p:cNvPr>
          <p:cNvSpPr txBox="1"/>
          <p:nvPr/>
        </p:nvSpPr>
        <p:spPr>
          <a:xfrm>
            <a:off x="1202851" y="4227022"/>
            <a:ext cx="6096000" cy="1200329"/>
          </a:xfrm>
          <a:prstGeom prst="rect">
            <a:avLst/>
          </a:prstGeom>
          <a:noFill/>
        </p:spPr>
        <p:txBody>
          <a:bodyPr wrap="square">
            <a:spAutoFit/>
          </a:bodyPr>
          <a:lstStyle/>
          <a:p>
            <a:r>
              <a:rPr lang="en-US" sz="2400" dirty="0">
                <a:solidFill>
                  <a:srgbClr val="202122"/>
                </a:solidFill>
              </a:rPr>
              <a:t>✅ </a:t>
            </a:r>
            <a:r>
              <a:rPr lang="en-US" altLang="ko-KR" sz="2400" b="1" i="1" dirty="0">
                <a:solidFill>
                  <a:srgbClr val="00B050"/>
                </a:solidFill>
                <a:cs typeface="Calibri"/>
              </a:rPr>
              <a:t>Scalability </a:t>
            </a:r>
          </a:p>
          <a:p>
            <a:r>
              <a:rPr lang="en-US" sz="2400" dirty="0">
                <a:solidFill>
                  <a:srgbClr val="202122"/>
                </a:solidFill>
              </a:rPr>
              <a:t>✅ </a:t>
            </a:r>
            <a:r>
              <a:rPr lang="en-US" altLang="ko-KR" sz="2400" b="1" i="1" dirty="0">
                <a:solidFill>
                  <a:srgbClr val="00B050"/>
                </a:solidFill>
                <a:cs typeface="Calibri"/>
              </a:rPr>
              <a:t>TCP support</a:t>
            </a:r>
          </a:p>
          <a:p>
            <a:r>
              <a:rPr lang="en-US" sz="2400" dirty="0">
                <a:solidFill>
                  <a:srgbClr val="202122"/>
                </a:solidFill>
              </a:rPr>
              <a:t>✅ </a:t>
            </a:r>
            <a:r>
              <a:rPr lang="en-US" sz="2400" b="1" i="1" dirty="0">
                <a:solidFill>
                  <a:srgbClr val="00B050"/>
                </a:solidFill>
                <a:cs typeface="Calibri"/>
              </a:rPr>
              <a:t>Balancing skewed workload</a:t>
            </a:r>
            <a:endParaRPr lang="en-US" sz="2400" dirty="0"/>
          </a:p>
        </p:txBody>
      </p:sp>
    </p:spTree>
    <p:extLst>
      <p:ext uri="{BB962C8B-B14F-4D97-AF65-F5344CB8AC3E}">
        <p14:creationId xmlns:p14="http://schemas.microsoft.com/office/powerpoint/2010/main" val="842720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D1A48EC-DA9F-CE57-3C6B-3A0341DF9F3F}"/>
              </a:ext>
            </a:extLst>
          </p:cNvPr>
          <p:cNvPicPr>
            <a:picLocks noGrp="1" noChangeAspect="1"/>
          </p:cNvPicPr>
          <p:nvPr>
            <p:ph idx="1"/>
          </p:nvPr>
        </p:nvPicPr>
        <p:blipFill>
          <a:blip r:embed="rId3"/>
          <a:stretch>
            <a:fillRect/>
          </a:stretch>
        </p:blipFill>
        <p:spPr>
          <a:xfrm>
            <a:off x="6052874" y="1896517"/>
            <a:ext cx="5695950" cy="3629025"/>
          </a:xfrm>
        </p:spPr>
      </p:pic>
      <p:sp>
        <p:nvSpPr>
          <p:cNvPr id="4" name="Slide Number Placeholder 3">
            <a:extLst>
              <a:ext uri="{FF2B5EF4-FFF2-40B4-BE49-F238E27FC236}">
                <a16:creationId xmlns:a16="http://schemas.microsoft.com/office/drawing/2014/main" id="{4700DFAF-F2DB-8626-E0D1-936402D49281}"/>
              </a:ext>
            </a:extLst>
          </p:cNvPr>
          <p:cNvSpPr>
            <a:spLocks noGrp="1"/>
          </p:cNvSpPr>
          <p:nvPr>
            <p:ph type="sldNum" sz="quarter" idx="12"/>
          </p:nvPr>
        </p:nvSpPr>
        <p:spPr/>
        <p:txBody>
          <a:bodyPr/>
          <a:lstStyle/>
          <a:p>
            <a:fld id="{CE74A110-DBB9-CA44-8C7F-E2E29250936F}" type="slidenum">
              <a:rPr lang="en-US" smtClean="0"/>
              <a:t>9</a:t>
            </a:fld>
            <a:endParaRPr lang="en-US"/>
          </a:p>
        </p:txBody>
      </p:sp>
      <p:sp>
        <p:nvSpPr>
          <p:cNvPr id="8" name="Title 1">
            <a:extLst>
              <a:ext uri="{FF2B5EF4-FFF2-40B4-BE49-F238E27FC236}">
                <a16:creationId xmlns:a16="http://schemas.microsoft.com/office/drawing/2014/main" id="{CAA6BBF1-102B-68C9-01C4-2E0266E2093D}"/>
              </a:ext>
            </a:extLst>
          </p:cNvPr>
          <p:cNvSpPr txBox="1">
            <a:spLocks/>
          </p:cNvSpPr>
          <p:nvPr/>
        </p:nvSpPr>
        <p:spPr>
          <a:xfrm>
            <a:off x="0" y="72655"/>
            <a:ext cx="121920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dirty="0"/>
              <a:t>Disruptive or slow migration </a:t>
            </a:r>
          </a:p>
          <a:p>
            <a:pPr algn="ctr"/>
            <a:r>
              <a:rPr lang="en-US" sz="5000" b="1" dirty="0"/>
              <a:t>can make things even worse</a:t>
            </a:r>
            <a:endParaRPr lang="en-US" sz="5000" dirty="0"/>
          </a:p>
        </p:txBody>
      </p:sp>
      <p:sp>
        <p:nvSpPr>
          <p:cNvPr id="9" name="Rectangle 8">
            <a:extLst>
              <a:ext uri="{FF2B5EF4-FFF2-40B4-BE49-F238E27FC236}">
                <a16:creationId xmlns:a16="http://schemas.microsoft.com/office/drawing/2014/main" id="{1C3D599E-5F43-9180-E728-E91A98E64003}"/>
              </a:ext>
            </a:extLst>
          </p:cNvPr>
          <p:cNvSpPr/>
          <p:nvPr/>
        </p:nvSpPr>
        <p:spPr>
          <a:xfrm>
            <a:off x="8687489" y="2059236"/>
            <a:ext cx="2842260" cy="2918460"/>
          </a:xfrm>
          <a:prstGeom prst="rect">
            <a:avLst/>
          </a:prstGeom>
          <a:solidFill>
            <a:srgbClr val="FF00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35E4655-AC56-D8E6-A93E-B41CC47F4FEA}"/>
              </a:ext>
            </a:extLst>
          </p:cNvPr>
          <p:cNvGrpSpPr/>
          <p:nvPr/>
        </p:nvGrpSpPr>
        <p:grpSpPr>
          <a:xfrm>
            <a:off x="863596" y="2288764"/>
            <a:ext cx="4782383" cy="2705830"/>
            <a:chOff x="863596" y="2397250"/>
            <a:chExt cx="4782383" cy="2705830"/>
          </a:xfrm>
        </p:grpSpPr>
        <p:cxnSp>
          <p:nvCxnSpPr>
            <p:cNvPr id="3" name="Straight Connector 2">
              <a:extLst>
                <a:ext uri="{FF2B5EF4-FFF2-40B4-BE49-F238E27FC236}">
                  <a16:creationId xmlns:a16="http://schemas.microsoft.com/office/drawing/2014/main" id="{C25F0097-4DFA-5E43-210C-5D7C8A2A45C1}"/>
                </a:ext>
              </a:extLst>
            </p:cNvPr>
            <p:cNvCxnSpPr>
              <a:cxnSpLocks/>
            </p:cNvCxnSpPr>
            <p:nvPr/>
          </p:nvCxnSpPr>
          <p:spPr>
            <a:xfrm>
              <a:off x="1649979" y="4937453"/>
              <a:ext cx="39960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69E4009-4766-CD58-A869-3C304995944C}"/>
                </a:ext>
              </a:extLst>
            </p:cNvPr>
            <p:cNvCxnSpPr>
              <a:cxnSpLocks/>
            </p:cNvCxnSpPr>
            <p:nvPr/>
          </p:nvCxnSpPr>
          <p:spPr>
            <a:xfrm>
              <a:off x="1649979" y="2734274"/>
              <a:ext cx="39960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51" descr="A picture containing electronics, projector&#10;&#10;Description automatically generated">
              <a:extLst>
                <a:ext uri="{FF2B5EF4-FFF2-40B4-BE49-F238E27FC236}">
                  <a16:creationId xmlns:a16="http://schemas.microsoft.com/office/drawing/2014/main" id="{9389AEE6-A202-65E4-5ADC-F4FD318A7A97}"/>
                </a:ext>
              </a:extLst>
            </p:cNvPr>
            <p:cNvPicPr>
              <a:picLocks noChangeAspect="1"/>
            </p:cNvPicPr>
            <p:nvPr/>
          </p:nvPicPr>
          <p:blipFill rotWithShape="1">
            <a:blip r:embed="rId4"/>
            <a:srcRect t="10744" b="33186"/>
            <a:stretch/>
          </p:blipFill>
          <p:spPr>
            <a:xfrm>
              <a:off x="863596" y="4673415"/>
              <a:ext cx="778923" cy="429665"/>
            </a:xfrm>
            <a:prstGeom prst="rect">
              <a:avLst/>
            </a:prstGeom>
          </p:spPr>
        </p:pic>
        <p:pic>
          <p:nvPicPr>
            <p:cNvPr id="16" name="Picture 7" descr="Icon&#10;&#10;Description automatically generated">
              <a:extLst>
                <a:ext uri="{FF2B5EF4-FFF2-40B4-BE49-F238E27FC236}">
                  <a16:creationId xmlns:a16="http://schemas.microsoft.com/office/drawing/2014/main" id="{113391B3-9770-E592-8068-996CB04234E6}"/>
                </a:ext>
              </a:extLst>
            </p:cNvPr>
            <p:cNvPicPr>
              <a:picLocks noChangeAspect="1"/>
            </p:cNvPicPr>
            <p:nvPr/>
          </p:nvPicPr>
          <p:blipFill>
            <a:blip r:embed="rId5"/>
            <a:stretch>
              <a:fillRect/>
            </a:stretch>
          </p:blipFill>
          <p:spPr>
            <a:xfrm flipH="1">
              <a:off x="982874" y="2397250"/>
              <a:ext cx="540366" cy="674047"/>
            </a:xfrm>
            <a:prstGeom prst="rect">
              <a:avLst/>
            </a:prstGeom>
          </p:spPr>
        </p:pic>
        <p:cxnSp>
          <p:nvCxnSpPr>
            <p:cNvPr id="17" name="Straight Arrow Connector 16">
              <a:extLst>
                <a:ext uri="{FF2B5EF4-FFF2-40B4-BE49-F238E27FC236}">
                  <a16:creationId xmlns:a16="http://schemas.microsoft.com/office/drawing/2014/main" id="{9258450F-BC42-6867-3EA3-B235469C03E8}"/>
                </a:ext>
              </a:extLst>
            </p:cNvPr>
            <p:cNvCxnSpPr>
              <a:cxnSpLocks/>
            </p:cNvCxnSpPr>
            <p:nvPr/>
          </p:nvCxnSpPr>
          <p:spPr>
            <a:xfrm>
              <a:off x="1668628" y="2734273"/>
              <a:ext cx="537145" cy="1160192"/>
            </a:xfrm>
            <a:prstGeom prst="straightConnector1">
              <a:avLst/>
            </a:prstGeom>
            <a:ln w="47625">
              <a:solidFill>
                <a:schemeClr val="accent1">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C68A307-7B79-0CF7-BC4F-C7198FB56CF3}"/>
                </a:ext>
              </a:extLst>
            </p:cNvPr>
            <p:cNvCxnSpPr>
              <a:cxnSpLocks/>
            </p:cNvCxnSpPr>
            <p:nvPr/>
          </p:nvCxnSpPr>
          <p:spPr>
            <a:xfrm>
              <a:off x="1649979" y="3894465"/>
              <a:ext cx="39960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51" descr="A picture containing electronics, projector&#10;&#10;Description automatically generated">
              <a:extLst>
                <a:ext uri="{FF2B5EF4-FFF2-40B4-BE49-F238E27FC236}">
                  <a16:creationId xmlns:a16="http://schemas.microsoft.com/office/drawing/2014/main" id="{66B34FB6-F961-4BF7-25A0-25CD68408721}"/>
                </a:ext>
              </a:extLst>
            </p:cNvPr>
            <p:cNvPicPr>
              <a:picLocks noChangeAspect="1"/>
            </p:cNvPicPr>
            <p:nvPr/>
          </p:nvPicPr>
          <p:blipFill rotWithShape="1">
            <a:blip r:embed="rId4"/>
            <a:srcRect t="10744" b="33186"/>
            <a:stretch/>
          </p:blipFill>
          <p:spPr>
            <a:xfrm>
              <a:off x="863596" y="3616128"/>
              <a:ext cx="778923" cy="429665"/>
            </a:xfrm>
            <a:prstGeom prst="rect">
              <a:avLst/>
            </a:prstGeom>
          </p:spPr>
        </p:pic>
        <p:cxnSp>
          <p:nvCxnSpPr>
            <p:cNvPr id="21" name="Straight Arrow Connector 20">
              <a:extLst>
                <a:ext uri="{FF2B5EF4-FFF2-40B4-BE49-F238E27FC236}">
                  <a16:creationId xmlns:a16="http://schemas.microsoft.com/office/drawing/2014/main" id="{15E5A143-AC37-0EBE-DB84-4C7A26D604CD}"/>
                </a:ext>
              </a:extLst>
            </p:cNvPr>
            <p:cNvCxnSpPr>
              <a:cxnSpLocks/>
            </p:cNvCxnSpPr>
            <p:nvPr/>
          </p:nvCxnSpPr>
          <p:spPr>
            <a:xfrm>
              <a:off x="1966817" y="2726122"/>
              <a:ext cx="537145" cy="1160192"/>
            </a:xfrm>
            <a:prstGeom prst="straightConnector1">
              <a:avLst/>
            </a:prstGeom>
            <a:ln w="47625">
              <a:solidFill>
                <a:schemeClr val="accent1">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23288DD-E47F-43D9-EE9F-99F576FA23BD}"/>
                </a:ext>
              </a:extLst>
            </p:cNvPr>
            <p:cNvCxnSpPr>
              <a:cxnSpLocks/>
            </p:cNvCxnSpPr>
            <p:nvPr/>
          </p:nvCxnSpPr>
          <p:spPr>
            <a:xfrm>
              <a:off x="2282386" y="2717971"/>
              <a:ext cx="537145" cy="1160192"/>
            </a:xfrm>
            <a:prstGeom prst="straightConnector1">
              <a:avLst/>
            </a:prstGeom>
            <a:ln w="47625">
              <a:solidFill>
                <a:schemeClr val="accent1">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E00DA66-D2BD-122B-4A05-DD2A24C03DB2}"/>
                </a:ext>
              </a:extLst>
            </p:cNvPr>
            <p:cNvCxnSpPr>
              <a:cxnSpLocks/>
            </p:cNvCxnSpPr>
            <p:nvPr/>
          </p:nvCxnSpPr>
          <p:spPr>
            <a:xfrm>
              <a:off x="2598903" y="2723921"/>
              <a:ext cx="537145" cy="1160192"/>
            </a:xfrm>
            <a:prstGeom prst="straightConnector1">
              <a:avLst/>
            </a:prstGeom>
            <a:ln w="47625">
              <a:solidFill>
                <a:schemeClr val="accent1">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39ECBEF-43E2-7695-6878-1A143ADA10C8}"/>
                </a:ext>
              </a:extLst>
            </p:cNvPr>
            <p:cNvSpPr txBox="1"/>
            <p:nvPr/>
          </p:nvSpPr>
          <p:spPr>
            <a:xfrm>
              <a:off x="1525070" y="2407880"/>
              <a:ext cx="340159" cy="400110"/>
            </a:xfrm>
            <a:prstGeom prst="rect">
              <a:avLst/>
            </a:prstGeom>
            <a:noFill/>
          </p:spPr>
          <p:txBody>
            <a:bodyPr wrap="square" rtlCol="0">
              <a:spAutoFit/>
            </a:bodyPr>
            <a:lstStyle/>
            <a:p>
              <a:r>
                <a:rPr lang="en-US" sz="2000" b="1" dirty="0"/>
                <a:t>1</a:t>
              </a:r>
            </a:p>
          </p:txBody>
        </p:sp>
        <p:sp>
          <p:nvSpPr>
            <p:cNvPr id="30" name="TextBox 29">
              <a:extLst>
                <a:ext uri="{FF2B5EF4-FFF2-40B4-BE49-F238E27FC236}">
                  <a16:creationId xmlns:a16="http://schemas.microsoft.com/office/drawing/2014/main" id="{BBA85A76-424C-3EDB-A575-3A1A3429052F}"/>
                </a:ext>
              </a:extLst>
            </p:cNvPr>
            <p:cNvSpPr txBox="1"/>
            <p:nvPr/>
          </p:nvSpPr>
          <p:spPr>
            <a:xfrm>
              <a:off x="1801295" y="2407880"/>
              <a:ext cx="340159" cy="400110"/>
            </a:xfrm>
            <a:prstGeom prst="rect">
              <a:avLst/>
            </a:prstGeom>
            <a:noFill/>
          </p:spPr>
          <p:txBody>
            <a:bodyPr wrap="square" rtlCol="0">
              <a:spAutoFit/>
            </a:bodyPr>
            <a:lstStyle/>
            <a:p>
              <a:r>
                <a:rPr lang="en-US" sz="2000" b="1" dirty="0"/>
                <a:t>2</a:t>
              </a:r>
            </a:p>
          </p:txBody>
        </p:sp>
        <p:sp>
          <p:nvSpPr>
            <p:cNvPr id="31" name="TextBox 30">
              <a:extLst>
                <a:ext uri="{FF2B5EF4-FFF2-40B4-BE49-F238E27FC236}">
                  <a16:creationId xmlns:a16="http://schemas.microsoft.com/office/drawing/2014/main" id="{205A2129-69B2-A988-CD18-04AFCBFC3D19}"/>
                </a:ext>
              </a:extLst>
            </p:cNvPr>
            <p:cNvSpPr txBox="1"/>
            <p:nvPr/>
          </p:nvSpPr>
          <p:spPr>
            <a:xfrm>
              <a:off x="2115620" y="2407880"/>
              <a:ext cx="340159" cy="400110"/>
            </a:xfrm>
            <a:prstGeom prst="rect">
              <a:avLst/>
            </a:prstGeom>
            <a:noFill/>
          </p:spPr>
          <p:txBody>
            <a:bodyPr wrap="square" rtlCol="0">
              <a:spAutoFit/>
            </a:bodyPr>
            <a:lstStyle/>
            <a:p>
              <a:r>
                <a:rPr lang="en-US" sz="2000" b="1" dirty="0"/>
                <a:t>3</a:t>
              </a:r>
            </a:p>
          </p:txBody>
        </p:sp>
        <p:sp>
          <p:nvSpPr>
            <p:cNvPr id="32" name="TextBox 31">
              <a:extLst>
                <a:ext uri="{FF2B5EF4-FFF2-40B4-BE49-F238E27FC236}">
                  <a16:creationId xmlns:a16="http://schemas.microsoft.com/office/drawing/2014/main" id="{97FFBD11-47FB-90EA-4B9F-CE6020FFC716}"/>
                </a:ext>
              </a:extLst>
            </p:cNvPr>
            <p:cNvSpPr txBox="1"/>
            <p:nvPr/>
          </p:nvSpPr>
          <p:spPr>
            <a:xfrm>
              <a:off x="2410895" y="2407880"/>
              <a:ext cx="340159" cy="400110"/>
            </a:xfrm>
            <a:prstGeom prst="rect">
              <a:avLst/>
            </a:prstGeom>
            <a:noFill/>
          </p:spPr>
          <p:txBody>
            <a:bodyPr wrap="square" rtlCol="0">
              <a:spAutoFit/>
            </a:bodyPr>
            <a:lstStyle/>
            <a:p>
              <a:r>
                <a:rPr lang="en-US" sz="2000" b="1" dirty="0"/>
                <a:t>4</a:t>
              </a:r>
            </a:p>
          </p:txBody>
        </p:sp>
      </p:grpSp>
      <p:grpSp>
        <p:nvGrpSpPr>
          <p:cNvPr id="49" name="Group 48">
            <a:extLst>
              <a:ext uri="{FF2B5EF4-FFF2-40B4-BE49-F238E27FC236}">
                <a16:creationId xmlns:a16="http://schemas.microsoft.com/office/drawing/2014/main" id="{7AC475D2-2ECA-28AB-827F-C3FFFA7C4E67}"/>
              </a:ext>
            </a:extLst>
          </p:cNvPr>
          <p:cNvGrpSpPr/>
          <p:nvPr/>
        </p:nvGrpSpPr>
        <p:grpSpPr>
          <a:xfrm>
            <a:off x="2668069" y="1773858"/>
            <a:ext cx="2981918" cy="3036808"/>
            <a:chOff x="2668069" y="1882344"/>
            <a:chExt cx="2981918" cy="3036808"/>
          </a:xfrm>
        </p:grpSpPr>
        <p:cxnSp>
          <p:nvCxnSpPr>
            <p:cNvPr id="24" name="Straight Arrow Connector 23">
              <a:extLst>
                <a:ext uri="{FF2B5EF4-FFF2-40B4-BE49-F238E27FC236}">
                  <a16:creationId xmlns:a16="http://schemas.microsoft.com/office/drawing/2014/main" id="{D720AA65-446A-AB92-A2B4-DBE00C027018}"/>
                </a:ext>
              </a:extLst>
            </p:cNvPr>
            <p:cNvCxnSpPr>
              <a:cxnSpLocks/>
            </p:cNvCxnSpPr>
            <p:nvPr/>
          </p:nvCxnSpPr>
          <p:spPr>
            <a:xfrm>
              <a:off x="4638433" y="2734273"/>
              <a:ext cx="1011554" cy="2184879"/>
            </a:xfrm>
            <a:prstGeom prst="straightConnector1">
              <a:avLst/>
            </a:prstGeom>
            <a:ln w="47625">
              <a:solidFill>
                <a:schemeClr val="accent1">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7BE01C9-91F7-8A75-F0E9-1C52BDC23F84}"/>
                </a:ext>
              </a:extLst>
            </p:cNvPr>
            <p:cNvSpPr txBox="1"/>
            <p:nvPr/>
          </p:nvSpPr>
          <p:spPr>
            <a:xfrm>
              <a:off x="2705433" y="1882344"/>
              <a:ext cx="213812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tLang="ko-KR" b="1" dirty="0">
                  <a:cs typeface="Calibri"/>
                </a:rPr>
                <a:t>Retransmission </a:t>
              </a:r>
            </a:p>
            <a:p>
              <a:pPr algn="ctr"/>
              <a:r>
                <a:rPr lang="en-US" altLang="ko-KR" b="1" dirty="0">
                  <a:cs typeface="Calibri"/>
                </a:rPr>
                <a:t>Timeout (</a:t>
              </a:r>
              <a:r>
                <a:rPr lang="en-US" altLang="ko-KR" b="1" i="1" dirty="0" err="1">
                  <a:cs typeface="Calibri"/>
                </a:rPr>
                <a:t>ms</a:t>
              </a:r>
              <a:r>
                <a:rPr lang="en-US" altLang="ko-KR" b="1" dirty="0">
                  <a:cs typeface="Calibri"/>
                </a:rPr>
                <a:t>-scale)</a:t>
              </a:r>
              <a:endParaRPr lang="en-US" sz="1600" b="1" dirty="0"/>
            </a:p>
          </p:txBody>
        </p:sp>
        <p:sp>
          <p:nvSpPr>
            <p:cNvPr id="28" name="Left Brace 27">
              <a:extLst>
                <a:ext uri="{FF2B5EF4-FFF2-40B4-BE49-F238E27FC236}">
                  <a16:creationId xmlns:a16="http://schemas.microsoft.com/office/drawing/2014/main" id="{DF166DB0-8B39-B80E-B488-9803EAED9E87}"/>
                </a:ext>
              </a:extLst>
            </p:cNvPr>
            <p:cNvSpPr/>
            <p:nvPr/>
          </p:nvSpPr>
          <p:spPr>
            <a:xfrm rot="5400000">
              <a:off x="3560275" y="1656334"/>
              <a:ext cx="166901" cy="1951313"/>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TextBox 38">
              <a:extLst>
                <a:ext uri="{FF2B5EF4-FFF2-40B4-BE49-F238E27FC236}">
                  <a16:creationId xmlns:a16="http://schemas.microsoft.com/office/drawing/2014/main" id="{35126C5C-C24A-7C02-96D6-5FB54304C756}"/>
                </a:ext>
              </a:extLst>
            </p:cNvPr>
            <p:cNvSpPr txBox="1"/>
            <p:nvPr/>
          </p:nvSpPr>
          <p:spPr>
            <a:xfrm>
              <a:off x="4561391" y="2407880"/>
              <a:ext cx="340159" cy="400110"/>
            </a:xfrm>
            <a:prstGeom prst="rect">
              <a:avLst/>
            </a:prstGeom>
            <a:noFill/>
          </p:spPr>
          <p:txBody>
            <a:bodyPr wrap="square" rtlCol="0">
              <a:spAutoFit/>
            </a:bodyPr>
            <a:lstStyle/>
            <a:p>
              <a:r>
                <a:rPr lang="en-US" sz="2000" b="1" dirty="0"/>
                <a:t>4</a:t>
              </a:r>
            </a:p>
          </p:txBody>
        </p:sp>
      </p:grpSp>
      <p:grpSp>
        <p:nvGrpSpPr>
          <p:cNvPr id="56" name="Group 55">
            <a:extLst>
              <a:ext uri="{FF2B5EF4-FFF2-40B4-BE49-F238E27FC236}">
                <a16:creationId xmlns:a16="http://schemas.microsoft.com/office/drawing/2014/main" id="{1AB79CAA-096B-F7C8-96B3-D3C12DC277E9}"/>
              </a:ext>
            </a:extLst>
          </p:cNvPr>
          <p:cNvGrpSpPr/>
          <p:nvPr/>
        </p:nvGrpSpPr>
        <p:grpSpPr>
          <a:xfrm>
            <a:off x="2163448" y="2489200"/>
            <a:ext cx="1563423" cy="2942623"/>
            <a:chOff x="2163448" y="2597686"/>
            <a:chExt cx="1563423" cy="2942623"/>
          </a:xfrm>
        </p:grpSpPr>
        <p:cxnSp>
          <p:nvCxnSpPr>
            <p:cNvPr id="20" name="Straight Connector 19">
              <a:extLst>
                <a:ext uri="{FF2B5EF4-FFF2-40B4-BE49-F238E27FC236}">
                  <a16:creationId xmlns:a16="http://schemas.microsoft.com/office/drawing/2014/main" id="{98F7B93C-1E49-E5C7-7E3D-E1C84E6AF65A}"/>
                </a:ext>
              </a:extLst>
            </p:cNvPr>
            <p:cNvCxnSpPr>
              <a:cxnSpLocks/>
            </p:cNvCxnSpPr>
            <p:nvPr/>
          </p:nvCxnSpPr>
          <p:spPr>
            <a:xfrm flipV="1">
              <a:off x="2945160" y="2597686"/>
              <a:ext cx="0" cy="2635932"/>
            </a:xfrm>
            <a:prstGeom prst="line">
              <a:avLst/>
            </a:prstGeom>
            <a:ln w="222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D216700-F07A-166D-9142-0AD275FD6C2B}"/>
                </a:ext>
              </a:extLst>
            </p:cNvPr>
            <p:cNvSpPr txBox="1"/>
            <p:nvPr/>
          </p:nvSpPr>
          <p:spPr>
            <a:xfrm>
              <a:off x="2163448" y="5201755"/>
              <a:ext cx="156342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tLang="ko-KR" sz="1600" b="1" dirty="0">
                  <a:solidFill>
                    <a:srgbClr val="FF0000"/>
                  </a:solidFill>
                  <a:cs typeface="Calibri"/>
                </a:rPr>
                <a:t>Migration</a:t>
              </a:r>
              <a:endParaRPr lang="en-US" sz="1200" b="1" dirty="0">
                <a:solidFill>
                  <a:srgbClr val="FF0000"/>
                </a:solidFill>
              </a:endParaRPr>
            </a:p>
          </p:txBody>
        </p:sp>
      </p:grpSp>
      <p:grpSp>
        <p:nvGrpSpPr>
          <p:cNvPr id="55" name="Group 54">
            <a:extLst>
              <a:ext uri="{FF2B5EF4-FFF2-40B4-BE49-F238E27FC236}">
                <a16:creationId xmlns:a16="http://schemas.microsoft.com/office/drawing/2014/main" id="{AAE57E5C-1816-1758-CFF1-AACFA18BD595}"/>
              </a:ext>
            </a:extLst>
          </p:cNvPr>
          <p:cNvGrpSpPr/>
          <p:nvPr/>
        </p:nvGrpSpPr>
        <p:grpSpPr>
          <a:xfrm>
            <a:off x="2749236" y="2970750"/>
            <a:ext cx="945852" cy="707886"/>
            <a:chOff x="2749236" y="3079236"/>
            <a:chExt cx="945852" cy="707886"/>
          </a:xfrm>
        </p:grpSpPr>
        <p:sp>
          <p:nvSpPr>
            <p:cNvPr id="25" name="TextBox 24">
              <a:extLst>
                <a:ext uri="{FF2B5EF4-FFF2-40B4-BE49-F238E27FC236}">
                  <a16:creationId xmlns:a16="http://schemas.microsoft.com/office/drawing/2014/main" id="{A7735F7E-C836-597D-5355-777E79C7051F}"/>
                </a:ext>
              </a:extLst>
            </p:cNvPr>
            <p:cNvSpPr txBox="1"/>
            <p:nvPr/>
          </p:nvSpPr>
          <p:spPr>
            <a:xfrm>
              <a:off x="2749236" y="3079236"/>
              <a:ext cx="340159" cy="707886"/>
            </a:xfrm>
            <a:prstGeom prst="rect">
              <a:avLst/>
            </a:prstGeom>
            <a:noFill/>
          </p:spPr>
          <p:txBody>
            <a:bodyPr wrap="square" rtlCol="0">
              <a:spAutoFit/>
            </a:bodyPr>
            <a:lstStyle/>
            <a:p>
              <a:r>
                <a:rPr lang="en-US" sz="4000" b="1" dirty="0">
                  <a:solidFill>
                    <a:srgbClr val="FF0000"/>
                  </a:solidFill>
                </a:rPr>
                <a:t>x</a:t>
              </a:r>
            </a:p>
          </p:txBody>
        </p:sp>
        <p:sp>
          <p:nvSpPr>
            <p:cNvPr id="53" name="TextBox 52">
              <a:extLst>
                <a:ext uri="{FF2B5EF4-FFF2-40B4-BE49-F238E27FC236}">
                  <a16:creationId xmlns:a16="http://schemas.microsoft.com/office/drawing/2014/main" id="{8A43A511-8D39-4C09-11A9-8CEA85AB1961}"/>
                </a:ext>
              </a:extLst>
            </p:cNvPr>
            <p:cNvSpPr txBox="1"/>
            <p:nvPr/>
          </p:nvSpPr>
          <p:spPr>
            <a:xfrm>
              <a:off x="3032043" y="3192847"/>
              <a:ext cx="66304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tLang="ko-KR" sz="1600" b="1" dirty="0">
                  <a:solidFill>
                    <a:srgbClr val="FF0000"/>
                  </a:solidFill>
                  <a:cs typeface="Calibri"/>
                </a:rPr>
                <a:t>Drop?</a:t>
              </a:r>
              <a:endParaRPr lang="en-US" sz="1400" b="1" dirty="0">
                <a:solidFill>
                  <a:srgbClr val="FF0000"/>
                </a:solidFill>
              </a:endParaRPr>
            </a:p>
          </p:txBody>
        </p:sp>
      </p:grpSp>
      <p:sp>
        <p:nvSpPr>
          <p:cNvPr id="57" name="TextBox 56">
            <a:extLst>
              <a:ext uri="{FF2B5EF4-FFF2-40B4-BE49-F238E27FC236}">
                <a16:creationId xmlns:a16="http://schemas.microsoft.com/office/drawing/2014/main" id="{E87783D5-4D8F-A513-1B2A-C855AFF35F3F}"/>
              </a:ext>
            </a:extLst>
          </p:cNvPr>
          <p:cNvSpPr txBox="1"/>
          <p:nvPr/>
        </p:nvSpPr>
        <p:spPr>
          <a:xfrm>
            <a:off x="1276875" y="5659777"/>
            <a:ext cx="425602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t>Disruptive Migration</a:t>
            </a:r>
          </a:p>
        </p:txBody>
      </p:sp>
      <p:sp>
        <p:nvSpPr>
          <p:cNvPr id="58" name="TextBox 57">
            <a:extLst>
              <a:ext uri="{FF2B5EF4-FFF2-40B4-BE49-F238E27FC236}">
                <a16:creationId xmlns:a16="http://schemas.microsoft.com/office/drawing/2014/main" id="{F7533F94-4394-AA24-4C7C-47689D98DDDA}"/>
              </a:ext>
            </a:extLst>
          </p:cNvPr>
          <p:cNvSpPr txBox="1"/>
          <p:nvPr/>
        </p:nvSpPr>
        <p:spPr>
          <a:xfrm>
            <a:off x="6931171" y="5659777"/>
            <a:ext cx="425602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t>Slow Migration</a:t>
            </a:r>
          </a:p>
        </p:txBody>
      </p:sp>
    </p:spTree>
    <p:extLst>
      <p:ext uri="{BB962C8B-B14F-4D97-AF65-F5344CB8AC3E}">
        <p14:creationId xmlns:p14="http://schemas.microsoft.com/office/powerpoint/2010/main" val="392435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wipe(up)">
                                      <p:cBhvr>
                                        <p:cTn id="13" dur="500"/>
                                        <p:tgtEl>
                                          <p:spTgt spid="5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5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1" nodeType="click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animBg="1"/>
      <p:bldP spid="57" grpId="0"/>
      <p:bldP spid="58"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9.5|1|1.4|6.4"/>
</p:tagLst>
</file>

<file path=ppt/tags/tag2.xml><?xml version="1.0" encoding="utf-8"?>
<p:tagLst xmlns:a="http://schemas.openxmlformats.org/drawingml/2006/main" xmlns:r="http://schemas.openxmlformats.org/officeDocument/2006/relationships" xmlns:p="http://schemas.openxmlformats.org/presentationml/2006/main">
  <p:tag name="TIMING" val="|19.5|1|1.4|6.4"/>
</p:tagLst>
</file>

<file path=ppt/tags/tag3.xml><?xml version="1.0" encoding="utf-8"?>
<p:tagLst xmlns:a="http://schemas.openxmlformats.org/drawingml/2006/main" xmlns:r="http://schemas.openxmlformats.org/officeDocument/2006/relationships" xmlns:p="http://schemas.openxmlformats.org/presentationml/2006/main">
  <p:tag name="TIMING" val="|19.5|1|1.4|6.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15314</TotalTime>
  <Words>10210</Words>
  <Application>Microsoft Macintosh PowerPoint</Application>
  <PresentationFormat>Widescreen</PresentationFormat>
  <Paragraphs>2104</Paragraphs>
  <Slides>78</Slides>
  <Notes>72</Notes>
  <HiddenSlides>5</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78</vt:i4>
      </vt:variant>
    </vt:vector>
  </HeadingPairs>
  <TitlesOfParts>
    <vt:vector size="85" baseType="lpstr">
      <vt:lpstr>LinLibertineI</vt:lpstr>
      <vt:lpstr>LinLibertineT</vt:lpstr>
      <vt:lpstr>Arial</vt:lpstr>
      <vt:lpstr>Arial Black</vt:lpstr>
      <vt:lpstr>Calibri</vt:lpstr>
      <vt:lpstr>Calibri Light</vt:lpstr>
      <vt:lpstr>Office Theme</vt:lpstr>
      <vt:lpstr>Capybara:  𝜇Second-Scale Live TCP Migration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Capybara</dc:title>
  <dc:creator>Choi Inho</dc:creator>
  <cp:lastModifiedBy>Choi Inho</cp:lastModifiedBy>
  <cp:revision>6</cp:revision>
  <dcterms:created xsi:type="dcterms:W3CDTF">2023-07-28T02:35:54Z</dcterms:created>
  <dcterms:modified xsi:type="dcterms:W3CDTF">2023-08-28T05:14:46Z</dcterms:modified>
</cp:coreProperties>
</file>